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73" r:id="rId3"/>
    <p:sldId id="266" r:id="rId4"/>
    <p:sldId id="303" r:id="rId5"/>
    <p:sldId id="302" r:id="rId6"/>
    <p:sldId id="306" r:id="rId7"/>
    <p:sldId id="307" r:id="rId8"/>
    <p:sldId id="304" r:id="rId9"/>
    <p:sldId id="305" r:id="rId10"/>
    <p:sldId id="264" r:id="rId1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EAC"/>
    <a:srgbClr val="F19408"/>
    <a:srgbClr val="0A2C32"/>
    <a:srgbClr val="B8BD17"/>
    <a:srgbClr val="1D6F98"/>
    <a:srgbClr val="FECE4D"/>
    <a:srgbClr val="0D2C3A"/>
    <a:srgbClr val="EDB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022" y="8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B7485-C8AD-0946-9563-7B0417269C9F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D1617-8FD5-1F4B-8DDC-8F5A901E30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88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D1617-8FD5-1F4B-8DDC-8F5A901E301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03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65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0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0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2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84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99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75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7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4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38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978B96C-01C0-E10E-7985-D9E604FFCD6F}"/>
              </a:ext>
            </a:extLst>
          </p:cNvPr>
          <p:cNvSpPr txBox="1"/>
          <p:nvPr/>
        </p:nvSpPr>
        <p:spPr>
          <a:xfrm rot="16200000">
            <a:off x="6750278" y="1178983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" dirty="0">
                <a:latin typeface="Arial" charset="0"/>
                <a:ea typeface="Arial" charset="0"/>
                <a:cs typeface="Arial" charset="0"/>
              </a:rPr>
              <a:t>CM-FR-006 Versión 12 Fecha</a:t>
            </a:r>
            <a:r>
              <a:rPr lang="es-CO" sz="200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es-CO" sz="800" dirty="0">
                <a:latin typeface="Arial" charset="0"/>
                <a:ea typeface="Arial" charset="0"/>
                <a:cs typeface="Arial" charset="0"/>
              </a:rPr>
              <a:t> 05-02-2025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330632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59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8EAF3-A38A-4F23-BC9D-6B987236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415636"/>
            <a:ext cx="8588618" cy="4274128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RESULTADOS MEDICIÓN MIPG - 2024</a:t>
            </a:r>
            <a:endParaRPr lang="es-CO" sz="2800" b="1" dirty="0">
              <a:solidFill>
                <a:srgbClr val="17585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2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457200" y="483166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22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EVALUACIÓN ÍNDICE DE DESEMPEÑO INSTITUCIONAL</a:t>
            </a:r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318655" y="969818"/>
            <a:ext cx="8582890" cy="32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s-419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139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Calificación MIPG, vigencia 2024 - Institución Universitaria Colegio Mayor de Antioquia</a:t>
            </a:r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4FDF65-3E34-426A-8136-F16D5CD4CBFE}"/>
              </a:ext>
            </a:extLst>
          </p:cNvPr>
          <p:cNvSpPr txBox="1"/>
          <p:nvPr/>
        </p:nvSpPr>
        <p:spPr>
          <a:xfrm>
            <a:off x="318655" y="4527101"/>
            <a:ext cx="77516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800" dirty="0">
                <a:solidFill>
                  <a:srgbClr val="1B3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Departamento Administrativo de la función Pública</a:t>
            </a:r>
            <a:endParaRPr lang="es-CO" sz="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B6A1B7-3F93-4219-AE4A-793A73C36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103" y="1468583"/>
            <a:ext cx="5064642" cy="287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2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D9634-2F51-48AE-BB04-49F630358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9749"/>
            <a:ext cx="8229600" cy="673480"/>
          </a:xfrm>
        </p:spPr>
        <p:txBody>
          <a:bodyPr>
            <a:normAutofit/>
          </a:bodyPr>
          <a:lstStyle/>
          <a:p>
            <a:r>
              <a:rPr lang="es-419" sz="22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EVALUACIÓN ÍNDICE DE DESEMPEÑO INSTITUCIONAL</a:t>
            </a:r>
            <a:endParaRPr lang="es-CO" sz="2200" b="1" dirty="0">
              <a:solidFill>
                <a:srgbClr val="17585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095F4D6-0FAA-47C7-AC9C-D1B2DD2F2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928" y="1063228"/>
            <a:ext cx="4495800" cy="27612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16784B7-4BAA-462E-A4D4-8172D4878C74}"/>
              </a:ext>
            </a:extLst>
          </p:cNvPr>
          <p:cNvSpPr/>
          <p:nvPr/>
        </p:nvSpPr>
        <p:spPr>
          <a:xfrm>
            <a:off x="335391" y="3952095"/>
            <a:ext cx="8473218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Las entidades con puntajes más altos, están ubicados en el quintil 5; las entidades con menores puntajes están ubicados en el quintil 1.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9DA5D13-66FA-4839-820D-EFE42CD1ECB6}"/>
              </a:ext>
            </a:extLst>
          </p:cNvPr>
          <p:cNvSpPr txBox="1"/>
          <p:nvPr/>
        </p:nvSpPr>
        <p:spPr>
          <a:xfrm>
            <a:off x="332509" y="4538307"/>
            <a:ext cx="771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800" dirty="0">
                <a:solidFill>
                  <a:srgbClr val="1B3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Departamento Administrativo de la función Pública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29222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65E9B-04D3-4B7D-9518-17A8D58C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22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EVALUACIÓN ÍNDICE DE DESEMPEÑO INSTITUCIONAL</a:t>
            </a:r>
            <a:endParaRPr lang="es-CO" sz="2200" b="1" dirty="0">
              <a:solidFill>
                <a:srgbClr val="17585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448EFE-8C5A-434A-A13D-2FF90F487DB6}"/>
              </a:ext>
            </a:extLst>
          </p:cNvPr>
          <p:cNvSpPr txBox="1"/>
          <p:nvPr/>
        </p:nvSpPr>
        <p:spPr>
          <a:xfrm>
            <a:off x="332509" y="4527604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800" dirty="0">
                <a:solidFill>
                  <a:srgbClr val="1B3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Departamento Administrativo de la función Pública</a:t>
            </a:r>
            <a:endParaRPr lang="es-CO" sz="8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AF1C62F-69E3-4C8D-8EB1-5527D8E62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761" y="1200150"/>
            <a:ext cx="6578477" cy="32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3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9B015-7D8C-4BA7-B78A-612DB759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2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ÍNDICE DE LAS POLITÍCAS</a:t>
            </a:r>
            <a:endParaRPr lang="es-CO" sz="2200" b="1" dirty="0">
              <a:solidFill>
                <a:srgbClr val="17585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C7CE027-1344-4C16-BAC3-1308DAB40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764" y="1200150"/>
            <a:ext cx="7024472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9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678C9-289F-4AA5-873E-70417CFD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95359"/>
          </a:xfrm>
        </p:spPr>
        <p:txBody>
          <a:bodyPr>
            <a:normAutofit/>
          </a:bodyPr>
          <a:lstStyle/>
          <a:p>
            <a:r>
              <a:rPr lang="es-ES" sz="22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</a:t>
            </a:r>
            <a:r>
              <a:rPr lang="es-ES" sz="2400" dirty="0"/>
              <a:t> </a:t>
            </a:r>
            <a:r>
              <a:rPr lang="es-ES" sz="22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HISTORÍCO</a:t>
            </a:r>
            <a:r>
              <a:rPr lang="es-ES" sz="2400" dirty="0"/>
              <a:t> </a:t>
            </a:r>
            <a:endParaRPr lang="es-CO" sz="24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3BD94AA-3104-4D87-AA7F-FA9FBCF99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681" y="1001338"/>
            <a:ext cx="6792499" cy="35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1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4C8F6-A0AD-4B6A-8A30-6123371B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83" y="386564"/>
            <a:ext cx="8229600" cy="857250"/>
          </a:xfrm>
        </p:spPr>
        <p:txBody>
          <a:bodyPr>
            <a:normAutofit fontScale="90000"/>
          </a:bodyPr>
          <a:lstStyle/>
          <a:p>
            <a:br>
              <a:rPr lang="es-ES" sz="2200" b="1" dirty="0"/>
            </a:br>
            <a:r>
              <a:rPr lang="es-ES" sz="24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INSTITUCIÓN UNIVERSITARIA COLEGIO MAYOR DE ANTIOQUIA </a:t>
            </a:r>
            <a:br>
              <a:rPr lang="es-ES" sz="24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s-ES" sz="24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EVOLUCIÓN MIPG 2019-2024</a:t>
            </a:r>
            <a:endParaRPr lang="es-CO" sz="2400" b="1" dirty="0">
              <a:solidFill>
                <a:srgbClr val="17585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31675C8-572E-410B-A199-BB1EFA98E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705" y="1522420"/>
            <a:ext cx="4584589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1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59661-81EB-4799-BC01-88E1D8FF9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2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</a:t>
            </a:r>
            <a:r>
              <a:rPr lang="es-ES" sz="2800" b="1" dirty="0"/>
              <a:t> </a:t>
            </a:r>
            <a:r>
              <a:rPr lang="es-ES" sz="22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IES</a:t>
            </a:r>
            <a:endParaRPr lang="es-CO" sz="2200" b="1" dirty="0">
              <a:solidFill>
                <a:srgbClr val="17585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BC105B9-201C-4830-AC7D-7D07513D9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919" y="1063229"/>
            <a:ext cx="4810161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08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800" dirty="0" smtClean="0">
            <a:solidFill>
              <a:schemeClr val="tx1">
                <a:lumMod val="50000"/>
                <a:lumOff val="50000"/>
              </a:schemeClr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108</Words>
  <Application>Microsoft Office PowerPoint</Application>
  <PresentationFormat>Presentación en pantalla (16:9)</PresentationFormat>
  <Paragraphs>16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RESULTADOS MEDICIÓN MIPG - 2024</vt:lpstr>
      <vt:lpstr>EVALUACIÓN ÍNDICE DE DESEMPEÑO INSTITUCIONAL</vt:lpstr>
      <vt:lpstr>EVALUACIÓN ÍNDICE DE DESEMPEÑO INSTITUCIONAL</vt:lpstr>
      <vt:lpstr>EVALUACIÓN ÍNDICE DE DESEMPEÑO INSTITUCIONAL</vt:lpstr>
      <vt:lpstr>ÍNDICE DE LAS POLITÍCAS</vt:lpstr>
      <vt:lpstr>RESULTADO HISTORÍCO </vt:lpstr>
      <vt:lpstr> INSTITUCIÓN UNIVERSITARIA COLEGIO MAYOR DE ANTIOQUIA  EVOLUCIÓN MIPG 2019-2024</vt:lpstr>
      <vt:lpstr>COMPARATIVO IES</vt:lpstr>
      <vt:lpstr>Presentación de PowerPoint</vt:lpstr>
    </vt:vector>
  </TitlesOfParts>
  <Company>colmayor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colmayor colmayor</dc:creator>
  <cp:lastModifiedBy>Diana Osorio Yepes</cp:lastModifiedBy>
  <cp:revision>40</cp:revision>
  <dcterms:created xsi:type="dcterms:W3CDTF">2017-12-19T20:58:09Z</dcterms:created>
  <dcterms:modified xsi:type="dcterms:W3CDTF">2026-06-17T15:17:59Z</dcterms:modified>
</cp:coreProperties>
</file>