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82" r:id="rId4"/>
    <p:sldId id="280" r:id="rId5"/>
    <p:sldId id="290" r:id="rId6"/>
    <p:sldId id="261" r:id="rId7"/>
    <p:sldId id="283" r:id="rId8"/>
    <p:sldId id="284" r:id="rId9"/>
    <p:sldId id="285" r:id="rId10"/>
    <p:sldId id="286" r:id="rId11"/>
    <p:sldId id="268" r:id="rId12"/>
    <p:sldId id="263" r:id="rId13"/>
    <p:sldId id="269" r:id="rId14"/>
    <p:sldId id="288" r:id="rId15"/>
    <p:sldId id="289" r:id="rId16"/>
    <p:sldId id="273" r:id="rId17"/>
    <p:sldId id="278" r:id="rId18"/>
    <p:sldId id="291" r:id="rId19"/>
    <p:sldId id="279" r:id="rId20"/>
    <p:sldId id="275" r:id="rId21"/>
    <p:sldId id="264" r:id="rId2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F98"/>
    <a:srgbClr val="F19408"/>
    <a:srgbClr val="0D2C3A"/>
    <a:srgbClr val="0A2C32"/>
    <a:srgbClr val="0BAEAC"/>
    <a:srgbClr val="B8BD17"/>
    <a:srgbClr val="FECE4D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67"/>
  </p:normalViewPr>
  <p:slideViewPr>
    <p:cSldViewPr snapToGrid="0" snapToObjects="1">
      <p:cViewPr varScale="1">
        <p:scale>
          <a:sx n="90" d="100"/>
          <a:sy n="90" d="100"/>
        </p:scale>
        <p:origin x="105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DC129-DDCA-463C-87CE-F45495FC8992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7712ABB-8F51-4E84-8266-1D0D9AD3028B}">
      <dgm:prSet phldrT="[Texto]"/>
      <dgm:spPr/>
      <dgm:t>
        <a:bodyPr/>
        <a:lstStyle/>
        <a:p>
          <a:r>
            <a:rPr lang="es-MX" dirty="0"/>
            <a:t>Uso del Suelo</a:t>
          </a:r>
          <a:endParaRPr lang="es-CO" dirty="0"/>
        </a:p>
      </dgm:t>
    </dgm:pt>
    <dgm:pt modelId="{3F7B2B07-E086-4E5F-96F9-ADD93358F5FB}" type="parTrans" cxnId="{0493FE69-80D5-4494-8B99-4C1CB5A491E5}">
      <dgm:prSet/>
      <dgm:spPr/>
      <dgm:t>
        <a:bodyPr/>
        <a:lstStyle/>
        <a:p>
          <a:endParaRPr lang="es-CO"/>
        </a:p>
      </dgm:t>
    </dgm:pt>
    <dgm:pt modelId="{8EC1BE7A-F8CA-41B5-B99C-BE9D0C02E8BD}" type="sibTrans" cxnId="{0493FE69-80D5-4494-8B99-4C1CB5A491E5}">
      <dgm:prSet/>
      <dgm:spPr/>
      <dgm:t>
        <a:bodyPr/>
        <a:lstStyle/>
        <a:p>
          <a:endParaRPr lang="es-CO"/>
        </a:p>
      </dgm:t>
    </dgm:pt>
    <dgm:pt modelId="{618D7549-F599-41B4-ABC3-C94BB85606BC}">
      <dgm:prSet phldrT="[Texto]"/>
      <dgm:spPr/>
      <dgm:t>
        <a:bodyPr/>
        <a:lstStyle/>
        <a:p>
          <a:r>
            <a:rPr lang="es-MX" dirty="0"/>
            <a:t>Emitido por Municipios</a:t>
          </a:r>
          <a:endParaRPr lang="es-CO" dirty="0"/>
        </a:p>
      </dgm:t>
    </dgm:pt>
    <dgm:pt modelId="{8B74D2EF-864F-4330-A8A0-44A013907AD7}" type="parTrans" cxnId="{3373C5F2-5D2C-4702-A664-AF81393A6E89}">
      <dgm:prSet/>
      <dgm:spPr/>
      <dgm:t>
        <a:bodyPr/>
        <a:lstStyle/>
        <a:p>
          <a:endParaRPr lang="es-CO"/>
        </a:p>
      </dgm:t>
    </dgm:pt>
    <dgm:pt modelId="{EBE277E8-3777-4B80-9A48-D089B21D6023}" type="sibTrans" cxnId="{3373C5F2-5D2C-4702-A664-AF81393A6E89}">
      <dgm:prSet/>
      <dgm:spPr/>
      <dgm:t>
        <a:bodyPr/>
        <a:lstStyle/>
        <a:p>
          <a:endParaRPr lang="es-CO"/>
        </a:p>
      </dgm:t>
    </dgm:pt>
    <dgm:pt modelId="{FC65ED5C-AA38-4696-ABC1-219CB2E08CF1}">
      <dgm:prSet phldrT="[Texto]"/>
      <dgm:spPr/>
      <dgm:t>
        <a:bodyPr/>
        <a:lstStyle/>
        <a:p>
          <a:r>
            <a:rPr lang="es-MX" dirty="0"/>
            <a:t>POT</a:t>
          </a:r>
          <a:endParaRPr lang="es-CO" dirty="0"/>
        </a:p>
      </dgm:t>
    </dgm:pt>
    <dgm:pt modelId="{22914B71-DE45-445B-BDF6-EEBA6BF00606}" type="parTrans" cxnId="{16B00C93-B104-40E9-96B3-FCC50467C1A6}">
      <dgm:prSet/>
      <dgm:spPr/>
      <dgm:t>
        <a:bodyPr/>
        <a:lstStyle/>
        <a:p>
          <a:endParaRPr lang="es-CO"/>
        </a:p>
      </dgm:t>
    </dgm:pt>
    <dgm:pt modelId="{54207C52-392E-4A69-967D-9A9376BF13FB}" type="sibTrans" cxnId="{16B00C93-B104-40E9-96B3-FCC50467C1A6}">
      <dgm:prSet/>
      <dgm:spPr/>
      <dgm:t>
        <a:bodyPr/>
        <a:lstStyle/>
        <a:p>
          <a:endParaRPr lang="es-CO"/>
        </a:p>
      </dgm:t>
    </dgm:pt>
    <dgm:pt modelId="{2E7B76F1-A458-4B12-9350-C5651750D034}">
      <dgm:prSet phldrT="[Texto]"/>
      <dgm:spPr/>
      <dgm:t>
        <a:bodyPr/>
        <a:lstStyle/>
        <a:p>
          <a:r>
            <a:rPr lang="es-MX" dirty="0"/>
            <a:t>Actividades Compatibles</a:t>
          </a:r>
          <a:endParaRPr lang="es-CO" dirty="0"/>
        </a:p>
      </dgm:t>
    </dgm:pt>
    <dgm:pt modelId="{2651629D-6362-4933-802B-2E8D708751CC}" type="parTrans" cxnId="{DC4E319E-06CA-4724-AA3D-B6A891B204E5}">
      <dgm:prSet/>
      <dgm:spPr/>
      <dgm:t>
        <a:bodyPr/>
        <a:lstStyle/>
        <a:p>
          <a:endParaRPr lang="es-CO"/>
        </a:p>
      </dgm:t>
    </dgm:pt>
    <dgm:pt modelId="{74BC4D5C-E3F0-4042-B733-44B19AE7C8A8}" type="sibTrans" cxnId="{DC4E319E-06CA-4724-AA3D-B6A891B204E5}">
      <dgm:prSet/>
      <dgm:spPr/>
      <dgm:t>
        <a:bodyPr/>
        <a:lstStyle/>
        <a:p>
          <a:endParaRPr lang="es-CO"/>
        </a:p>
      </dgm:t>
    </dgm:pt>
    <dgm:pt modelId="{4097928A-996E-47EA-85AE-1B27AB0B640C}">
      <dgm:prSet phldrT="[Texto]"/>
      <dgm:spPr/>
      <dgm:t>
        <a:bodyPr/>
        <a:lstStyle/>
        <a:p>
          <a:r>
            <a:rPr lang="es-MX" dirty="0"/>
            <a:t>Solicitud del Usuario</a:t>
          </a:r>
          <a:endParaRPr lang="es-CO" dirty="0"/>
        </a:p>
      </dgm:t>
    </dgm:pt>
    <dgm:pt modelId="{5FB1E8B9-5DC8-4CB4-AA9B-F5A4BF0D9D71}" type="parTrans" cxnId="{2F8F2080-0712-487A-AB05-DC3E02C9C395}">
      <dgm:prSet/>
      <dgm:spPr/>
      <dgm:t>
        <a:bodyPr/>
        <a:lstStyle/>
        <a:p>
          <a:endParaRPr lang="es-CO"/>
        </a:p>
      </dgm:t>
    </dgm:pt>
    <dgm:pt modelId="{B4A350DC-9FB2-4A1D-AF37-704103C256B0}" type="sibTrans" cxnId="{2F8F2080-0712-487A-AB05-DC3E02C9C395}">
      <dgm:prSet/>
      <dgm:spPr/>
      <dgm:t>
        <a:bodyPr/>
        <a:lstStyle/>
        <a:p>
          <a:endParaRPr lang="es-CO"/>
        </a:p>
      </dgm:t>
    </dgm:pt>
    <dgm:pt modelId="{573813DF-148F-4D33-BC08-52178439D1CA}" type="pres">
      <dgm:prSet presAssocID="{AADDC129-DDCA-463C-87CE-F45495FC899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E6BEF8-9F57-452B-BB96-109CB3A8435E}" type="pres">
      <dgm:prSet presAssocID="{A7712ABB-8F51-4E84-8266-1D0D9AD3028B}" presName="centerShape" presStyleLbl="node0" presStyleIdx="0" presStyleCnt="1"/>
      <dgm:spPr/>
    </dgm:pt>
    <dgm:pt modelId="{CA3DAA11-6B1B-4521-B079-42A431AB790E}" type="pres">
      <dgm:prSet presAssocID="{8B74D2EF-864F-4330-A8A0-44A013907AD7}" presName="parTrans" presStyleLbl="sibTrans2D1" presStyleIdx="0" presStyleCnt="4"/>
      <dgm:spPr/>
    </dgm:pt>
    <dgm:pt modelId="{2CAB04D3-FD38-413C-ACF4-9E81F8E4E6A3}" type="pres">
      <dgm:prSet presAssocID="{8B74D2EF-864F-4330-A8A0-44A013907AD7}" presName="connectorText" presStyleLbl="sibTrans2D1" presStyleIdx="0" presStyleCnt="4"/>
      <dgm:spPr/>
    </dgm:pt>
    <dgm:pt modelId="{01BBB1B9-7414-46F6-9518-74A3C981C8B6}" type="pres">
      <dgm:prSet presAssocID="{618D7549-F599-41B4-ABC3-C94BB85606BC}" presName="node" presStyleLbl="node1" presStyleIdx="0" presStyleCnt="4">
        <dgm:presLayoutVars>
          <dgm:bulletEnabled val="1"/>
        </dgm:presLayoutVars>
      </dgm:prSet>
      <dgm:spPr/>
    </dgm:pt>
    <dgm:pt modelId="{EC675C7E-A2DB-4379-A7DF-9FA660515605}" type="pres">
      <dgm:prSet presAssocID="{22914B71-DE45-445B-BDF6-EEBA6BF00606}" presName="parTrans" presStyleLbl="sibTrans2D1" presStyleIdx="1" presStyleCnt="4"/>
      <dgm:spPr/>
    </dgm:pt>
    <dgm:pt modelId="{DB6884D7-4375-4C3B-91C9-E3FB7D08A191}" type="pres">
      <dgm:prSet presAssocID="{22914B71-DE45-445B-BDF6-EEBA6BF00606}" presName="connectorText" presStyleLbl="sibTrans2D1" presStyleIdx="1" presStyleCnt="4"/>
      <dgm:spPr/>
    </dgm:pt>
    <dgm:pt modelId="{7281E500-1876-49F3-B713-6A9A3822FF83}" type="pres">
      <dgm:prSet presAssocID="{FC65ED5C-AA38-4696-ABC1-219CB2E08CF1}" presName="node" presStyleLbl="node1" presStyleIdx="1" presStyleCnt="4">
        <dgm:presLayoutVars>
          <dgm:bulletEnabled val="1"/>
        </dgm:presLayoutVars>
      </dgm:prSet>
      <dgm:spPr/>
    </dgm:pt>
    <dgm:pt modelId="{09EF49CF-9BD2-481C-84A1-266135AE6591}" type="pres">
      <dgm:prSet presAssocID="{2651629D-6362-4933-802B-2E8D708751CC}" presName="parTrans" presStyleLbl="sibTrans2D1" presStyleIdx="2" presStyleCnt="4"/>
      <dgm:spPr/>
    </dgm:pt>
    <dgm:pt modelId="{BF8D8C5B-A583-456C-BE4C-70FA8136E7FE}" type="pres">
      <dgm:prSet presAssocID="{2651629D-6362-4933-802B-2E8D708751CC}" presName="connectorText" presStyleLbl="sibTrans2D1" presStyleIdx="2" presStyleCnt="4"/>
      <dgm:spPr/>
    </dgm:pt>
    <dgm:pt modelId="{A42CFBCD-5FF9-4E2D-9BEC-F559F8E432F1}" type="pres">
      <dgm:prSet presAssocID="{2E7B76F1-A458-4B12-9350-C5651750D034}" presName="node" presStyleLbl="node1" presStyleIdx="2" presStyleCnt="4">
        <dgm:presLayoutVars>
          <dgm:bulletEnabled val="1"/>
        </dgm:presLayoutVars>
      </dgm:prSet>
      <dgm:spPr/>
    </dgm:pt>
    <dgm:pt modelId="{49E4C76D-B3DB-4E16-AB12-509F3FD576EE}" type="pres">
      <dgm:prSet presAssocID="{5FB1E8B9-5DC8-4CB4-AA9B-F5A4BF0D9D71}" presName="parTrans" presStyleLbl="sibTrans2D1" presStyleIdx="3" presStyleCnt="4"/>
      <dgm:spPr/>
    </dgm:pt>
    <dgm:pt modelId="{49C551BB-12B6-43EE-A790-1B4DA32E0DA3}" type="pres">
      <dgm:prSet presAssocID="{5FB1E8B9-5DC8-4CB4-AA9B-F5A4BF0D9D71}" presName="connectorText" presStyleLbl="sibTrans2D1" presStyleIdx="3" presStyleCnt="4"/>
      <dgm:spPr/>
    </dgm:pt>
    <dgm:pt modelId="{5EB228E9-8128-44B2-8487-4EBB08C2F377}" type="pres">
      <dgm:prSet presAssocID="{4097928A-996E-47EA-85AE-1B27AB0B640C}" presName="node" presStyleLbl="node1" presStyleIdx="3" presStyleCnt="4">
        <dgm:presLayoutVars>
          <dgm:bulletEnabled val="1"/>
        </dgm:presLayoutVars>
      </dgm:prSet>
      <dgm:spPr/>
    </dgm:pt>
  </dgm:ptLst>
  <dgm:cxnLst>
    <dgm:cxn modelId="{5BF87B01-CDB1-403C-8DCE-FB600A39D00A}" type="presOf" srcId="{5FB1E8B9-5DC8-4CB4-AA9B-F5A4BF0D9D71}" destId="{49E4C76D-B3DB-4E16-AB12-509F3FD576EE}" srcOrd="0" destOrd="0" presId="urn:microsoft.com/office/officeart/2005/8/layout/radial5"/>
    <dgm:cxn modelId="{862D7B08-A53E-4F16-96FC-3C9501686BBF}" type="presOf" srcId="{4097928A-996E-47EA-85AE-1B27AB0B640C}" destId="{5EB228E9-8128-44B2-8487-4EBB08C2F377}" srcOrd="0" destOrd="0" presId="urn:microsoft.com/office/officeart/2005/8/layout/radial5"/>
    <dgm:cxn modelId="{E1B18610-8C13-4ECF-B41F-355B6FAFAEFC}" type="presOf" srcId="{2651629D-6362-4933-802B-2E8D708751CC}" destId="{BF8D8C5B-A583-456C-BE4C-70FA8136E7FE}" srcOrd="1" destOrd="0" presId="urn:microsoft.com/office/officeart/2005/8/layout/radial5"/>
    <dgm:cxn modelId="{C0FC781C-584B-4A7D-8EFD-D9FE1E070B7F}" type="presOf" srcId="{8B74D2EF-864F-4330-A8A0-44A013907AD7}" destId="{2CAB04D3-FD38-413C-ACF4-9E81F8E4E6A3}" srcOrd="1" destOrd="0" presId="urn:microsoft.com/office/officeart/2005/8/layout/radial5"/>
    <dgm:cxn modelId="{5CC9D52C-8488-4948-AE57-1DA9ACF42CED}" type="presOf" srcId="{22914B71-DE45-445B-BDF6-EEBA6BF00606}" destId="{DB6884D7-4375-4C3B-91C9-E3FB7D08A191}" srcOrd="1" destOrd="0" presId="urn:microsoft.com/office/officeart/2005/8/layout/radial5"/>
    <dgm:cxn modelId="{85CFBD3C-25AA-4275-B0BA-091E986DEFA5}" type="presOf" srcId="{8B74D2EF-864F-4330-A8A0-44A013907AD7}" destId="{CA3DAA11-6B1B-4521-B079-42A431AB790E}" srcOrd="0" destOrd="0" presId="urn:microsoft.com/office/officeart/2005/8/layout/radial5"/>
    <dgm:cxn modelId="{0493FE69-80D5-4494-8B99-4C1CB5A491E5}" srcId="{AADDC129-DDCA-463C-87CE-F45495FC8992}" destId="{A7712ABB-8F51-4E84-8266-1D0D9AD3028B}" srcOrd="0" destOrd="0" parTransId="{3F7B2B07-E086-4E5F-96F9-ADD93358F5FB}" sibTransId="{8EC1BE7A-F8CA-41B5-B99C-BE9D0C02E8BD}"/>
    <dgm:cxn modelId="{3AA6544F-F342-4E55-9C62-38F32CE5C46D}" type="presOf" srcId="{2E7B76F1-A458-4B12-9350-C5651750D034}" destId="{A42CFBCD-5FF9-4E2D-9BEC-F559F8E432F1}" srcOrd="0" destOrd="0" presId="urn:microsoft.com/office/officeart/2005/8/layout/radial5"/>
    <dgm:cxn modelId="{5A9A8E71-59B5-4615-9CF5-A9260A539C6C}" type="presOf" srcId="{AADDC129-DDCA-463C-87CE-F45495FC8992}" destId="{573813DF-148F-4D33-BC08-52178439D1CA}" srcOrd="0" destOrd="0" presId="urn:microsoft.com/office/officeart/2005/8/layout/radial5"/>
    <dgm:cxn modelId="{2D634555-E24A-4745-B098-53AA3318E94C}" type="presOf" srcId="{5FB1E8B9-5DC8-4CB4-AA9B-F5A4BF0D9D71}" destId="{49C551BB-12B6-43EE-A790-1B4DA32E0DA3}" srcOrd="1" destOrd="0" presId="urn:microsoft.com/office/officeart/2005/8/layout/radial5"/>
    <dgm:cxn modelId="{0B8BE27A-3A1A-45C7-81C5-991184F87D93}" type="presOf" srcId="{2651629D-6362-4933-802B-2E8D708751CC}" destId="{09EF49CF-9BD2-481C-84A1-266135AE6591}" srcOrd="0" destOrd="0" presId="urn:microsoft.com/office/officeart/2005/8/layout/radial5"/>
    <dgm:cxn modelId="{2F8F2080-0712-487A-AB05-DC3E02C9C395}" srcId="{A7712ABB-8F51-4E84-8266-1D0D9AD3028B}" destId="{4097928A-996E-47EA-85AE-1B27AB0B640C}" srcOrd="3" destOrd="0" parTransId="{5FB1E8B9-5DC8-4CB4-AA9B-F5A4BF0D9D71}" sibTransId="{B4A350DC-9FB2-4A1D-AF37-704103C256B0}"/>
    <dgm:cxn modelId="{D9716983-E696-46E2-B1B4-5F7EE7686B70}" type="presOf" srcId="{A7712ABB-8F51-4E84-8266-1D0D9AD3028B}" destId="{F0E6BEF8-9F57-452B-BB96-109CB3A8435E}" srcOrd="0" destOrd="0" presId="urn:microsoft.com/office/officeart/2005/8/layout/radial5"/>
    <dgm:cxn modelId="{6E677E92-B2A6-4808-A2E9-5DCC50A2CC9D}" type="presOf" srcId="{FC65ED5C-AA38-4696-ABC1-219CB2E08CF1}" destId="{7281E500-1876-49F3-B713-6A9A3822FF83}" srcOrd="0" destOrd="0" presId="urn:microsoft.com/office/officeart/2005/8/layout/radial5"/>
    <dgm:cxn modelId="{16B00C93-B104-40E9-96B3-FCC50467C1A6}" srcId="{A7712ABB-8F51-4E84-8266-1D0D9AD3028B}" destId="{FC65ED5C-AA38-4696-ABC1-219CB2E08CF1}" srcOrd="1" destOrd="0" parTransId="{22914B71-DE45-445B-BDF6-EEBA6BF00606}" sibTransId="{54207C52-392E-4A69-967D-9A9376BF13FB}"/>
    <dgm:cxn modelId="{DC4E319E-06CA-4724-AA3D-B6A891B204E5}" srcId="{A7712ABB-8F51-4E84-8266-1D0D9AD3028B}" destId="{2E7B76F1-A458-4B12-9350-C5651750D034}" srcOrd="2" destOrd="0" parTransId="{2651629D-6362-4933-802B-2E8D708751CC}" sibTransId="{74BC4D5C-E3F0-4042-B733-44B19AE7C8A8}"/>
    <dgm:cxn modelId="{8C96C0B8-05D6-4C56-828E-A352D8987378}" type="presOf" srcId="{22914B71-DE45-445B-BDF6-EEBA6BF00606}" destId="{EC675C7E-A2DB-4379-A7DF-9FA660515605}" srcOrd="0" destOrd="0" presId="urn:microsoft.com/office/officeart/2005/8/layout/radial5"/>
    <dgm:cxn modelId="{BC6918D7-FE34-44D3-84E2-F8AD318151CC}" type="presOf" srcId="{618D7549-F599-41B4-ABC3-C94BB85606BC}" destId="{01BBB1B9-7414-46F6-9518-74A3C981C8B6}" srcOrd="0" destOrd="0" presId="urn:microsoft.com/office/officeart/2005/8/layout/radial5"/>
    <dgm:cxn modelId="{3373C5F2-5D2C-4702-A664-AF81393A6E89}" srcId="{A7712ABB-8F51-4E84-8266-1D0D9AD3028B}" destId="{618D7549-F599-41B4-ABC3-C94BB85606BC}" srcOrd="0" destOrd="0" parTransId="{8B74D2EF-864F-4330-A8A0-44A013907AD7}" sibTransId="{EBE277E8-3777-4B80-9A48-D089B21D6023}"/>
    <dgm:cxn modelId="{61DA7601-0C9C-43E1-A892-3173DA7E0AEC}" type="presParOf" srcId="{573813DF-148F-4D33-BC08-52178439D1CA}" destId="{F0E6BEF8-9F57-452B-BB96-109CB3A8435E}" srcOrd="0" destOrd="0" presId="urn:microsoft.com/office/officeart/2005/8/layout/radial5"/>
    <dgm:cxn modelId="{5B2AC08A-022B-4929-9BA5-ABF96008F713}" type="presParOf" srcId="{573813DF-148F-4D33-BC08-52178439D1CA}" destId="{CA3DAA11-6B1B-4521-B079-42A431AB790E}" srcOrd="1" destOrd="0" presId="urn:microsoft.com/office/officeart/2005/8/layout/radial5"/>
    <dgm:cxn modelId="{522C8969-6A15-46B6-BA8B-D7D5C1C177A9}" type="presParOf" srcId="{CA3DAA11-6B1B-4521-B079-42A431AB790E}" destId="{2CAB04D3-FD38-413C-ACF4-9E81F8E4E6A3}" srcOrd="0" destOrd="0" presId="urn:microsoft.com/office/officeart/2005/8/layout/radial5"/>
    <dgm:cxn modelId="{56292605-459E-40B9-834F-A1BFD3EEEB77}" type="presParOf" srcId="{573813DF-148F-4D33-BC08-52178439D1CA}" destId="{01BBB1B9-7414-46F6-9518-74A3C981C8B6}" srcOrd="2" destOrd="0" presId="urn:microsoft.com/office/officeart/2005/8/layout/radial5"/>
    <dgm:cxn modelId="{EB891DE3-B045-46CE-8771-7CF9F2B0AB8B}" type="presParOf" srcId="{573813DF-148F-4D33-BC08-52178439D1CA}" destId="{EC675C7E-A2DB-4379-A7DF-9FA660515605}" srcOrd="3" destOrd="0" presId="urn:microsoft.com/office/officeart/2005/8/layout/radial5"/>
    <dgm:cxn modelId="{3B4DB768-09DC-436D-90E6-BC909936992F}" type="presParOf" srcId="{EC675C7E-A2DB-4379-A7DF-9FA660515605}" destId="{DB6884D7-4375-4C3B-91C9-E3FB7D08A191}" srcOrd="0" destOrd="0" presId="urn:microsoft.com/office/officeart/2005/8/layout/radial5"/>
    <dgm:cxn modelId="{1B155D0D-C217-423C-AF12-AC0DF95038E9}" type="presParOf" srcId="{573813DF-148F-4D33-BC08-52178439D1CA}" destId="{7281E500-1876-49F3-B713-6A9A3822FF83}" srcOrd="4" destOrd="0" presId="urn:microsoft.com/office/officeart/2005/8/layout/radial5"/>
    <dgm:cxn modelId="{D3CEEF90-7620-4680-8D0E-48EBD949E8D4}" type="presParOf" srcId="{573813DF-148F-4D33-BC08-52178439D1CA}" destId="{09EF49CF-9BD2-481C-84A1-266135AE6591}" srcOrd="5" destOrd="0" presId="urn:microsoft.com/office/officeart/2005/8/layout/radial5"/>
    <dgm:cxn modelId="{9419E8BA-2E68-4E8C-B57B-DA4E0326C836}" type="presParOf" srcId="{09EF49CF-9BD2-481C-84A1-266135AE6591}" destId="{BF8D8C5B-A583-456C-BE4C-70FA8136E7FE}" srcOrd="0" destOrd="0" presId="urn:microsoft.com/office/officeart/2005/8/layout/radial5"/>
    <dgm:cxn modelId="{324EB002-2A32-40CC-A4A1-290CF7B25645}" type="presParOf" srcId="{573813DF-148F-4D33-BC08-52178439D1CA}" destId="{A42CFBCD-5FF9-4E2D-9BEC-F559F8E432F1}" srcOrd="6" destOrd="0" presId="urn:microsoft.com/office/officeart/2005/8/layout/radial5"/>
    <dgm:cxn modelId="{8CFF9089-1A42-4FAC-9152-9620C74D0D4D}" type="presParOf" srcId="{573813DF-148F-4D33-BC08-52178439D1CA}" destId="{49E4C76D-B3DB-4E16-AB12-509F3FD576EE}" srcOrd="7" destOrd="0" presId="urn:microsoft.com/office/officeart/2005/8/layout/radial5"/>
    <dgm:cxn modelId="{4E4AE295-4D7D-4B55-9825-9BE778B3D6F4}" type="presParOf" srcId="{49E4C76D-B3DB-4E16-AB12-509F3FD576EE}" destId="{49C551BB-12B6-43EE-A790-1B4DA32E0DA3}" srcOrd="0" destOrd="0" presId="urn:microsoft.com/office/officeart/2005/8/layout/radial5"/>
    <dgm:cxn modelId="{F04C6A8D-5FB6-4C04-8781-54D936E6319A}" type="presParOf" srcId="{573813DF-148F-4D33-BC08-52178439D1CA}" destId="{5EB228E9-8128-44B2-8487-4EBB08C2F37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31BC4-F8FB-4F52-AF05-0902F281025F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A4F5D7E-2177-47F7-8C75-A6300D29206F}">
      <dgm:prSet phldrT="[Texto]"/>
      <dgm:spPr/>
      <dgm:t>
        <a:bodyPr/>
        <a:lstStyle/>
        <a:p>
          <a:r>
            <a:rPr lang="es-MX" dirty="0"/>
            <a:t>1: Reunir Documentación</a:t>
          </a:r>
          <a:endParaRPr lang="es-CO" dirty="0"/>
        </a:p>
      </dgm:t>
    </dgm:pt>
    <dgm:pt modelId="{13982C92-47CE-4C68-BC0E-C65F16731D03}" type="parTrans" cxnId="{4E95A92A-95DC-4C19-80BE-90B07C6D6D94}">
      <dgm:prSet/>
      <dgm:spPr/>
      <dgm:t>
        <a:bodyPr/>
        <a:lstStyle/>
        <a:p>
          <a:endParaRPr lang="es-CO"/>
        </a:p>
      </dgm:t>
    </dgm:pt>
    <dgm:pt modelId="{AC4707CF-9251-49E3-89D6-8714E9317375}" type="sibTrans" cxnId="{4E95A92A-95DC-4C19-80BE-90B07C6D6D94}">
      <dgm:prSet/>
      <dgm:spPr/>
      <dgm:t>
        <a:bodyPr/>
        <a:lstStyle/>
        <a:p>
          <a:endParaRPr lang="es-CO"/>
        </a:p>
      </dgm:t>
    </dgm:pt>
    <dgm:pt modelId="{51AAB706-7A85-41E9-A653-A3E387B65CC3}">
      <dgm:prSet phldrT="[Texto]"/>
      <dgm:spPr/>
      <dgm:t>
        <a:bodyPr/>
        <a:lstStyle/>
        <a:p>
          <a:r>
            <a:rPr lang="es-MX" dirty="0"/>
            <a:t>2: Realizar pago de la Evaluación</a:t>
          </a:r>
          <a:endParaRPr lang="es-CO" dirty="0"/>
        </a:p>
      </dgm:t>
    </dgm:pt>
    <dgm:pt modelId="{F69E3543-F4AF-46F3-831B-11E914FC2A60}" type="parTrans" cxnId="{13CCED5F-460F-4249-B186-6C58715C64D3}">
      <dgm:prSet/>
      <dgm:spPr/>
      <dgm:t>
        <a:bodyPr/>
        <a:lstStyle/>
        <a:p>
          <a:endParaRPr lang="es-CO"/>
        </a:p>
      </dgm:t>
    </dgm:pt>
    <dgm:pt modelId="{D5C3E67A-616B-4745-A9DE-C673A1068B6E}" type="sibTrans" cxnId="{13CCED5F-460F-4249-B186-6C58715C64D3}">
      <dgm:prSet/>
      <dgm:spPr/>
      <dgm:t>
        <a:bodyPr/>
        <a:lstStyle/>
        <a:p>
          <a:endParaRPr lang="es-CO"/>
        </a:p>
      </dgm:t>
    </dgm:pt>
    <dgm:pt modelId="{E9E6EF74-7BE9-49F2-967E-16927344C4FA}">
      <dgm:prSet phldrT="[Texto]"/>
      <dgm:spPr/>
      <dgm:t>
        <a:bodyPr/>
        <a:lstStyle/>
        <a:p>
          <a:r>
            <a:rPr lang="es-MX" dirty="0"/>
            <a:t>3: Radicar Documentación</a:t>
          </a:r>
          <a:endParaRPr lang="es-CO" dirty="0"/>
        </a:p>
      </dgm:t>
    </dgm:pt>
    <dgm:pt modelId="{A11D5065-D02B-489D-924D-90CD6F269A0D}" type="parTrans" cxnId="{63FC9E7C-21BB-432F-B9C8-5A5E7FE06580}">
      <dgm:prSet/>
      <dgm:spPr/>
      <dgm:t>
        <a:bodyPr/>
        <a:lstStyle/>
        <a:p>
          <a:endParaRPr lang="es-CO"/>
        </a:p>
      </dgm:t>
    </dgm:pt>
    <dgm:pt modelId="{BA68F519-6272-4DC9-A1CA-4C4DDF4D0A2A}" type="sibTrans" cxnId="{63FC9E7C-21BB-432F-B9C8-5A5E7FE06580}">
      <dgm:prSet/>
      <dgm:spPr/>
      <dgm:t>
        <a:bodyPr/>
        <a:lstStyle/>
        <a:p>
          <a:endParaRPr lang="es-CO"/>
        </a:p>
      </dgm:t>
    </dgm:pt>
    <dgm:pt modelId="{78B5A5DA-3FBA-4EC1-9F84-AAEC65ADBEC5}">
      <dgm:prSet phldrT="[Texto]"/>
      <dgm:spPr/>
      <dgm:t>
        <a:bodyPr/>
        <a:lstStyle/>
        <a:p>
          <a:r>
            <a:rPr lang="es-MX" dirty="0"/>
            <a:t>4: Comunicación Inicio del Trámite</a:t>
          </a:r>
          <a:endParaRPr lang="es-CO" dirty="0"/>
        </a:p>
      </dgm:t>
    </dgm:pt>
    <dgm:pt modelId="{6A7FE1AA-8381-4BEA-AADC-13C88A1C5409}" type="parTrans" cxnId="{30685EE7-FE89-4C23-A9D8-2AC7145A248C}">
      <dgm:prSet/>
      <dgm:spPr/>
      <dgm:t>
        <a:bodyPr/>
        <a:lstStyle/>
        <a:p>
          <a:endParaRPr lang="es-CO"/>
        </a:p>
      </dgm:t>
    </dgm:pt>
    <dgm:pt modelId="{569131D4-FA90-440F-904C-763CDF3B7E31}" type="sibTrans" cxnId="{30685EE7-FE89-4C23-A9D8-2AC7145A248C}">
      <dgm:prSet/>
      <dgm:spPr/>
      <dgm:t>
        <a:bodyPr/>
        <a:lstStyle/>
        <a:p>
          <a:endParaRPr lang="es-CO"/>
        </a:p>
      </dgm:t>
    </dgm:pt>
    <dgm:pt modelId="{6CB95AD8-DB06-4359-9FC3-3C7D31AC19C7}">
      <dgm:prSet phldrT="[Texto]"/>
      <dgm:spPr/>
      <dgm:t>
        <a:bodyPr/>
        <a:lstStyle/>
        <a:p>
          <a:r>
            <a:rPr lang="es-MX" dirty="0"/>
            <a:t>5: Visita Técnica</a:t>
          </a:r>
          <a:endParaRPr lang="es-CO" dirty="0"/>
        </a:p>
      </dgm:t>
    </dgm:pt>
    <dgm:pt modelId="{05E8738E-85A5-43F4-A0E3-0E3BDA0E9583}" type="parTrans" cxnId="{49842118-F2BE-4D09-9B6C-378EE745C4C8}">
      <dgm:prSet/>
      <dgm:spPr/>
      <dgm:t>
        <a:bodyPr/>
        <a:lstStyle/>
        <a:p>
          <a:endParaRPr lang="es-CO"/>
        </a:p>
      </dgm:t>
    </dgm:pt>
    <dgm:pt modelId="{15C96BED-F393-4ECA-8CD9-F143D62ABDF6}" type="sibTrans" cxnId="{49842118-F2BE-4D09-9B6C-378EE745C4C8}">
      <dgm:prSet/>
      <dgm:spPr/>
      <dgm:t>
        <a:bodyPr/>
        <a:lstStyle/>
        <a:p>
          <a:endParaRPr lang="es-CO"/>
        </a:p>
      </dgm:t>
    </dgm:pt>
    <dgm:pt modelId="{FB391DFC-2580-4759-9F50-377D70BF3E0B}">
      <dgm:prSet phldrT="[Texto]"/>
      <dgm:spPr/>
      <dgm:t>
        <a:bodyPr/>
        <a:lstStyle/>
        <a:p>
          <a:r>
            <a:rPr lang="es-MX" dirty="0"/>
            <a:t>6: Presentar Información Adicional. </a:t>
          </a:r>
        </a:p>
        <a:p>
          <a:r>
            <a:rPr lang="es-MX" dirty="0"/>
            <a:t>(Si se requiere)</a:t>
          </a:r>
          <a:endParaRPr lang="es-CO" dirty="0"/>
        </a:p>
      </dgm:t>
    </dgm:pt>
    <dgm:pt modelId="{DA929787-8FFC-4583-9E8A-08E27CCFCF39}" type="parTrans" cxnId="{F703BDCA-B083-4D44-813F-F66647BE5520}">
      <dgm:prSet/>
      <dgm:spPr/>
      <dgm:t>
        <a:bodyPr/>
        <a:lstStyle/>
        <a:p>
          <a:endParaRPr lang="es-CO"/>
        </a:p>
      </dgm:t>
    </dgm:pt>
    <dgm:pt modelId="{173EC43F-9F43-405D-861C-58CF3DDBEA71}" type="sibTrans" cxnId="{F703BDCA-B083-4D44-813F-F66647BE5520}">
      <dgm:prSet/>
      <dgm:spPr/>
      <dgm:t>
        <a:bodyPr/>
        <a:lstStyle/>
        <a:p>
          <a:endParaRPr lang="es-CO"/>
        </a:p>
      </dgm:t>
    </dgm:pt>
    <dgm:pt modelId="{39835F63-F4B6-48BA-8F73-B0FBEA3716DF}">
      <dgm:prSet phldrT="[Texto]"/>
      <dgm:spPr/>
      <dgm:t>
        <a:bodyPr/>
        <a:lstStyle/>
        <a:p>
          <a:r>
            <a:rPr lang="es-MX" dirty="0"/>
            <a:t>7: Aprobación del trámite</a:t>
          </a:r>
          <a:endParaRPr lang="es-CO" dirty="0"/>
        </a:p>
      </dgm:t>
    </dgm:pt>
    <dgm:pt modelId="{A26FBD7C-8DA5-4B83-8CBE-374D6BEE3AA8}" type="parTrans" cxnId="{85FF50E8-F287-430B-A56B-6E82B6C83F61}">
      <dgm:prSet/>
      <dgm:spPr/>
      <dgm:t>
        <a:bodyPr/>
        <a:lstStyle/>
        <a:p>
          <a:endParaRPr lang="es-CO"/>
        </a:p>
      </dgm:t>
    </dgm:pt>
    <dgm:pt modelId="{FC6E99DD-90F3-4356-B8E4-1AD557564CF3}" type="sibTrans" cxnId="{85FF50E8-F287-430B-A56B-6E82B6C83F61}">
      <dgm:prSet/>
      <dgm:spPr/>
      <dgm:t>
        <a:bodyPr/>
        <a:lstStyle/>
        <a:p>
          <a:endParaRPr lang="es-CO"/>
        </a:p>
      </dgm:t>
    </dgm:pt>
    <dgm:pt modelId="{9C9836D0-9F0F-4723-85BB-93C1405B4D1C}" type="pres">
      <dgm:prSet presAssocID="{1BB31BC4-F8FB-4F52-AF05-0902F281025F}" presName="Name0" presStyleCnt="0">
        <dgm:presLayoutVars>
          <dgm:dir/>
          <dgm:resizeHandles/>
        </dgm:presLayoutVars>
      </dgm:prSet>
      <dgm:spPr/>
    </dgm:pt>
    <dgm:pt modelId="{72B9BDC6-31ED-42CC-AAA9-BEB8E39396CE}" type="pres">
      <dgm:prSet presAssocID="{5A4F5D7E-2177-47F7-8C75-A6300D29206F}" presName="compNode" presStyleCnt="0"/>
      <dgm:spPr/>
    </dgm:pt>
    <dgm:pt modelId="{4904FF28-98D4-4496-8B52-DAB127DFAE75}" type="pres">
      <dgm:prSet presAssocID="{5A4F5D7E-2177-47F7-8C75-A6300D29206F}" presName="dummyConnPt" presStyleCnt="0"/>
      <dgm:spPr/>
    </dgm:pt>
    <dgm:pt modelId="{CB6C6BEF-0680-48D6-A238-813C0F22A04C}" type="pres">
      <dgm:prSet presAssocID="{5A4F5D7E-2177-47F7-8C75-A6300D29206F}" presName="node" presStyleLbl="node1" presStyleIdx="0" presStyleCnt="7">
        <dgm:presLayoutVars>
          <dgm:bulletEnabled val="1"/>
        </dgm:presLayoutVars>
      </dgm:prSet>
      <dgm:spPr/>
    </dgm:pt>
    <dgm:pt modelId="{2BE91175-9B21-40DA-8F33-CB787AE1E1EA}" type="pres">
      <dgm:prSet presAssocID="{AC4707CF-9251-49E3-89D6-8714E9317375}" presName="sibTrans" presStyleLbl="bgSibTrans2D1" presStyleIdx="0" presStyleCnt="6"/>
      <dgm:spPr/>
    </dgm:pt>
    <dgm:pt modelId="{0D0D256B-FB84-4BDA-9B8D-38041E5BD4F0}" type="pres">
      <dgm:prSet presAssocID="{51AAB706-7A85-41E9-A653-A3E387B65CC3}" presName="compNode" presStyleCnt="0"/>
      <dgm:spPr/>
    </dgm:pt>
    <dgm:pt modelId="{9B3B138C-C524-4614-AF95-D9802ABAD8FE}" type="pres">
      <dgm:prSet presAssocID="{51AAB706-7A85-41E9-A653-A3E387B65CC3}" presName="dummyConnPt" presStyleCnt="0"/>
      <dgm:spPr/>
    </dgm:pt>
    <dgm:pt modelId="{60630B21-4744-429C-A37D-4623149DA195}" type="pres">
      <dgm:prSet presAssocID="{51AAB706-7A85-41E9-A653-A3E387B65CC3}" presName="node" presStyleLbl="node1" presStyleIdx="1" presStyleCnt="7">
        <dgm:presLayoutVars>
          <dgm:bulletEnabled val="1"/>
        </dgm:presLayoutVars>
      </dgm:prSet>
      <dgm:spPr/>
    </dgm:pt>
    <dgm:pt modelId="{4C3DBC87-0B33-443E-A063-EDED1A7456CC}" type="pres">
      <dgm:prSet presAssocID="{D5C3E67A-616B-4745-A9DE-C673A1068B6E}" presName="sibTrans" presStyleLbl="bgSibTrans2D1" presStyleIdx="1" presStyleCnt="6"/>
      <dgm:spPr/>
    </dgm:pt>
    <dgm:pt modelId="{64F63F22-1141-492E-A25B-04B8B6862568}" type="pres">
      <dgm:prSet presAssocID="{E9E6EF74-7BE9-49F2-967E-16927344C4FA}" presName="compNode" presStyleCnt="0"/>
      <dgm:spPr/>
    </dgm:pt>
    <dgm:pt modelId="{8CC4787C-98B6-4828-A2D0-2DBC1732A7A2}" type="pres">
      <dgm:prSet presAssocID="{E9E6EF74-7BE9-49F2-967E-16927344C4FA}" presName="dummyConnPt" presStyleCnt="0"/>
      <dgm:spPr/>
    </dgm:pt>
    <dgm:pt modelId="{489C479B-9640-4A3B-B09D-DB0828053CF8}" type="pres">
      <dgm:prSet presAssocID="{E9E6EF74-7BE9-49F2-967E-16927344C4FA}" presName="node" presStyleLbl="node1" presStyleIdx="2" presStyleCnt="7">
        <dgm:presLayoutVars>
          <dgm:bulletEnabled val="1"/>
        </dgm:presLayoutVars>
      </dgm:prSet>
      <dgm:spPr/>
    </dgm:pt>
    <dgm:pt modelId="{2F4DEE65-7391-49FA-88DD-C35B4BE351EC}" type="pres">
      <dgm:prSet presAssocID="{BA68F519-6272-4DC9-A1CA-4C4DDF4D0A2A}" presName="sibTrans" presStyleLbl="bgSibTrans2D1" presStyleIdx="2" presStyleCnt="6"/>
      <dgm:spPr/>
    </dgm:pt>
    <dgm:pt modelId="{8765FD53-BEF7-489C-8471-8E59D1E1226B}" type="pres">
      <dgm:prSet presAssocID="{78B5A5DA-3FBA-4EC1-9F84-AAEC65ADBEC5}" presName="compNode" presStyleCnt="0"/>
      <dgm:spPr/>
    </dgm:pt>
    <dgm:pt modelId="{261614B6-0CDE-465C-970E-34FBBAAA5D61}" type="pres">
      <dgm:prSet presAssocID="{78B5A5DA-3FBA-4EC1-9F84-AAEC65ADBEC5}" presName="dummyConnPt" presStyleCnt="0"/>
      <dgm:spPr/>
    </dgm:pt>
    <dgm:pt modelId="{9449D36C-3618-465D-ADFE-3BE4DA18A709}" type="pres">
      <dgm:prSet presAssocID="{78B5A5DA-3FBA-4EC1-9F84-AAEC65ADBEC5}" presName="node" presStyleLbl="node1" presStyleIdx="3" presStyleCnt="7">
        <dgm:presLayoutVars>
          <dgm:bulletEnabled val="1"/>
        </dgm:presLayoutVars>
      </dgm:prSet>
      <dgm:spPr/>
    </dgm:pt>
    <dgm:pt modelId="{0F189345-E856-4660-B80B-1F43C1E1AEDB}" type="pres">
      <dgm:prSet presAssocID="{569131D4-FA90-440F-904C-763CDF3B7E31}" presName="sibTrans" presStyleLbl="bgSibTrans2D1" presStyleIdx="3" presStyleCnt="6"/>
      <dgm:spPr/>
    </dgm:pt>
    <dgm:pt modelId="{315E20E4-4FE2-44E4-B0AC-AFDE2355DC02}" type="pres">
      <dgm:prSet presAssocID="{6CB95AD8-DB06-4359-9FC3-3C7D31AC19C7}" presName="compNode" presStyleCnt="0"/>
      <dgm:spPr/>
    </dgm:pt>
    <dgm:pt modelId="{804DED73-9058-47DA-9DA9-A7CEDB751D1C}" type="pres">
      <dgm:prSet presAssocID="{6CB95AD8-DB06-4359-9FC3-3C7D31AC19C7}" presName="dummyConnPt" presStyleCnt="0"/>
      <dgm:spPr/>
    </dgm:pt>
    <dgm:pt modelId="{380DADFB-D53C-4047-9C0F-79A5960212FE}" type="pres">
      <dgm:prSet presAssocID="{6CB95AD8-DB06-4359-9FC3-3C7D31AC19C7}" presName="node" presStyleLbl="node1" presStyleIdx="4" presStyleCnt="7">
        <dgm:presLayoutVars>
          <dgm:bulletEnabled val="1"/>
        </dgm:presLayoutVars>
      </dgm:prSet>
      <dgm:spPr/>
    </dgm:pt>
    <dgm:pt modelId="{2A0AAC78-DFF8-4C83-A8CD-9738B37E9B05}" type="pres">
      <dgm:prSet presAssocID="{15C96BED-F393-4ECA-8CD9-F143D62ABDF6}" presName="sibTrans" presStyleLbl="bgSibTrans2D1" presStyleIdx="4" presStyleCnt="6"/>
      <dgm:spPr/>
    </dgm:pt>
    <dgm:pt modelId="{0200B2FD-CDF0-45EE-8863-966C05ADA85C}" type="pres">
      <dgm:prSet presAssocID="{FB391DFC-2580-4759-9F50-377D70BF3E0B}" presName="compNode" presStyleCnt="0"/>
      <dgm:spPr/>
    </dgm:pt>
    <dgm:pt modelId="{DDCF2184-FF0B-456B-B3B6-4330671217A3}" type="pres">
      <dgm:prSet presAssocID="{FB391DFC-2580-4759-9F50-377D70BF3E0B}" presName="dummyConnPt" presStyleCnt="0"/>
      <dgm:spPr/>
    </dgm:pt>
    <dgm:pt modelId="{C2F3BDEF-CEB0-496C-8D0E-4EDFF5725A19}" type="pres">
      <dgm:prSet presAssocID="{FB391DFC-2580-4759-9F50-377D70BF3E0B}" presName="node" presStyleLbl="node1" presStyleIdx="5" presStyleCnt="7">
        <dgm:presLayoutVars>
          <dgm:bulletEnabled val="1"/>
        </dgm:presLayoutVars>
      </dgm:prSet>
      <dgm:spPr/>
    </dgm:pt>
    <dgm:pt modelId="{B0D567E6-1C8F-4F77-921F-643FAD3FDEAF}" type="pres">
      <dgm:prSet presAssocID="{173EC43F-9F43-405D-861C-58CF3DDBEA71}" presName="sibTrans" presStyleLbl="bgSibTrans2D1" presStyleIdx="5" presStyleCnt="6"/>
      <dgm:spPr/>
    </dgm:pt>
    <dgm:pt modelId="{45418BA1-65DB-4244-9F13-418A50866C31}" type="pres">
      <dgm:prSet presAssocID="{39835F63-F4B6-48BA-8F73-B0FBEA3716DF}" presName="compNode" presStyleCnt="0"/>
      <dgm:spPr/>
    </dgm:pt>
    <dgm:pt modelId="{18BEAE62-1255-4E0F-8B5B-C51AA063D3CC}" type="pres">
      <dgm:prSet presAssocID="{39835F63-F4B6-48BA-8F73-B0FBEA3716DF}" presName="dummyConnPt" presStyleCnt="0"/>
      <dgm:spPr/>
    </dgm:pt>
    <dgm:pt modelId="{FF07E242-54D1-479D-81DF-CFC9E607B6D0}" type="pres">
      <dgm:prSet presAssocID="{39835F63-F4B6-48BA-8F73-B0FBEA3716DF}" presName="node" presStyleLbl="node1" presStyleIdx="6" presStyleCnt="7">
        <dgm:presLayoutVars>
          <dgm:bulletEnabled val="1"/>
        </dgm:presLayoutVars>
      </dgm:prSet>
      <dgm:spPr/>
    </dgm:pt>
  </dgm:ptLst>
  <dgm:cxnLst>
    <dgm:cxn modelId="{F51EDF08-3FFD-418B-B74B-6324CE17F064}" type="presOf" srcId="{6CB95AD8-DB06-4359-9FC3-3C7D31AC19C7}" destId="{380DADFB-D53C-4047-9C0F-79A5960212FE}" srcOrd="0" destOrd="0" presId="urn:microsoft.com/office/officeart/2005/8/layout/bProcess4"/>
    <dgm:cxn modelId="{49842118-F2BE-4D09-9B6C-378EE745C4C8}" srcId="{1BB31BC4-F8FB-4F52-AF05-0902F281025F}" destId="{6CB95AD8-DB06-4359-9FC3-3C7D31AC19C7}" srcOrd="4" destOrd="0" parTransId="{05E8738E-85A5-43F4-A0E3-0E3BDA0E9583}" sibTransId="{15C96BED-F393-4ECA-8CD9-F143D62ABDF6}"/>
    <dgm:cxn modelId="{0015811A-7053-4C6B-85ED-7C7888AB88C8}" type="presOf" srcId="{5A4F5D7E-2177-47F7-8C75-A6300D29206F}" destId="{CB6C6BEF-0680-48D6-A238-813C0F22A04C}" srcOrd="0" destOrd="0" presId="urn:microsoft.com/office/officeart/2005/8/layout/bProcess4"/>
    <dgm:cxn modelId="{B2092028-8832-46B2-AA74-175D9AD0A0EF}" type="presOf" srcId="{D5C3E67A-616B-4745-A9DE-C673A1068B6E}" destId="{4C3DBC87-0B33-443E-A063-EDED1A7456CC}" srcOrd="0" destOrd="0" presId="urn:microsoft.com/office/officeart/2005/8/layout/bProcess4"/>
    <dgm:cxn modelId="{4E95A92A-95DC-4C19-80BE-90B07C6D6D94}" srcId="{1BB31BC4-F8FB-4F52-AF05-0902F281025F}" destId="{5A4F5D7E-2177-47F7-8C75-A6300D29206F}" srcOrd="0" destOrd="0" parTransId="{13982C92-47CE-4C68-BC0E-C65F16731D03}" sibTransId="{AC4707CF-9251-49E3-89D6-8714E9317375}"/>
    <dgm:cxn modelId="{BE41BD32-8D8A-4F07-94B9-580656E84309}" type="presOf" srcId="{E9E6EF74-7BE9-49F2-967E-16927344C4FA}" destId="{489C479B-9640-4A3B-B09D-DB0828053CF8}" srcOrd="0" destOrd="0" presId="urn:microsoft.com/office/officeart/2005/8/layout/bProcess4"/>
    <dgm:cxn modelId="{13CCED5F-460F-4249-B186-6C58715C64D3}" srcId="{1BB31BC4-F8FB-4F52-AF05-0902F281025F}" destId="{51AAB706-7A85-41E9-A653-A3E387B65CC3}" srcOrd="1" destOrd="0" parTransId="{F69E3543-F4AF-46F3-831B-11E914FC2A60}" sibTransId="{D5C3E67A-616B-4745-A9DE-C673A1068B6E}"/>
    <dgm:cxn modelId="{BE644148-CD44-4D36-9818-E7B8A9DC4F2D}" type="presOf" srcId="{78B5A5DA-3FBA-4EC1-9F84-AAEC65ADBEC5}" destId="{9449D36C-3618-465D-ADFE-3BE4DA18A709}" srcOrd="0" destOrd="0" presId="urn:microsoft.com/office/officeart/2005/8/layout/bProcess4"/>
    <dgm:cxn modelId="{D50B9570-3476-4E9B-BD64-283B2D722B85}" type="presOf" srcId="{39835F63-F4B6-48BA-8F73-B0FBEA3716DF}" destId="{FF07E242-54D1-479D-81DF-CFC9E607B6D0}" srcOrd="0" destOrd="0" presId="urn:microsoft.com/office/officeart/2005/8/layout/bProcess4"/>
    <dgm:cxn modelId="{47DCC754-C093-4ED4-81AD-56CF72A72A58}" type="presOf" srcId="{15C96BED-F393-4ECA-8CD9-F143D62ABDF6}" destId="{2A0AAC78-DFF8-4C83-A8CD-9738B37E9B05}" srcOrd="0" destOrd="0" presId="urn:microsoft.com/office/officeart/2005/8/layout/bProcess4"/>
    <dgm:cxn modelId="{23BE4378-6AC8-45C5-9B5A-4E95DE6A9F68}" type="presOf" srcId="{BA68F519-6272-4DC9-A1CA-4C4DDF4D0A2A}" destId="{2F4DEE65-7391-49FA-88DD-C35B4BE351EC}" srcOrd="0" destOrd="0" presId="urn:microsoft.com/office/officeart/2005/8/layout/bProcess4"/>
    <dgm:cxn modelId="{63FC9E7C-21BB-432F-B9C8-5A5E7FE06580}" srcId="{1BB31BC4-F8FB-4F52-AF05-0902F281025F}" destId="{E9E6EF74-7BE9-49F2-967E-16927344C4FA}" srcOrd="2" destOrd="0" parTransId="{A11D5065-D02B-489D-924D-90CD6F269A0D}" sibTransId="{BA68F519-6272-4DC9-A1CA-4C4DDF4D0A2A}"/>
    <dgm:cxn modelId="{B297317D-F187-4706-876A-55FB5B7C11B5}" type="presOf" srcId="{569131D4-FA90-440F-904C-763CDF3B7E31}" destId="{0F189345-E856-4660-B80B-1F43C1E1AEDB}" srcOrd="0" destOrd="0" presId="urn:microsoft.com/office/officeart/2005/8/layout/bProcess4"/>
    <dgm:cxn modelId="{DC81F584-A6A0-4206-91FA-3A9E3DB10F85}" type="presOf" srcId="{AC4707CF-9251-49E3-89D6-8714E9317375}" destId="{2BE91175-9B21-40DA-8F33-CB787AE1E1EA}" srcOrd="0" destOrd="0" presId="urn:microsoft.com/office/officeart/2005/8/layout/bProcess4"/>
    <dgm:cxn modelId="{B5FD2FAB-FB6E-45B7-84B8-8D6CDD4FEE62}" type="presOf" srcId="{1BB31BC4-F8FB-4F52-AF05-0902F281025F}" destId="{9C9836D0-9F0F-4723-85BB-93C1405B4D1C}" srcOrd="0" destOrd="0" presId="urn:microsoft.com/office/officeart/2005/8/layout/bProcess4"/>
    <dgm:cxn modelId="{F338ABAE-74D3-4E53-BA09-1CF2B46C7DC1}" type="presOf" srcId="{173EC43F-9F43-405D-861C-58CF3DDBEA71}" destId="{B0D567E6-1C8F-4F77-921F-643FAD3FDEAF}" srcOrd="0" destOrd="0" presId="urn:microsoft.com/office/officeart/2005/8/layout/bProcess4"/>
    <dgm:cxn modelId="{F703BDCA-B083-4D44-813F-F66647BE5520}" srcId="{1BB31BC4-F8FB-4F52-AF05-0902F281025F}" destId="{FB391DFC-2580-4759-9F50-377D70BF3E0B}" srcOrd="5" destOrd="0" parTransId="{DA929787-8FFC-4583-9E8A-08E27CCFCF39}" sibTransId="{173EC43F-9F43-405D-861C-58CF3DDBEA71}"/>
    <dgm:cxn modelId="{C2F392CD-8E8C-427C-A96F-7253A614A695}" type="presOf" srcId="{51AAB706-7A85-41E9-A653-A3E387B65CC3}" destId="{60630B21-4744-429C-A37D-4623149DA195}" srcOrd="0" destOrd="0" presId="urn:microsoft.com/office/officeart/2005/8/layout/bProcess4"/>
    <dgm:cxn modelId="{30685EE7-FE89-4C23-A9D8-2AC7145A248C}" srcId="{1BB31BC4-F8FB-4F52-AF05-0902F281025F}" destId="{78B5A5DA-3FBA-4EC1-9F84-AAEC65ADBEC5}" srcOrd="3" destOrd="0" parTransId="{6A7FE1AA-8381-4BEA-AADC-13C88A1C5409}" sibTransId="{569131D4-FA90-440F-904C-763CDF3B7E31}"/>
    <dgm:cxn modelId="{85FF50E8-F287-430B-A56B-6E82B6C83F61}" srcId="{1BB31BC4-F8FB-4F52-AF05-0902F281025F}" destId="{39835F63-F4B6-48BA-8F73-B0FBEA3716DF}" srcOrd="6" destOrd="0" parTransId="{A26FBD7C-8DA5-4B83-8CBE-374D6BEE3AA8}" sibTransId="{FC6E99DD-90F3-4356-B8E4-1AD557564CF3}"/>
    <dgm:cxn modelId="{EF7EBCF7-8527-49D9-9703-7FAC1FC2692F}" type="presOf" srcId="{FB391DFC-2580-4759-9F50-377D70BF3E0B}" destId="{C2F3BDEF-CEB0-496C-8D0E-4EDFF5725A19}" srcOrd="0" destOrd="0" presId="urn:microsoft.com/office/officeart/2005/8/layout/bProcess4"/>
    <dgm:cxn modelId="{858F764F-0182-4C9F-AD89-81DE05C8C8C2}" type="presParOf" srcId="{9C9836D0-9F0F-4723-85BB-93C1405B4D1C}" destId="{72B9BDC6-31ED-42CC-AAA9-BEB8E39396CE}" srcOrd="0" destOrd="0" presId="urn:microsoft.com/office/officeart/2005/8/layout/bProcess4"/>
    <dgm:cxn modelId="{25B53AE1-15A9-431D-838C-BB2FE1931E83}" type="presParOf" srcId="{72B9BDC6-31ED-42CC-AAA9-BEB8E39396CE}" destId="{4904FF28-98D4-4496-8B52-DAB127DFAE75}" srcOrd="0" destOrd="0" presId="urn:microsoft.com/office/officeart/2005/8/layout/bProcess4"/>
    <dgm:cxn modelId="{26476698-1550-4768-968B-7871C6E08A6E}" type="presParOf" srcId="{72B9BDC6-31ED-42CC-AAA9-BEB8E39396CE}" destId="{CB6C6BEF-0680-48D6-A238-813C0F22A04C}" srcOrd="1" destOrd="0" presId="urn:microsoft.com/office/officeart/2005/8/layout/bProcess4"/>
    <dgm:cxn modelId="{C76D046D-5745-4466-B151-1C9FAD923B55}" type="presParOf" srcId="{9C9836D0-9F0F-4723-85BB-93C1405B4D1C}" destId="{2BE91175-9B21-40DA-8F33-CB787AE1E1EA}" srcOrd="1" destOrd="0" presId="urn:microsoft.com/office/officeart/2005/8/layout/bProcess4"/>
    <dgm:cxn modelId="{D6DDD662-7AA2-4EF9-8AA2-AF8E0D2EF341}" type="presParOf" srcId="{9C9836D0-9F0F-4723-85BB-93C1405B4D1C}" destId="{0D0D256B-FB84-4BDA-9B8D-38041E5BD4F0}" srcOrd="2" destOrd="0" presId="urn:microsoft.com/office/officeart/2005/8/layout/bProcess4"/>
    <dgm:cxn modelId="{EAD5ADAC-98C2-47EB-8374-6854EC13FD96}" type="presParOf" srcId="{0D0D256B-FB84-4BDA-9B8D-38041E5BD4F0}" destId="{9B3B138C-C524-4614-AF95-D9802ABAD8FE}" srcOrd="0" destOrd="0" presId="urn:microsoft.com/office/officeart/2005/8/layout/bProcess4"/>
    <dgm:cxn modelId="{6C79B092-FFAE-41E6-956E-9722F75C7164}" type="presParOf" srcId="{0D0D256B-FB84-4BDA-9B8D-38041E5BD4F0}" destId="{60630B21-4744-429C-A37D-4623149DA195}" srcOrd="1" destOrd="0" presId="urn:microsoft.com/office/officeart/2005/8/layout/bProcess4"/>
    <dgm:cxn modelId="{F5C13193-583E-4793-83D4-7A4B36748CF1}" type="presParOf" srcId="{9C9836D0-9F0F-4723-85BB-93C1405B4D1C}" destId="{4C3DBC87-0B33-443E-A063-EDED1A7456CC}" srcOrd="3" destOrd="0" presId="urn:microsoft.com/office/officeart/2005/8/layout/bProcess4"/>
    <dgm:cxn modelId="{8E781131-9F76-45C0-BB83-D249A2D663B8}" type="presParOf" srcId="{9C9836D0-9F0F-4723-85BB-93C1405B4D1C}" destId="{64F63F22-1141-492E-A25B-04B8B6862568}" srcOrd="4" destOrd="0" presId="urn:microsoft.com/office/officeart/2005/8/layout/bProcess4"/>
    <dgm:cxn modelId="{7B196CD9-1837-4650-B7F0-6FB00B5979CB}" type="presParOf" srcId="{64F63F22-1141-492E-A25B-04B8B6862568}" destId="{8CC4787C-98B6-4828-A2D0-2DBC1732A7A2}" srcOrd="0" destOrd="0" presId="urn:microsoft.com/office/officeart/2005/8/layout/bProcess4"/>
    <dgm:cxn modelId="{99C2E1A6-1F86-4761-B825-4561239F741C}" type="presParOf" srcId="{64F63F22-1141-492E-A25B-04B8B6862568}" destId="{489C479B-9640-4A3B-B09D-DB0828053CF8}" srcOrd="1" destOrd="0" presId="urn:microsoft.com/office/officeart/2005/8/layout/bProcess4"/>
    <dgm:cxn modelId="{C09EDC6C-5D74-41DB-8508-0BB483ECF979}" type="presParOf" srcId="{9C9836D0-9F0F-4723-85BB-93C1405B4D1C}" destId="{2F4DEE65-7391-49FA-88DD-C35B4BE351EC}" srcOrd="5" destOrd="0" presId="urn:microsoft.com/office/officeart/2005/8/layout/bProcess4"/>
    <dgm:cxn modelId="{D68AF75A-6562-457D-9F4C-33A03ED901AF}" type="presParOf" srcId="{9C9836D0-9F0F-4723-85BB-93C1405B4D1C}" destId="{8765FD53-BEF7-489C-8471-8E59D1E1226B}" srcOrd="6" destOrd="0" presId="urn:microsoft.com/office/officeart/2005/8/layout/bProcess4"/>
    <dgm:cxn modelId="{E3DE1896-C3FD-4977-8B6F-9CF1133574DA}" type="presParOf" srcId="{8765FD53-BEF7-489C-8471-8E59D1E1226B}" destId="{261614B6-0CDE-465C-970E-34FBBAAA5D61}" srcOrd="0" destOrd="0" presId="urn:microsoft.com/office/officeart/2005/8/layout/bProcess4"/>
    <dgm:cxn modelId="{EF6B2E9E-1469-419B-A375-468C9E466535}" type="presParOf" srcId="{8765FD53-BEF7-489C-8471-8E59D1E1226B}" destId="{9449D36C-3618-465D-ADFE-3BE4DA18A709}" srcOrd="1" destOrd="0" presId="urn:microsoft.com/office/officeart/2005/8/layout/bProcess4"/>
    <dgm:cxn modelId="{0732FD6E-1774-4957-AC11-9D41D9BF9BC5}" type="presParOf" srcId="{9C9836D0-9F0F-4723-85BB-93C1405B4D1C}" destId="{0F189345-E856-4660-B80B-1F43C1E1AEDB}" srcOrd="7" destOrd="0" presId="urn:microsoft.com/office/officeart/2005/8/layout/bProcess4"/>
    <dgm:cxn modelId="{0B7429F0-0B88-4D3F-BE2B-60121AC81742}" type="presParOf" srcId="{9C9836D0-9F0F-4723-85BB-93C1405B4D1C}" destId="{315E20E4-4FE2-44E4-B0AC-AFDE2355DC02}" srcOrd="8" destOrd="0" presId="urn:microsoft.com/office/officeart/2005/8/layout/bProcess4"/>
    <dgm:cxn modelId="{D35BF35D-DC67-4F80-BC25-C7E95A36D6D5}" type="presParOf" srcId="{315E20E4-4FE2-44E4-B0AC-AFDE2355DC02}" destId="{804DED73-9058-47DA-9DA9-A7CEDB751D1C}" srcOrd="0" destOrd="0" presId="urn:microsoft.com/office/officeart/2005/8/layout/bProcess4"/>
    <dgm:cxn modelId="{AA17F48A-04BB-4162-BD61-AE22D31B94BE}" type="presParOf" srcId="{315E20E4-4FE2-44E4-B0AC-AFDE2355DC02}" destId="{380DADFB-D53C-4047-9C0F-79A5960212FE}" srcOrd="1" destOrd="0" presId="urn:microsoft.com/office/officeart/2005/8/layout/bProcess4"/>
    <dgm:cxn modelId="{EDF320EB-0CF7-44BE-A907-CB861FD78AC1}" type="presParOf" srcId="{9C9836D0-9F0F-4723-85BB-93C1405B4D1C}" destId="{2A0AAC78-DFF8-4C83-A8CD-9738B37E9B05}" srcOrd="9" destOrd="0" presId="urn:microsoft.com/office/officeart/2005/8/layout/bProcess4"/>
    <dgm:cxn modelId="{D84BB49D-F6E2-4828-A03F-57C58CC9A781}" type="presParOf" srcId="{9C9836D0-9F0F-4723-85BB-93C1405B4D1C}" destId="{0200B2FD-CDF0-45EE-8863-966C05ADA85C}" srcOrd="10" destOrd="0" presId="urn:microsoft.com/office/officeart/2005/8/layout/bProcess4"/>
    <dgm:cxn modelId="{B7AB7510-6D9E-48C2-8DF5-02290C1E9C28}" type="presParOf" srcId="{0200B2FD-CDF0-45EE-8863-966C05ADA85C}" destId="{DDCF2184-FF0B-456B-B3B6-4330671217A3}" srcOrd="0" destOrd="0" presId="urn:microsoft.com/office/officeart/2005/8/layout/bProcess4"/>
    <dgm:cxn modelId="{6B18A83C-1F1D-4799-83C6-83DE8505094E}" type="presParOf" srcId="{0200B2FD-CDF0-45EE-8863-966C05ADA85C}" destId="{C2F3BDEF-CEB0-496C-8D0E-4EDFF5725A19}" srcOrd="1" destOrd="0" presId="urn:microsoft.com/office/officeart/2005/8/layout/bProcess4"/>
    <dgm:cxn modelId="{48043C4B-7459-43BF-A360-452D4FDC0C37}" type="presParOf" srcId="{9C9836D0-9F0F-4723-85BB-93C1405B4D1C}" destId="{B0D567E6-1C8F-4F77-921F-643FAD3FDEAF}" srcOrd="11" destOrd="0" presId="urn:microsoft.com/office/officeart/2005/8/layout/bProcess4"/>
    <dgm:cxn modelId="{0A3C0923-08EB-4825-82AF-6E4C170F0AED}" type="presParOf" srcId="{9C9836D0-9F0F-4723-85BB-93C1405B4D1C}" destId="{45418BA1-65DB-4244-9F13-418A50866C31}" srcOrd="12" destOrd="0" presId="urn:microsoft.com/office/officeart/2005/8/layout/bProcess4"/>
    <dgm:cxn modelId="{32A19898-C9F4-4BAF-827C-337689DEC3D4}" type="presParOf" srcId="{45418BA1-65DB-4244-9F13-418A50866C31}" destId="{18BEAE62-1255-4E0F-8B5B-C51AA063D3CC}" srcOrd="0" destOrd="0" presId="urn:microsoft.com/office/officeart/2005/8/layout/bProcess4"/>
    <dgm:cxn modelId="{B2C49EB7-0C37-4DEC-B43B-3B67D214E9E7}" type="presParOf" srcId="{45418BA1-65DB-4244-9F13-418A50866C31}" destId="{FF07E242-54D1-479D-81DF-CFC9E607B6D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2DF3E-CD85-4FB8-9EF4-F1C85B09E086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1D86F06-3081-4F9A-9BE5-76CB5A97E15F}">
      <dgm:prSet phldrT="[Texto]"/>
      <dgm:spPr/>
      <dgm:t>
        <a:bodyPr/>
        <a:lstStyle/>
        <a:p>
          <a:r>
            <a: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Formulario Único Nacional de Solicitud de Concesión de Aguas Superficiales establecido por el MADS.</a:t>
          </a:r>
          <a:endParaRPr lang="es-CO" dirty="0"/>
        </a:p>
      </dgm:t>
    </dgm:pt>
    <dgm:pt modelId="{4B200C96-C367-4448-91D2-2052BDD4AD31}" type="parTrans" cxnId="{C30E4E72-DD75-437B-96FB-EB562AE33A4B}">
      <dgm:prSet/>
      <dgm:spPr/>
      <dgm:t>
        <a:bodyPr/>
        <a:lstStyle/>
        <a:p>
          <a:endParaRPr lang="es-CO"/>
        </a:p>
      </dgm:t>
    </dgm:pt>
    <dgm:pt modelId="{079E7495-7BCA-4535-8A17-0B52AF873A84}" type="sibTrans" cxnId="{C30E4E72-DD75-437B-96FB-EB562AE33A4B}">
      <dgm:prSet/>
      <dgm:spPr/>
      <dgm:t>
        <a:bodyPr/>
        <a:lstStyle/>
        <a:p>
          <a:endParaRPr lang="es-CO"/>
        </a:p>
      </dgm:t>
    </dgm:pt>
    <dgm:pt modelId="{96430837-17BC-4ECD-9DD3-450F225309C9}">
      <dgm:prSet phldrT="[Texto]" custT="1"/>
      <dgm:spPr/>
      <dgm:t>
        <a:bodyPr/>
        <a:lstStyle/>
        <a:p>
          <a:r>
            <a:rPr lang="es-MX" sz="1200" dirty="0"/>
            <a:t>I: Datos del Solicitante</a:t>
          </a:r>
          <a:endParaRPr lang="es-CO" sz="1200" dirty="0"/>
        </a:p>
      </dgm:t>
    </dgm:pt>
    <dgm:pt modelId="{A7002CC7-B766-4684-9C0B-37CD76CA6B80}" type="parTrans" cxnId="{5E8B4825-8FD6-470E-9517-485F17A846FE}">
      <dgm:prSet/>
      <dgm:spPr/>
      <dgm:t>
        <a:bodyPr/>
        <a:lstStyle/>
        <a:p>
          <a:endParaRPr lang="es-CO"/>
        </a:p>
      </dgm:t>
    </dgm:pt>
    <dgm:pt modelId="{22DFEB5F-20F0-42AB-B1DD-C4FE3946C896}" type="sibTrans" cxnId="{5E8B4825-8FD6-470E-9517-485F17A846FE}">
      <dgm:prSet/>
      <dgm:spPr/>
      <dgm:t>
        <a:bodyPr/>
        <a:lstStyle/>
        <a:p>
          <a:endParaRPr lang="es-CO"/>
        </a:p>
      </dgm:t>
    </dgm:pt>
    <dgm:pt modelId="{A985B709-E7A1-4B8E-B0B5-CE316A6C089A}">
      <dgm:prSet phldrT="[Texto]" custT="1"/>
      <dgm:spPr/>
      <dgm:t>
        <a:bodyPr/>
        <a:lstStyle/>
        <a:p>
          <a:r>
            <a:rPr lang="es-MX" sz="1200" dirty="0"/>
            <a:t>II: Información General del Predio para el cual se solicita la Concesión de Aguas</a:t>
          </a:r>
          <a:endParaRPr lang="es-CO" sz="1200" dirty="0"/>
        </a:p>
      </dgm:t>
    </dgm:pt>
    <dgm:pt modelId="{95F136B0-8BEF-4917-AC2B-3FB66DDA3904}" type="parTrans" cxnId="{6F11DEC9-3B5B-4A5F-977F-5134BE84BE21}">
      <dgm:prSet/>
      <dgm:spPr/>
      <dgm:t>
        <a:bodyPr/>
        <a:lstStyle/>
        <a:p>
          <a:endParaRPr lang="es-CO"/>
        </a:p>
      </dgm:t>
    </dgm:pt>
    <dgm:pt modelId="{2856C07D-DF7B-4C03-958B-D2FAEB2E2C3A}" type="sibTrans" cxnId="{6F11DEC9-3B5B-4A5F-977F-5134BE84BE21}">
      <dgm:prSet/>
      <dgm:spPr/>
      <dgm:t>
        <a:bodyPr/>
        <a:lstStyle/>
        <a:p>
          <a:endParaRPr lang="es-CO"/>
        </a:p>
      </dgm:t>
    </dgm:pt>
    <dgm:pt modelId="{8C393A2F-876D-416A-8068-676DD1CD10D7}">
      <dgm:prSet phldrT="[Texto]" custT="1"/>
      <dgm:spPr/>
      <dgm:t>
        <a:bodyPr/>
        <a:lstStyle/>
        <a:p>
          <a:r>
            <a:rPr lang="es-MX" sz="1200" dirty="0"/>
            <a:t>III: Información General del Predio de la Actividad Económica del Solicitante </a:t>
          </a:r>
          <a:endParaRPr lang="es-CO" sz="1200" dirty="0"/>
        </a:p>
      </dgm:t>
    </dgm:pt>
    <dgm:pt modelId="{E38F8DAD-6448-4F95-83BE-496F939317E8}" type="parTrans" cxnId="{F5CD1394-1CA0-4645-8AE6-2401816F9D26}">
      <dgm:prSet/>
      <dgm:spPr/>
      <dgm:t>
        <a:bodyPr/>
        <a:lstStyle/>
        <a:p>
          <a:endParaRPr lang="es-CO"/>
        </a:p>
      </dgm:t>
    </dgm:pt>
    <dgm:pt modelId="{790B31AF-5044-4A9C-AD11-D126C74E44AF}" type="sibTrans" cxnId="{F5CD1394-1CA0-4645-8AE6-2401816F9D26}">
      <dgm:prSet/>
      <dgm:spPr/>
      <dgm:t>
        <a:bodyPr/>
        <a:lstStyle/>
        <a:p>
          <a:endParaRPr lang="es-CO"/>
        </a:p>
      </dgm:t>
    </dgm:pt>
    <dgm:pt modelId="{E60C282B-5287-41E4-B578-FFC1BEBCDC23}">
      <dgm:prSet phldrT="[Texto]" custT="1"/>
      <dgm:spPr/>
      <dgm:t>
        <a:bodyPr/>
        <a:lstStyle/>
        <a:p>
          <a:r>
            <a:rPr lang="es-MX" sz="1200" dirty="0"/>
            <a:t>V: Información de Demanda/ Fines de Uso del Agua</a:t>
          </a:r>
          <a:endParaRPr lang="es-CO" sz="1200" dirty="0"/>
        </a:p>
      </dgm:t>
    </dgm:pt>
    <dgm:pt modelId="{7DDE391F-BD76-4F5F-BE3C-5DFE959B655A}" type="parTrans" cxnId="{B1753D73-5A4C-49A1-BAEA-BD2137166F6B}">
      <dgm:prSet/>
      <dgm:spPr/>
      <dgm:t>
        <a:bodyPr/>
        <a:lstStyle/>
        <a:p>
          <a:endParaRPr lang="es-CO"/>
        </a:p>
      </dgm:t>
    </dgm:pt>
    <dgm:pt modelId="{928D7693-FB9E-4BD1-890B-C9445AA3E805}" type="sibTrans" cxnId="{B1753D73-5A4C-49A1-BAEA-BD2137166F6B}">
      <dgm:prSet/>
      <dgm:spPr/>
      <dgm:t>
        <a:bodyPr/>
        <a:lstStyle/>
        <a:p>
          <a:endParaRPr lang="es-CO"/>
        </a:p>
      </dgm:t>
    </dgm:pt>
    <dgm:pt modelId="{71CEA61F-353D-4E16-9F74-AFDA04F052A9}">
      <dgm:prSet phldrT="[Texto]" custT="1"/>
      <dgm:spPr/>
      <dgm:t>
        <a:bodyPr/>
        <a:lstStyle/>
        <a:p>
          <a:r>
            <a:rPr lang="es-MX" sz="1200" dirty="0"/>
            <a:t>IV: Información de la Fuente de Captación</a:t>
          </a:r>
          <a:endParaRPr lang="es-CO" sz="1200" dirty="0"/>
        </a:p>
      </dgm:t>
    </dgm:pt>
    <dgm:pt modelId="{C9CBA370-88EC-4686-BC3E-77BDFEF5563D}" type="parTrans" cxnId="{CBF01805-B3E4-4D55-8F87-576CA4172507}">
      <dgm:prSet/>
      <dgm:spPr/>
      <dgm:t>
        <a:bodyPr/>
        <a:lstStyle/>
        <a:p>
          <a:endParaRPr lang="es-CO"/>
        </a:p>
      </dgm:t>
    </dgm:pt>
    <dgm:pt modelId="{1BA51B99-A4EB-4986-99D0-9256D78F2FDE}" type="sibTrans" cxnId="{CBF01805-B3E4-4D55-8F87-576CA4172507}">
      <dgm:prSet/>
      <dgm:spPr/>
      <dgm:t>
        <a:bodyPr/>
        <a:lstStyle/>
        <a:p>
          <a:endParaRPr lang="es-CO"/>
        </a:p>
      </dgm:t>
    </dgm:pt>
    <dgm:pt modelId="{7B30135C-3070-4812-A81E-58837761EA34}" type="pres">
      <dgm:prSet presAssocID="{9652DF3E-CD85-4FB8-9EF4-F1C85B09E0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A3AEB9-8463-4D4C-B084-0C197FE70AFE}" type="pres">
      <dgm:prSet presAssocID="{61D86F06-3081-4F9A-9BE5-76CB5A97E15F}" presName="hierRoot1" presStyleCnt="0">
        <dgm:presLayoutVars>
          <dgm:hierBranch val="init"/>
        </dgm:presLayoutVars>
      </dgm:prSet>
      <dgm:spPr/>
    </dgm:pt>
    <dgm:pt modelId="{90F3AE7D-0756-45FC-896C-78FE0EF57F17}" type="pres">
      <dgm:prSet presAssocID="{61D86F06-3081-4F9A-9BE5-76CB5A97E15F}" presName="rootComposite1" presStyleCnt="0"/>
      <dgm:spPr/>
    </dgm:pt>
    <dgm:pt modelId="{80954D90-077A-43CF-AA64-E7B361C2D2E0}" type="pres">
      <dgm:prSet presAssocID="{61D86F06-3081-4F9A-9BE5-76CB5A97E15F}" presName="rootText1" presStyleLbl="node0" presStyleIdx="0" presStyleCnt="1" custScaleX="137759" custScaleY="134542" custLinFactNeighborX="942" custLinFactNeighborY="-54018">
        <dgm:presLayoutVars>
          <dgm:chPref val="3"/>
        </dgm:presLayoutVars>
      </dgm:prSet>
      <dgm:spPr/>
    </dgm:pt>
    <dgm:pt modelId="{FF5864E0-8FF8-4C2C-98AB-AAF12B3B610D}" type="pres">
      <dgm:prSet presAssocID="{61D86F06-3081-4F9A-9BE5-76CB5A97E15F}" presName="rootConnector1" presStyleLbl="node1" presStyleIdx="0" presStyleCnt="0"/>
      <dgm:spPr/>
    </dgm:pt>
    <dgm:pt modelId="{2E4FA266-E3CD-4C9B-8B20-1DCDFB261AB9}" type="pres">
      <dgm:prSet presAssocID="{61D86F06-3081-4F9A-9BE5-76CB5A97E15F}" presName="hierChild2" presStyleCnt="0"/>
      <dgm:spPr/>
    </dgm:pt>
    <dgm:pt modelId="{67EAFB26-F2A3-4996-8E1C-FFB4E7C1F1D7}" type="pres">
      <dgm:prSet presAssocID="{A7002CC7-B766-4684-9C0B-37CD76CA6B80}" presName="Name64" presStyleLbl="parChTrans1D2" presStyleIdx="0" presStyleCnt="5"/>
      <dgm:spPr/>
    </dgm:pt>
    <dgm:pt modelId="{E40C3A3F-8B2A-4A45-9943-3B65168C4476}" type="pres">
      <dgm:prSet presAssocID="{96430837-17BC-4ECD-9DD3-450F225309C9}" presName="hierRoot2" presStyleCnt="0">
        <dgm:presLayoutVars>
          <dgm:hierBranch val="init"/>
        </dgm:presLayoutVars>
      </dgm:prSet>
      <dgm:spPr/>
    </dgm:pt>
    <dgm:pt modelId="{5D83A685-C25B-41F5-A72A-2EADE187FF05}" type="pres">
      <dgm:prSet presAssocID="{96430837-17BC-4ECD-9DD3-450F225309C9}" presName="rootComposite" presStyleCnt="0"/>
      <dgm:spPr/>
    </dgm:pt>
    <dgm:pt modelId="{D616F31F-93BE-4245-9BCD-1A9B8A88B3DC}" type="pres">
      <dgm:prSet presAssocID="{96430837-17BC-4ECD-9DD3-450F225309C9}" presName="rootText" presStyleLbl="node2" presStyleIdx="0" presStyleCnt="5" custScaleY="53172">
        <dgm:presLayoutVars>
          <dgm:chPref val="3"/>
        </dgm:presLayoutVars>
      </dgm:prSet>
      <dgm:spPr/>
    </dgm:pt>
    <dgm:pt modelId="{2262F99F-129F-4F68-BA41-3A6CEBF9C231}" type="pres">
      <dgm:prSet presAssocID="{96430837-17BC-4ECD-9DD3-450F225309C9}" presName="rootConnector" presStyleLbl="node2" presStyleIdx="0" presStyleCnt="5"/>
      <dgm:spPr/>
    </dgm:pt>
    <dgm:pt modelId="{740457A4-9BF5-4B72-ACC7-931719C861CB}" type="pres">
      <dgm:prSet presAssocID="{96430837-17BC-4ECD-9DD3-450F225309C9}" presName="hierChild4" presStyleCnt="0"/>
      <dgm:spPr/>
    </dgm:pt>
    <dgm:pt modelId="{77121888-9522-412C-9DA1-0DE780D19FB1}" type="pres">
      <dgm:prSet presAssocID="{96430837-17BC-4ECD-9DD3-450F225309C9}" presName="hierChild5" presStyleCnt="0"/>
      <dgm:spPr/>
    </dgm:pt>
    <dgm:pt modelId="{6B8EFFC4-7A7D-4607-93F7-2A589BDE7A32}" type="pres">
      <dgm:prSet presAssocID="{95F136B0-8BEF-4917-AC2B-3FB66DDA3904}" presName="Name64" presStyleLbl="parChTrans1D2" presStyleIdx="1" presStyleCnt="5"/>
      <dgm:spPr/>
    </dgm:pt>
    <dgm:pt modelId="{986F533E-A126-4DE0-8800-209402DB95F0}" type="pres">
      <dgm:prSet presAssocID="{A985B709-E7A1-4B8E-B0B5-CE316A6C089A}" presName="hierRoot2" presStyleCnt="0">
        <dgm:presLayoutVars>
          <dgm:hierBranch val="init"/>
        </dgm:presLayoutVars>
      </dgm:prSet>
      <dgm:spPr/>
    </dgm:pt>
    <dgm:pt modelId="{3C787FAD-260B-4783-B72D-091B168AB726}" type="pres">
      <dgm:prSet presAssocID="{A985B709-E7A1-4B8E-B0B5-CE316A6C089A}" presName="rootComposite" presStyleCnt="0"/>
      <dgm:spPr/>
    </dgm:pt>
    <dgm:pt modelId="{953059B5-9D25-4C7A-BE91-6D482579192B}" type="pres">
      <dgm:prSet presAssocID="{A985B709-E7A1-4B8E-B0B5-CE316A6C089A}" presName="rootText" presStyleLbl="node2" presStyleIdx="1" presStyleCnt="5">
        <dgm:presLayoutVars>
          <dgm:chPref val="3"/>
        </dgm:presLayoutVars>
      </dgm:prSet>
      <dgm:spPr/>
    </dgm:pt>
    <dgm:pt modelId="{DC1CF9A4-E78C-41FB-A67A-EAAAF1C0EA22}" type="pres">
      <dgm:prSet presAssocID="{A985B709-E7A1-4B8E-B0B5-CE316A6C089A}" presName="rootConnector" presStyleLbl="node2" presStyleIdx="1" presStyleCnt="5"/>
      <dgm:spPr/>
    </dgm:pt>
    <dgm:pt modelId="{D2903A33-01C4-428F-AE65-713FD4459246}" type="pres">
      <dgm:prSet presAssocID="{A985B709-E7A1-4B8E-B0B5-CE316A6C089A}" presName="hierChild4" presStyleCnt="0"/>
      <dgm:spPr/>
    </dgm:pt>
    <dgm:pt modelId="{09EC626E-C969-4C0E-83AE-6FD50E4AF73C}" type="pres">
      <dgm:prSet presAssocID="{A985B709-E7A1-4B8E-B0B5-CE316A6C089A}" presName="hierChild5" presStyleCnt="0"/>
      <dgm:spPr/>
    </dgm:pt>
    <dgm:pt modelId="{EDC8F3A5-3002-4036-B400-33F25BB9BF36}" type="pres">
      <dgm:prSet presAssocID="{E38F8DAD-6448-4F95-83BE-496F939317E8}" presName="Name64" presStyleLbl="parChTrans1D2" presStyleIdx="2" presStyleCnt="5"/>
      <dgm:spPr/>
    </dgm:pt>
    <dgm:pt modelId="{A806039F-9D48-470C-99C3-AF133F7E963D}" type="pres">
      <dgm:prSet presAssocID="{8C393A2F-876D-416A-8068-676DD1CD10D7}" presName="hierRoot2" presStyleCnt="0">
        <dgm:presLayoutVars>
          <dgm:hierBranch val="init"/>
        </dgm:presLayoutVars>
      </dgm:prSet>
      <dgm:spPr/>
    </dgm:pt>
    <dgm:pt modelId="{BA1BE374-CB60-44F9-9D83-DEE10AFC2EEF}" type="pres">
      <dgm:prSet presAssocID="{8C393A2F-876D-416A-8068-676DD1CD10D7}" presName="rootComposite" presStyleCnt="0"/>
      <dgm:spPr/>
    </dgm:pt>
    <dgm:pt modelId="{5FFFFA3F-B84F-408F-9F6E-F96C1D7C181A}" type="pres">
      <dgm:prSet presAssocID="{8C393A2F-876D-416A-8068-676DD1CD10D7}" presName="rootText" presStyleLbl="node2" presStyleIdx="2" presStyleCnt="5">
        <dgm:presLayoutVars>
          <dgm:chPref val="3"/>
        </dgm:presLayoutVars>
      </dgm:prSet>
      <dgm:spPr/>
    </dgm:pt>
    <dgm:pt modelId="{68B2DE03-B7BF-47A9-884D-E95DDBA2E231}" type="pres">
      <dgm:prSet presAssocID="{8C393A2F-876D-416A-8068-676DD1CD10D7}" presName="rootConnector" presStyleLbl="node2" presStyleIdx="2" presStyleCnt="5"/>
      <dgm:spPr/>
    </dgm:pt>
    <dgm:pt modelId="{58035CC5-7B50-4921-9EA5-3FA44D620CD9}" type="pres">
      <dgm:prSet presAssocID="{8C393A2F-876D-416A-8068-676DD1CD10D7}" presName="hierChild4" presStyleCnt="0"/>
      <dgm:spPr/>
    </dgm:pt>
    <dgm:pt modelId="{F3251834-F20C-4B19-96DD-DAF6DDFF1DA1}" type="pres">
      <dgm:prSet presAssocID="{8C393A2F-876D-416A-8068-676DD1CD10D7}" presName="hierChild5" presStyleCnt="0"/>
      <dgm:spPr/>
    </dgm:pt>
    <dgm:pt modelId="{D655C975-FA60-49E5-B558-F7866FD3E718}" type="pres">
      <dgm:prSet presAssocID="{C9CBA370-88EC-4686-BC3E-77BDFEF5563D}" presName="Name64" presStyleLbl="parChTrans1D2" presStyleIdx="3" presStyleCnt="5"/>
      <dgm:spPr/>
    </dgm:pt>
    <dgm:pt modelId="{B1F93913-0B6C-4697-A2EB-22D96CFEBE1A}" type="pres">
      <dgm:prSet presAssocID="{71CEA61F-353D-4E16-9F74-AFDA04F052A9}" presName="hierRoot2" presStyleCnt="0">
        <dgm:presLayoutVars>
          <dgm:hierBranch val="init"/>
        </dgm:presLayoutVars>
      </dgm:prSet>
      <dgm:spPr/>
    </dgm:pt>
    <dgm:pt modelId="{FDD72AB9-F692-4FEC-A30D-478C429A3A27}" type="pres">
      <dgm:prSet presAssocID="{71CEA61F-353D-4E16-9F74-AFDA04F052A9}" presName="rootComposite" presStyleCnt="0"/>
      <dgm:spPr/>
    </dgm:pt>
    <dgm:pt modelId="{7DA964EA-B37A-41C2-B7D6-6BD9006FA57D}" type="pres">
      <dgm:prSet presAssocID="{71CEA61F-353D-4E16-9F74-AFDA04F052A9}" presName="rootText" presStyleLbl="node2" presStyleIdx="3" presStyleCnt="5" custScaleY="47424">
        <dgm:presLayoutVars>
          <dgm:chPref val="3"/>
        </dgm:presLayoutVars>
      </dgm:prSet>
      <dgm:spPr/>
    </dgm:pt>
    <dgm:pt modelId="{DCCFEEBC-1948-4B13-AEBB-ED080A0A0CBE}" type="pres">
      <dgm:prSet presAssocID="{71CEA61F-353D-4E16-9F74-AFDA04F052A9}" presName="rootConnector" presStyleLbl="node2" presStyleIdx="3" presStyleCnt="5"/>
      <dgm:spPr/>
    </dgm:pt>
    <dgm:pt modelId="{E397829E-24E3-44C0-B536-DFF83F55F73F}" type="pres">
      <dgm:prSet presAssocID="{71CEA61F-353D-4E16-9F74-AFDA04F052A9}" presName="hierChild4" presStyleCnt="0"/>
      <dgm:spPr/>
    </dgm:pt>
    <dgm:pt modelId="{AB1D4535-AF47-4530-968C-F4170B3C8CF9}" type="pres">
      <dgm:prSet presAssocID="{71CEA61F-353D-4E16-9F74-AFDA04F052A9}" presName="hierChild5" presStyleCnt="0"/>
      <dgm:spPr/>
    </dgm:pt>
    <dgm:pt modelId="{7226BD7B-177A-462C-8E0C-EC758B60A2B7}" type="pres">
      <dgm:prSet presAssocID="{7DDE391F-BD76-4F5F-BE3C-5DFE959B655A}" presName="Name64" presStyleLbl="parChTrans1D2" presStyleIdx="4" presStyleCnt="5"/>
      <dgm:spPr/>
    </dgm:pt>
    <dgm:pt modelId="{0520DF3A-58C8-4626-8632-33C59ECA0891}" type="pres">
      <dgm:prSet presAssocID="{E60C282B-5287-41E4-B578-FFC1BEBCDC23}" presName="hierRoot2" presStyleCnt="0">
        <dgm:presLayoutVars>
          <dgm:hierBranch val="init"/>
        </dgm:presLayoutVars>
      </dgm:prSet>
      <dgm:spPr/>
    </dgm:pt>
    <dgm:pt modelId="{E39ECB26-BEC6-492E-B84E-5FAB3678F143}" type="pres">
      <dgm:prSet presAssocID="{E60C282B-5287-41E4-B578-FFC1BEBCDC23}" presName="rootComposite" presStyleCnt="0"/>
      <dgm:spPr/>
    </dgm:pt>
    <dgm:pt modelId="{9AF3B1B7-269D-4B12-ABB0-2777771074A4}" type="pres">
      <dgm:prSet presAssocID="{E60C282B-5287-41E4-B578-FFC1BEBCDC23}" presName="rootText" presStyleLbl="node2" presStyleIdx="4" presStyleCnt="5" custScaleY="58867">
        <dgm:presLayoutVars>
          <dgm:chPref val="3"/>
        </dgm:presLayoutVars>
      </dgm:prSet>
      <dgm:spPr/>
    </dgm:pt>
    <dgm:pt modelId="{7AE03EA8-A047-4545-B5FE-527DB003BD3A}" type="pres">
      <dgm:prSet presAssocID="{E60C282B-5287-41E4-B578-FFC1BEBCDC23}" presName="rootConnector" presStyleLbl="node2" presStyleIdx="4" presStyleCnt="5"/>
      <dgm:spPr/>
    </dgm:pt>
    <dgm:pt modelId="{E75E54D3-5861-4F24-AC83-DF7AB0AE4E73}" type="pres">
      <dgm:prSet presAssocID="{E60C282B-5287-41E4-B578-FFC1BEBCDC23}" presName="hierChild4" presStyleCnt="0"/>
      <dgm:spPr/>
    </dgm:pt>
    <dgm:pt modelId="{AA3CA6DA-9A80-49C7-BD5C-85A4C610EC85}" type="pres">
      <dgm:prSet presAssocID="{E60C282B-5287-41E4-B578-FFC1BEBCDC23}" presName="hierChild5" presStyleCnt="0"/>
      <dgm:spPr/>
    </dgm:pt>
    <dgm:pt modelId="{83FCA491-74FB-4856-89B3-5910874DE751}" type="pres">
      <dgm:prSet presAssocID="{61D86F06-3081-4F9A-9BE5-76CB5A97E15F}" presName="hierChild3" presStyleCnt="0"/>
      <dgm:spPr/>
    </dgm:pt>
  </dgm:ptLst>
  <dgm:cxnLst>
    <dgm:cxn modelId="{CBF01805-B3E4-4D55-8F87-576CA4172507}" srcId="{61D86F06-3081-4F9A-9BE5-76CB5A97E15F}" destId="{71CEA61F-353D-4E16-9F74-AFDA04F052A9}" srcOrd="3" destOrd="0" parTransId="{C9CBA370-88EC-4686-BC3E-77BDFEF5563D}" sibTransId="{1BA51B99-A4EB-4986-99D0-9256D78F2FDE}"/>
    <dgm:cxn modelId="{4FA0B60F-3702-4B36-9FBA-DF33B21922F8}" type="presOf" srcId="{8C393A2F-876D-416A-8068-676DD1CD10D7}" destId="{5FFFFA3F-B84F-408F-9F6E-F96C1D7C181A}" srcOrd="0" destOrd="0" presId="urn:microsoft.com/office/officeart/2009/3/layout/HorizontalOrganizationChart"/>
    <dgm:cxn modelId="{A5076A1C-C10C-4777-9752-876382CCC278}" type="presOf" srcId="{96430837-17BC-4ECD-9DD3-450F225309C9}" destId="{2262F99F-129F-4F68-BA41-3A6CEBF9C231}" srcOrd="1" destOrd="0" presId="urn:microsoft.com/office/officeart/2009/3/layout/HorizontalOrganizationChart"/>
    <dgm:cxn modelId="{5E8B4825-8FD6-470E-9517-485F17A846FE}" srcId="{61D86F06-3081-4F9A-9BE5-76CB5A97E15F}" destId="{96430837-17BC-4ECD-9DD3-450F225309C9}" srcOrd="0" destOrd="0" parTransId="{A7002CC7-B766-4684-9C0B-37CD76CA6B80}" sibTransId="{22DFEB5F-20F0-42AB-B1DD-C4FE3946C896}"/>
    <dgm:cxn modelId="{33562929-3CED-4E01-83A9-84C549821B77}" type="presOf" srcId="{E38F8DAD-6448-4F95-83BE-496F939317E8}" destId="{EDC8F3A5-3002-4036-B400-33F25BB9BF36}" srcOrd="0" destOrd="0" presId="urn:microsoft.com/office/officeart/2009/3/layout/HorizontalOrganizationChart"/>
    <dgm:cxn modelId="{7522382E-814B-4A99-AA00-53DAA8CB4A17}" type="presOf" srcId="{61D86F06-3081-4F9A-9BE5-76CB5A97E15F}" destId="{FF5864E0-8FF8-4C2C-98AB-AAF12B3B610D}" srcOrd="1" destOrd="0" presId="urn:microsoft.com/office/officeart/2009/3/layout/HorizontalOrganizationChart"/>
    <dgm:cxn modelId="{07312D39-7D04-44D1-B3E4-A7FB96F28085}" type="presOf" srcId="{71CEA61F-353D-4E16-9F74-AFDA04F052A9}" destId="{7DA964EA-B37A-41C2-B7D6-6BD9006FA57D}" srcOrd="0" destOrd="0" presId="urn:microsoft.com/office/officeart/2009/3/layout/HorizontalOrganizationChart"/>
    <dgm:cxn modelId="{C332C94A-ABF6-4BF1-8112-A39AC6BB9A67}" type="presOf" srcId="{96430837-17BC-4ECD-9DD3-450F225309C9}" destId="{D616F31F-93BE-4245-9BCD-1A9B8A88B3DC}" srcOrd="0" destOrd="0" presId="urn:microsoft.com/office/officeart/2009/3/layout/HorizontalOrganizationChart"/>
    <dgm:cxn modelId="{838AE84C-F7EE-4386-A197-21BC3AF28E92}" type="presOf" srcId="{C9CBA370-88EC-4686-BC3E-77BDFEF5563D}" destId="{D655C975-FA60-49E5-B558-F7866FD3E718}" srcOrd="0" destOrd="0" presId="urn:microsoft.com/office/officeart/2009/3/layout/HorizontalOrganizationChart"/>
    <dgm:cxn modelId="{C30E4E72-DD75-437B-96FB-EB562AE33A4B}" srcId="{9652DF3E-CD85-4FB8-9EF4-F1C85B09E086}" destId="{61D86F06-3081-4F9A-9BE5-76CB5A97E15F}" srcOrd="0" destOrd="0" parTransId="{4B200C96-C367-4448-91D2-2052BDD4AD31}" sibTransId="{079E7495-7BCA-4535-8A17-0B52AF873A84}"/>
    <dgm:cxn modelId="{B1753D73-5A4C-49A1-BAEA-BD2137166F6B}" srcId="{61D86F06-3081-4F9A-9BE5-76CB5A97E15F}" destId="{E60C282B-5287-41E4-B578-FFC1BEBCDC23}" srcOrd="4" destOrd="0" parTransId="{7DDE391F-BD76-4F5F-BE3C-5DFE959B655A}" sibTransId="{928D7693-FB9E-4BD1-890B-C9445AA3E805}"/>
    <dgm:cxn modelId="{36CE9354-C90F-40C9-85DD-3F8E1F6AF090}" type="presOf" srcId="{71CEA61F-353D-4E16-9F74-AFDA04F052A9}" destId="{DCCFEEBC-1948-4B13-AEBB-ED080A0A0CBE}" srcOrd="1" destOrd="0" presId="urn:microsoft.com/office/officeart/2009/3/layout/HorizontalOrganizationChart"/>
    <dgm:cxn modelId="{7E103757-31FC-4544-8AB3-7DA0C155AC61}" type="presOf" srcId="{7DDE391F-BD76-4F5F-BE3C-5DFE959B655A}" destId="{7226BD7B-177A-462C-8E0C-EC758B60A2B7}" srcOrd="0" destOrd="0" presId="urn:microsoft.com/office/officeart/2009/3/layout/HorizontalOrganizationChart"/>
    <dgm:cxn modelId="{F5CD1394-1CA0-4645-8AE6-2401816F9D26}" srcId="{61D86F06-3081-4F9A-9BE5-76CB5A97E15F}" destId="{8C393A2F-876D-416A-8068-676DD1CD10D7}" srcOrd="2" destOrd="0" parTransId="{E38F8DAD-6448-4F95-83BE-496F939317E8}" sibTransId="{790B31AF-5044-4A9C-AD11-D126C74E44AF}"/>
    <dgm:cxn modelId="{B655E99B-C09E-4DD6-B46D-4B7BCAC40466}" type="presOf" srcId="{A985B709-E7A1-4B8E-B0B5-CE316A6C089A}" destId="{953059B5-9D25-4C7A-BE91-6D482579192B}" srcOrd="0" destOrd="0" presId="urn:microsoft.com/office/officeart/2009/3/layout/HorizontalOrganizationChart"/>
    <dgm:cxn modelId="{19369BA5-EE16-41CE-AB42-9B824B400584}" type="presOf" srcId="{61D86F06-3081-4F9A-9BE5-76CB5A97E15F}" destId="{80954D90-077A-43CF-AA64-E7B361C2D2E0}" srcOrd="0" destOrd="0" presId="urn:microsoft.com/office/officeart/2009/3/layout/HorizontalOrganizationChart"/>
    <dgm:cxn modelId="{1AE248A8-CF71-4101-AE9E-007C9AC147A4}" type="presOf" srcId="{A985B709-E7A1-4B8E-B0B5-CE316A6C089A}" destId="{DC1CF9A4-E78C-41FB-A67A-EAAAF1C0EA22}" srcOrd="1" destOrd="0" presId="urn:microsoft.com/office/officeart/2009/3/layout/HorizontalOrganizationChart"/>
    <dgm:cxn modelId="{99FF79AD-A2D3-40E1-A67F-CE34346026CB}" type="presOf" srcId="{8C393A2F-876D-416A-8068-676DD1CD10D7}" destId="{68B2DE03-B7BF-47A9-884D-E95DDBA2E231}" srcOrd="1" destOrd="0" presId="urn:microsoft.com/office/officeart/2009/3/layout/HorizontalOrganizationChart"/>
    <dgm:cxn modelId="{6F11DEC9-3B5B-4A5F-977F-5134BE84BE21}" srcId="{61D86F06-3081-4F9A-9BE5-76CB5A97E15F}" destId="{A985B709-E7A1-4B8E-B0B5-CE316A6C089A}" srcOrd="1" destOrd="0" parTransId="{95F136B0-8BEF-4917-AC2B-3FB66DDA3904}" sibTransId="{2856C07D-DF7B-4C03-958B-D2FAEB2E2C3A}"/>
    <dgm:cxn modelId="{5319BDDC-5DAC-4A67-9D0C-2DEFE6AF309A}" type="presOf" srcId="{E60C282B-5287-41E4-B578-FFC1BEBCDC23}" destId="{7AE03EA8-A047-4545-B5FE-527DB003BD3A}" srcOrd="1" destOrd="0" presId="urn:microsoft.com/office/officeart/2009/3/layout/HorizontalOrganizationChart"/>
    <dgm:cxn modelId="{2FCCC0EC-244A-47B6-98E3-8A02AB2F495C}" type="presOf" srcId="{95F136B0-8BEF-4917-AC2B-3FB66DDA3904}" destId="{6B8EFFC4-7A7D-4607-93F7-2A589BDE7A32}" srcOrd="0" destOrd="0" presId="urn:microsoft.com/office/officeart/2009/3/layout/HorizontalOrganizationChart"/>
    <dgm:cxn modelId="{2C426BED-B5DD-4554-8A87-641B275C1462}" type="presOf" srcId="{A7002CC7-B766-4684-9C0B-37CD76CA6B80}" destId="{67EAFB26-F2A3-4996-8E1C-FFB4E7C1F1D7}" srcOrd="0" destOrd="0" presId="urn:microsoft.com/office/officeart/2009/3/layout/HorizontalOrganizationChart"/>
    <dgm:cxn modelId="{F3AF23F3-FDA4-45ED-B719-F865B1948FCE}" type="presOf" srcId="{9652DF3E-CD85-4FB8-9EF4-F1C85B09E086}" destId="{7B30135C-3070-4812-A81E-58837761EA34}" srcOrd="0" destOrd="0" presId="urn:microsoft.com/office/officeart/2009/3/layout/HorizontalOrganizationChart"/>
    <dgm:cxn modelId="{07EC3DFE-799C-4B94-BB41-0EA0854757B5}" type="presOf" srcId="{E60C282B-5287-41E4-B578-FFC1BEBCDC23}" destId="{9AF3B1B7-269D-4B12-ABB0-2777771074A4}" srcOrd="0" destOrd="0" presId="urn:microsoft.com/office/officeart/2009/3/layout/HorizontalOrganizationChart"/>
    <dgm:cxn modelId="{44846DAA-E500-4F81-A310-3C8AF4BF8930}" type="presParOf" srcId="{7B30135C-3070-4812-A81E-58837761EA34}" destId="{B4A3AEB9-8463-4D4C-B084-0C197FE70AFE}" srcOrd="0" destOrd="0" presId="urn:microsoft.com/office/officeart/2009/3/layout/HorizontalOrganizationChart"/>
    <dgm:cxn modelId="{E3C894C6-04B7-4E71-96E1-CFCD3D8B17B0}" type="presParOf" srcId="{B4A3AEB9-8463-4D4C-B084-0C197FE70AFE}" destId="{90F3AE7D-0756-45FC-896C-78FE0EF57F17}" srcOrd="0" destOrd="0" presId="urn:microsoft.com/office/officeart/2009/3/layout/HorizontalOrganizationChart"/>
    <dgm:cxn modelId="{2C97E6A5-3A6A-4C88-AE5A-92D5B2A8ACCC}" type="presParOf" srcId="{90F3AE7D-0756-45FC-896C-78FE0EF57F17}" destId="{80954D90-077A-43CF-AA64-E7B361C2D2E0}" srcOrd="0" destOrd="0" presId="urn:microsoft.com/office/officeart/2009/3/layout/HorizontalOrganizationChart"/>
    <dgm:cxn modelId="{428F8096-824E-419D-95B0-D754B1CB4421}" type="presParOf" srcId="{90F3AE7D-0756-45FC-896C-78FE0EF57F17}" destId="{FF5864E0-8FF8-4C2C-98AB-AAF12B3B610D}" srcOrd="1" destOrd="0" presId="urn:microsoft.com/office/officeart/2009/3/layout/HorizontalOrganizationChart"/>
    <dgm:cxn modelId="{9CA90938-6B7F-455E-9F9B-1B9A4939657A}" type="presParOf" srcId="{B4A3AEB9-8463-4D4C-B084-0C197FE70AFE}" destId="{2E4FA266-E3CD-4C9B-8B20-1DCDFB261AB9}" srcOrd="1" destOrd="0" presId="urn:microsoft.com/office/officeart/2009/3/layout/HorizontalOrganizationChart"/>
    <dgm:cxn modelId="{D9660D5F-5C72-4C9A-AFD0-DDE602EB8818}" type="presParOf" srcId="{2E4FA266-E3CD-4C9B-8B20-1DCDFB261AB9}" destId="{67EAFB26-F2A3-4996-8E1C-FFB4E7C1F1D7}" srcOrd="0" destOrd="0" presId="urn:microsoft.com/office/officeart/2009/3/layout/HorizontalOrganizationChart"/>
    <dgm:cxn modelId="{2C11848D-980B-47D8-8CA0-E978B8B11D87}" type="presParOf" srcId="{2E4FA266-E3CD-4C9B-8B20-1DCDFB261AB9}" destId="{E40C3A3F-8B2A-4A45-9943-3B65168C4476}" srcOrd="1" destOrd="0" presId="urn:microsoft.com/office/officeart/2009/3/layout/HorizontalOrganizationChart"/>
    <dgm:cxn modelId="{630FBEB3-F729-4646-8B2A-322B73B87230}" type="presParOf" srcId="{E40C3A3F-8B2A-4A45-9943-3B65168C4476}" destId="{5D83A685-C25B-41F5-A72A-2EADE187FF05}" srcOrd="0" destOrd="0" presId="urn:microsoft.com/office/officeart/2009/3/layout/HorizontalOrganizationChart"/>
    <dgm:cxn modelId="{F0000482-934D-4224-9B69-AB6C755EE54E}" type="presParOf" srcId="{5D83A685-C25B-41F5-A72A-2EADE187FF05}" destId="{D616F31F-93BE-4245-9BCD-1A9B8A88B3DC}" srcOrd="0" destOrd="0" presId="urn:microsoft.com/office/officeart/2009/3/layout/HorizontalOrganizationChart"/>
    <dgm:cxn modelId="{3E7EB3C8-5C31-408A-AB03-5CEB4DBE5EBD}" type="presParOf" srcId="{5D83A685-C25B-41F5-A72A-2EADE187FF05}" destId="{2262F99F-129F-4F68-BA41-3A6CEBF9C231}" srcOrd="1" destOrd="0" presId="urn:microsoft.com/office/officeart/2009/3/layout/HorizontalOrganizationChart"/>
    <dgm:cxn modelId="{07A9437A-B9AB-4909-82BC-F3E0DBA43272}" type="presParOf" srcId="{E40C3A3F-8B2A-4A45-9943-3B65168C4476}" destId="{740457A4-9BF5-4B72-ACC7-931719C861CB}" srcOrd="1" destOrd="0" presId="urn:microsoft.com/office/officeart/2009/3/layout/HorizontalOrganizationChart"/>
    <dgm:cxn modelId="{830AD37B-3BDD-4E95-99C6-4CA25068FE5A}" type="presParOf" srcId="{E40C3A3F-8B2A-4A45-9943-3B65168C4476}" destId="{77121888-9522-412C-9DA1-0DE780D19FB1}" srcOrd="2" destOrd="0" presId="urn:microsoft.com/office/officeart/2009/3/layout/HorizontalOrganizationChart"/>
    <dgm:cxn modelId="{944A7E37-1321-484E-B0E4-ED28513C326B}" type="presParOf" srcId="{2E4FA266-E3CD-4C9B-8B20-1DCDFB261AB9}" destId="{6B8EFFC4-7A7D-4607-93F7-2A589BDE7A32}" srcOrd="2" destOrd="0" presId="urn:microsoft.com/office/officeart/2009/3/layout/HorizontalOrganizationChart"/>
    <dgm:cxn modelId="{E5466930-2AC3-47A5-9860-9810B5A74999}" type="presParOf" srcId="{2E4FA266-E3CD-4C9B-8B20-1DCDFB261AB9}" destId="{986F533E-A126-4DE0-8800-209402DB95F0}" srcOrd="3" destOrd="0" presId="urn:microsoft.com/office/officeart/2009/3/layout/HorizontalOrganizationChart"/>
    <dgm:cxn modelId="{7F2E4928-A7CA-490C-A040-5893210EFC6D}" type="presParOf" srcId="{986F533E-A126-4DE0-8800-209402DB95F0}" destId="{3C787FAD-260B-4783-B72D-091B168AB726}" srcOrd="0" destOrd="0" presId="urn:microsoft.com/office/officeart/2009/3/layout/HorizontalOrganizationChart"/>
    <dgm:cxn modelId="{85B76B74-637D-4BE7-9424-E219D0254D7E}" type="presParOf" srcId="{3C787FAD-260B-4783-B72D-091B168AB726}" destId="{953059B5-9D25-4C7A-BE91-6D482579192B}" srcOrd="0" destOrd="0" presId="urn:microsoft.com/office/officeart/2009/3/layout/HorizontalOrganizationChart"/>
    <dgm:cxn modelId="{3BF962E5-5773-4BB5-BC0F-516C631D3320}" type="presParOf" srcId="{3C787FAD-260B-4783-B72D-091B168AB726}" destId="{DC1CF9A4-E78C-41FB-A67A-EAAAF1C0EA22}" srcOrd="1" destOrd="0" presId="urn:microsoft.com/office/officeart/2009/3/layout/HorizontalOrganizationChart"/>
    <dgm:cxn modelId="{3C5FC8F9-2786-49E1-A4CB-7EAF15CFBD9A}" type="presParOf" srcId="{986F533E-A126-4DE0-8800-209402DB95F0}" destId="{D2903A33-01C4-428F-AE65-713FD4459246}" srcOrd="1" destOrd="0" presId="urn:microsoft.com/office/officeart/2009/3/layout/HorizontalOrganizationChart"/>
    <dgm:cxn modelId="{3D1AFE8C-DC62-4BE3-8655-357953679752}" type="presParOf" srcId="{986F533E-A126-4DE0-8800-209402DB95F0}" destId="{09EC626E-C969-4C0E-83AE-6FD50E4AF73C}" srcOrd="2" destOrd="0" presId="urn:microsoft.com/office/officeart/2009/3/layout/HorizontalOrganizationChart"/>
    <dgm:cxn modelId="{369FD54C-6F3C-479D-96B0-7FA30D29864F}" type="presParOf" srcId="{2E4FA266-E3CD-4C9B-8B20-1DCDFB261AB9}" destId="{EDC8F3A5-3002-4036-B400-33F25BB9BF36}" srcOrd="4" destOrd="0" presId="urn:microsoft.com/office/officeart/2009/3/layout/HorizontalOrganizationChart"/>
    <dgm:cxn modelId="{873E013B-7284-4A77-B72D-13E725B1E201}" type="presParOf" srcId="{2E4FA266-E3CD-4C9B-8B20-1DCDFB261AB9}" destId="{A806039F-9D48-470C-99C3-AF133F7E963D}" srcOrd="5" destOrd="0" presId="urn:microsoft.com/office/officeart/2009/3/layout/HorizontalOrganizationChart"/>
    <dgm:cxn modelId="{3B3C85BD-B88D-4AC3-BAE5-D7B975EFF0BB}" type="presParOf" srcId="{A806039F-9D48-470C-99C3-AF133F7E963D}" destId="{BA1BE374-CB60-44F9-9D83-DEE10AFC2EEF}" srcOrd="0" destOrd="0" presId="urn:microsoft.com/office/officeart/2009/3/layout/HorizontalOrganizationChart"/>
    <dgm:cxn modelId="{B5085993-D245-40A4-A4AC-DE1F709B657A}" type="presParOf" srcId="{BA1BE374-CB60-44F9-9D83-DEE10AFC2EEF}" destId="{5FFFFA3F-B84F-408F-9F6E-F96C1D7C181A}" srcOrd="0" destOrd="0" presId="urn:microsoft.com/office/officeart/2009/3/layout/HorizontalOrganizationChart"/>
    <dgm:cxn modelId="{C0BB4A8A-3DCE-4C95-ACF5-45B42B779E10}" type="presParOf" srcId="{BA1BE374-CB60-44F9-9D83-DEE10AFC2EEF}" destId="{68B2DE03-B7BF-47A9-884D-E95DDBA2E231}" srcOrd="1" destOrd="0" presId="urn:microsoft.com/office/officeart/2009/3/layout/HorizontalOrganizationChart"/>
    <dgm:cxn modelId="{21001DF9-3DB1-43CD-9552-4C682B5492D5}" type="presParOf" srcId="{A806039F-9D48-470C-99C3-AF133F7E963D}" destId="{58035CC5-7B50-4921-9EA5-3FA44D620CD9}" srcOrd="1" destOrd="0" presId="urn:microsoft.com/office/officeart/2009/3/layout/HorizontalOrganizationChart"/>
    <dgm:cxn modelId="{410CD544-44EB-48A7-836B-2333651497D6}" type="presParOf" srcId="{A806039F-9D48-470C-99C3-AF133F7E963D}" destId="{F3251834-F20C-4B19-96DD-DAF6DDFF1DA1}" srcOrd="2" destOrd="0" presId="urn:microsoft.com/office/officeart/2009/3/layout/HorizontalOrganizationChart"/>
    <dgm:cxn modelId="{45D70024-9844-4DF8-916F-16E2169A1124}" type="presParOf" srcId="{2E4FA266-E3CD-4C9B-8B20-1DCDFB261AB9}" destId="{D655C975-FA60-49E5-B558-F7866FD3E718}" srcOrd="6" destOrd="0" presId="urn:microsoft.com/office/officeart/2009/3/layout/HorizontalOrganizationChart"/>
    <dgm:cxn modelId="{C6F8A471-C2AC-461E-B4D7-BA300D559C4C}" type="presParOf" srcId="{2E4FA266-E3CD-4C9B-8B20-1DCDFB261AB9}" destId="{B1F93913-0B6C-4697-A2EB-22D96CFEBE1A}" srcOrd="7" destOrd="0" presId="urn:microsoft.com/office/officeart/2009/3/layout/HorizontalOrganizationChart"/>
    <dgm:cxn modelId="{61DAB292-1814-4CC7-9669-09EFEB083C33}" type="presParOf" srcId="{B1F93913-0B6C-4697-A2EB-22D96CFEBE1A}" destId="{FDD72AB9-F692-4FEC-A30D-478C429A3A27}" srcOrd="0" destOrd="0" presId="urn:microsoft.com/office/officeart/2009/3/layout/HorizontalOrganizationChart"/>
    <dgm:cxn modelId="{B813BF34-8BCF-41EF-B8C8-5AFB91F28178}" type="presParOf" srcId="{FDD72AB9-F692-4FEC-A30D-478C429A3A27}" destId="{7DA964EA-B37A-41C2-B7D6-6BD9006FA57D}" srcOrd="0" destOrd="0" presId="urn:microsoft.com/office/officeart/2009/3/layout/HorizontalOrganizationChart"/>
    <dgm:cxn modelId="{22B00E80-0A37-46BF-8E52-4A590E90E7A8}" type="presParOf" srcId="{FDD72AB9-F692-4FEC-A30D-478C429A3A27}" destId="{DCCFEEBC-1948-4B13-AEBB-ED080A0A0CBE}" srcOrd="1" destOrd="0" presId="urn:microsoft.com/office/officeart/2009/3/layout/HorizontalOrganizationChart"/>
    <dgm:cxn modelId="{20AED98A-9A48-43A3-9715-5A3853EBEC6E}" type="presParOf" srcId="{B1F93913-0B6C-4697-A2EB-22D96CFEBE1A}" destId="{E397829E-24E3-44C0-B536-DFF83F55F73F}" srcOrd="1" destOrd="0" presId="urn:microsoft.com/office/officeart/2009/3/layout/HorizontalOrganizationChart"/>
    <dgm:cxn modelId="{328DA8B9-1F0B-473C-837A-05EFF462806A}" type="presParOf" srcId="{B1F93913-0B6C-4697-A2EB-22D96CFEBE1A}" destId="{AB1D4535-AF47-4530-968C-F4170B3C8CF9}" srcOrd="2" destOrd="0" presId="urn:microsoft.com/office/officeart/2009/3/layout/HorizontalOrganizationChart"/>
    <dgm:cxn modelId="{2680BF8D-FBBA-4F97-857C-92D2E53B3B49}" type="presParOf" srcId="{2E4FA266-E3CD-4C9B-8B20-1DCDFB261AB9}" destId="{7226BD7B-177A-462C-8E0C-EC758B60A2B7}" srcOrd="8" destOrd="0" presId="urn:microsoft.com/office/officeart/2009/3/layout/HorizontalOrganizationChart"/>
    <dgm:cxn modelId="{DC380F14-3888-45B1-B009-7609333A1AA2}" type="presParOf" srcId="{2E4FA266-E3CD-4C9B-8B20-1DCDFB261AB9}" destId="{0520DF3A-58C8-4626-8632-33C59ECA0891}" srcOrd="9" destOrd="0" presId="urn:microsoft.com/office/officeart/2009/3/layout/HorizontalOrganizationChart"/>
    <dgm:cxn modelId="{6C0D0441-0D91-4C6A-B120-211AC4221D28}" type="presParOf" srcId="{0520DF3A-58C8-4626-8632-33C59ECA0891}" destId="{E39ECB26-BEC6-492E-B84E-5FAB3678F143}" srcOrd="0" destOrd="0" presId="urn:microsoft.com/office/officeart/2009/3/layout/HorizontalOrganizationChart"/>
    <dgm:cxn modelId="{4ABBA032-0080-45B3-BD77-91E33638B0A3}" type="presParOf" srcId="{E39ECB26-BEC6-492E-B84E-5FAB3678F143}" destId="{9AF3B1B7-269D-4B12-ABB0-2777771074A4}" srcOrd="0" destOrd="0" presId="urn:microsoft.com/office/officeart/2009/3/layout/HorizontalOrganizationChart"/>
    <dgm:cxn modelId="{208DF9F6-9769-41CF-BDF2-C26F7B31BC97}" type="presParOf" srcId="{E39ECB26-BEC6-492E-B84E-5FAB3678F143}" destId="{7AE03EA8-A047-4545-B5FE-527DB003BD3A}" srcOrd="1" destOrd="0" presId="urn:microsoft.com/office/officeart/2009/3/layout/HorizontalOrganizationChart"/>
    <dgm:cxn modelId="{141EAF90-3E5E-4BCF-A085-6A8BE46E5FEB}" type="presParOf" srcId="{0520DF3A-58C8-4626-8632-33C59ECA0891}" destId="{E75E54D3-5861-4F24-AC83-DF7AB0AE4E73}" srcOrd="1" destOrd="0" presId="urn:microsoft.com/office/officeart/2009/3/layout/HorizontalOrganizationChart"/>
    <dgm:cxn modelId="{01B02F9C-5B67-415A-A0ED-68E475E20056}" type="presParOf" srcId="{0520DF3A-58C8-4626-8632-33C59ECA0891}" destId="{AA3CA6DA-9A80-49C7-BD5C-85A4C610EC85}" srcOrd="2" destOrd="0" presId="urn:microsoft.com/office/officeart/2009/3/layout/HorizontalOrganizationChart"/>
    <dgm:cxn modelId="{BDDFAF22-E90C-4F4F-AD49-296AC6EE7D05}" type="presParOf" srcId="{B4A3AEB9-8463-4D4C-B084-0C197FE70AFE}" destId="{83FCA491-74FB-4856-89B3-5910874DE75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B04880-3727-4271-ADE3-CF3F71BBECC6}" type="doc">
      <dgm:prSet loTypeId="urn:microsoft.com/office/officeart/2005/8/layout/h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72ACF98-C19B-4D61-9559-7362A770510C}">
      <dgm:prSet phldrT="[Texto]"/>
      <dgm:spPr/>
      <dgm:t>
        <a:bodyPr/>
        <a:lstStyle/>
        <a:p>
          <a:pPr>
            <a:lnSpc>
              <a:spcPct val="90000"/>
            </a:lnSpc>
          </a:pPr>
          <a:r>
            <a:rPr lang="es-MX" dirty="0"/>
            <a:t>Personería Jurídica:</a:t>
          </a:r>
        </a:p>
        <a:p>
          <a:pPr>
            <a:lnSpc>
              <a:spcPct val="90000"/>
            </a:lnSpc>
          </a:pPr>
          <a:r>
            <a:rPr lang="es-MX" dirty="0"/>
            <a:t> </a:t>
          </a:r>
          <a:endParaRPr lang="es-CO" dirty="0"/>
        </a:p>
      </dgm:t>
    </dgm:pt>
    <dgm:pt modelId="{167ED5CA-CF3D-4C52-8ADD-4CA64D9ADCAE}" type="parTrans" cxnId="{9A1A888D-DC30-4B50-AF61-FBE45CBD7C61}">
      <dgm:prSet/>
      <dgm:spPr/>
      <dgm:t>
        <a:bodyPr/>
        <a:lstStyle/>
        <a:p>
          <a:endParaRPr lang="es-CO"/>
        </a:p>
      </dgm:t>
    </dgm:pt>
    <dgm:pt modelId="{84C5DDF8-E6BD-48E7-A57D-D8DD00661354}" type="sibTrans" cxnId="{9A1A888D-DC30-4B50-AF61-FBE45CBD7C61}">
      <dgm:prSet/>
      <dgm:spPr/>
      <dgm:t>
        <a:bodyPr/>
        <a:lstStyle/>
        <a:p>
          <a:endParaRPr lang="es-CO"/>
        </a:p>
      </dgm:t>
    </dgm:pt>
    <dgm:pt modelId="{4CF35F1D-7B43-42A9-A23D-EFEAB1499F45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Certificado de existencia</a:t>
          </a:r>
          <a:endParaRPr lang="es-CO" dirty="0"/>
        </a:p>
      </dgm:t>
    </dgm:pt>
    <dgm:pt modelId="{78D71BD0-D273-4A61-9217-052B57ACF32C}" type="parTrans" cxnId="{B05FDB54-ADD4-472B-82F1-1D97BA8A5A92}">
      <dgm:prSet/>
      <dgm:spPr/>
      <dgm:t>
        <a:bodyPr/>
        <a:lstStyle/>
        <a:p>
          <a:endParaRPr lang="es-CO"/>
        </a:p>
      </dgm:t>
    </dgm:pt>
    <dgm:pt modelId="{6126AB82-096F-4893-BA8D-E99C300BABA8}" type="sibTrans" cxnId="{B05FDB54-ADD4-472B-82F1-1D97BA8A5A92}">
      <dgm:prSet/>
      <dgm:spPr/>
      <dgm:t>
        <a:bodyPr/>
        <a:lstStyle/>
        <a:p>
          <a:endParaRPr lang="es-CO"/>
        </a:p>
      </dgm:t>
    </dgm:pt>
    <dgm:pt modelId="{7C40E681-C6A6-44BC-B682-D44EE8D16B4F}">
      <dgm:prSet phldrT="[Texto]"/>
      <dgm:spPr/>
      <dgm:t>
        <a:bodyPr/>
        <a:lstStyle/>
        <a:p>
          <a:pPr>
            <a:lnSpc>
              <a:spcPct val="90000"/>
            </a:lnSpc>
          </a:pPr>
          <a:r>
            <a:rPr lang="es-MX" dirty="0"/>
            <a:t>En calidad de:</a:t>
          </a:r>
        </a:p>
        <a:p>
          <a:pPr>
            <a:lnSpc>
              <a:spcPct val="90000"/>
            </a:lnSpc>
          </a:pPr>
          <a:endParaRPr lang="es-CO" dirty="0"/>
        </a:p>
      </dgm:t>
    </dgm:pt>
    <dgm:pt modelId="{240EF9E5-E832-43F3-8237-6041D886C3DE}" type="parTrans" cxnId="{08905A13-6F99-4894-9C8A-0D563F1087B0}">
      <dgm:prSet/>
      <dgm:spPr/>
      <dgm:t>
        <a:bodyPr/>
        <a:lstStyle/>
        <a:p>
          <a:endParaRPr lang="es-CO"/>
        </a:p>
      </dgm:t>
    </dgm:pt>
    <dgm:pt modelId="{4BF87F58-449C-450F-9D30-63420F600B83}" type="sibTrans" cxnId="{08905A13-6F99-4894-9C8A-0D563F1087B0}">
      <dgm:prSet/>
      <dgm:spPr/>
      <dgm:t>
        <a:bodyPr/>
        <a:lstStyle/>
        <a:p>
          <a:endParaRPr lang="es-CO"/>
        </a:p>
      </dgm:t>
    </dgm:pt>
    <dgm:pt modelId="{E1EDE0A0-CC7B-40BF-93E7-1D7C91D8DC5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Propietario</a:t>
          </a:r>
          <a:endParaRPr lang="es-CO" dirty="0"/>
        </a:p>
      </dgm:t>
    </dgm:pt>
    <dgm:pt modelId="{0C8242B4-5011-4236-A5E8-29CBC7A7C025}" type="parTrans" cxnId="{536B3E3E-99E9-4EEF-8EB5-9CDD1F61B5A7}">
      <dgm:prSet/>
      <dgm:spPr/>
      <dgm:t>
        <a:bodyPr/>
        <a:lstStyle/>
        <a:p>
          <a:endParaRPr lang="es-CO"/>
        </a:p>
      </dgm:t>
    </dgm:pt>
    <dgm:pt modelId="{6DD21020-4683-4D07-A229-83492A977EE4}" type="sibTrans" cxnId="{536B3E3E-99E9-4EEF-8EB5-9CDD1F61B5A7}">
      <dgm:prSet/>
      <dgm:spPr/>
      <dgm:t>
        <a:bodyPr/>
        <a:lstStyle/>
        <a:p>
          <a:endParaRPr lang="es-CO"/>
        </a:p>
      </dgm:t>
    </dgm:pt>
    <dgm:pt modelId="{3B98A97C-2E5E-4F49-91A6-5F6D0934097A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Poseedor</a:t>
          </a:r>
          <a:endParaRPr lang="es-CO" dirty="0"/>
        </a:p>
      </dgm:t>
    </dgm:pt>
    <dgm:pt modelId="{608AC0D3-68FD-4A20-AEA1-8788DE324F51}" type="parTrans" cxnId="{CD09323D-9A15-4C0F-BCAC-3C7B06823BFC}">
      <dgm:prSet/>
      <dgm:spPr/>
      <dgm:t>
        <a:bodyPr/>
        <a:lstStyle/>
        <a:p>
          <a:endParaRPr lang="es-CO"/>
        </a:p>
      </dgm:t>
    </dgm:pt>
    <dgm:pt modelId="{A641E3BD-A2EB-43B5-B085-B860F5E762F4}" type="sibTrans" cxnId="{CD09323D-9A15-4C0F-BCAC-3C7B06823BFC}">
      <dgm:prSet/>
      <dgm:spPr/>
      <dgm:t>
        <a:bodyPr/>
        <a:lstStyle/>
        <a:p>
          <a:endParaRPr lang="es-CO"/>
        </a:p>
      </dgm:t>
    </dgm:pt>
    <dgm:pt modelId="{29091923-BAE2-4514-ACE1-03B56F23A58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Documentación ID:</a:t>
          </a:r>
          <a:endParaRPr lang="es-CO" dirty="0"/>
        </a:p>
      </dgm:t>
    </dgm:pt>
    <dgm:pt modelId="{714B8212-688A-4CDC-BC93-1E14C1041241}" type="parTrans" cxnId="{7E13CD61-45C5-46AB-AB2D-033ED3741A6F}">
      <dgm:prSet/>
      <dgm:spPr/>
      <dgm:t>
        <a:bodyPr/>
        <a:lstStyle/>
        <a:p>
          <a:endParaRPr lang="es-CO"/>
        </a:p>
      </dgm:t>
    </dgm:pt>
    <dgm:pt modelId="{284C628F-1492-4A02-9091-7A8D833F2BE5}" type="sibTrans" cxnId="{7E13CD61-45C5-46AB-AB2D-033ED3741A6F}">
      <dgm:prSet/>
      <dgm:spPr/>
      <dgm:t>
        <a:bodyPr/>
        <a:lstStyle/>
        <a:p>
          <a:endParaRPr lang="es-CO"/>
        </a:p>
      </dgm:t>
    </dgm:pt>
    <dgm:pt modelId="{30B8B658-2435-48A5-B412-45A086BE47E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 Persona Natural: Cédula de Ciudadanía</a:t>
          </a:r>
          <a:endParaRPr lang="es-CO" dirty="0"/>
        </a:p>
      </dgm:t>
    </dgm:pt>
    <dgm:pt modelId="{561091F0-BFF7-4A4D-89D8-FE01244A8B9A}" type="parTrans" cxnId="{DA732C1A-CF09-4CD0-8D1A-18AB4C53F901}">
      <dgm:prSet/>
      <dgm:spPr/>
      <dgm:t>
        <a:bodyPr/>
        <a:lstStyle/>
        <a:p>
          <a:endParaRPr lang="es-CO"/>
        </a:p>
      </dgm:t>
    </dgm:pt>
    <dgm:pt modelId="{6FB80B4C-7652-4B8A-89D3-873025363EEB}" type="sibTrans" cxnId="{DA732C1A-CF09-4CD0-8D1A-18AB4C53F901}">
      <dgm:prSet/>
      <dgm:spPr/>
      <dgm:t>
        <a:bodyPr/>
        <a:lstStyle/>
        <a:p>
          <a:endParaRPr lang="es-CO"/>
        </a:p>
      </dgm:t>
    </dgm:pt>
    <dgm:pt modelId="{D18F9F79-CEAD-4D12-AFB5-EE9C89E68337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Representación legal.</a:t>
          </a:r>
          <a:endParaRPr lang="es-CO" dirty="0"/>
        </a:p>
      </dgm:t>
    </dgm:pt>
    <dgm:pt modelId="{6A3CE38C-C211-441D-BE88-7653356B1849}" type="parTrans" cxnId="{DFDE00C4-1D8E-45B4-8A6D-21607B542F92}">
      <dgm:prSet/>
      <dgm:spPr/>
      <dgm:t>
        <a:bodyPr/>
        <a:lstStyle/>
        <a:p>
          <a:endParaRPr lang="es-CO"/>
        </a:p>
      </dgm:t>
    </dgm:pt>
    <dgm:pt modelId="{4BE76315-543A-40DA-A902-422B1522709E}" type="sibTrans" cxnId="{DFDE00C4-1D8E-45B4-8A6D-21607B542F92}">
      <dgm:prSet/>
      <dgm:spPr/>
      <dgm:t>
        <a:bodyPr/>
        <a:lstStyle/>
        <a:p>
          <a:endParaRPr lang="es-CO"/>
        </a:p>
      </dgm:t>
    </dgm:pt>
    <dgm:pt modelId="{766256B1-C2A2-4F50-8C5D-293D9464ADAC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O documento que haga sus veces.</a:t>
          </a:r>
          <a:endParaRPr lang="es-CO" dirty="0"/>
        </a:p>
      </dgm:t>
    </dgm:pt>
    <dgm:pt modelId="{3B99F1C1-12D6-4B2C-A0A8-6B16467579C9}" type="parTrans" cxnId="{A4042064-C2F0-45F8-ADCE-B7975B8BF68B}">
      <dgm:prSet/>
      <dgm:spPr/>
      <dgm:t>
        <a:bodyPr/>
        <a:lstStyle/>
        <a:p>
          <a:endParaRPr lang="es-CO"/>
        </a:p>
      </dgm:t>
    </dgm:pt>
    <dgm:pt modelId="{B77D7D88-4D82-4B40-8B9C-3117232DAB32}" type="sibTrans" cxnId="{A4042064-C2F0-45F8-ADCE-B7975B8BF68B}">
      <dgm:prSet/>
      <dgm:spPr/>
      <dgm:t>
        <a:bodyPr/>
        <a:lstStyle/>
        <a:p>
          <a:endParaRPr lang="es-CO"/>
        </a:p>
      </dgm:t>
    </dgm:pt>
    <dgm:pt modelId="{59F4A8DA-83E7-43B2-8A80-C9094D7FE9AC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Tenedor</a:t>
          </a:r>
          <a:endParaRPr lang="es-CO" dirty="0"/>
        </a:p>
      </dgm:t>
    </dgm:pt>
    <dgm:pt modelId="{FA2AFBE7-4350-40D0-839A-C13E8AB395D2}" type="parTrans" cxnId="{398C6647-CF30-4497-9B70-54B814EB589C}">
      <dgm:prSet/>
      <dgm:spPr/>
      <dgm:t>
        <a:bodyPr/>
        <a:lstStyle/>
        <a:p>
          <a:endParaRPr lang="es-CO"/>
        </a:p>
      </dgm:t>
    </dgm:pt>
    <dgm:pt modelId="{99B10B19-A8F9-414C-BDEA-6EB176D8A50F}" type="sibTrans" cxnId="{398C6647-CF30-4497-9B70-54B814EB589C}">
      <dgm:prSet/>
      <dgm:spPr/>
      <dgm:t>
        <a:bodyPr/>
        <a:lstStyle/>
        <a:p>
          <a:endParaRPr lang="es-CO"/>
        </a:p>
      </dgm:t>
    </dgm:pt>
    <dgm:pt modelId="{3726DB19-92D8-49C8-8AF2-BC915CB10F23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/>
            <a:t>Perona Jurídica: Representante Legal Apoderado</a:t>
          </a:r>
          <a:endParaRPr lang="es-CO" dirty="0"/>
        </a:p>
      </dgm:t>
    </dgm:pt>
    <dgm:pt modelId="{8043F1FD-4ACD-4F09-9BA6-4AEFC8B111D5}" type="parTrans" cxnId="{7720EC1A-66DB-49E5-BBA8-0D2FD1FB5031}">
      <dgm:prSet/>
      <dgm:spPr/>
      <dgm:t>
        <a:bodyPr/>
        <a:lstStyle/>
        <a:p>
          <a:endParaRPr lang="es-CO"/>
        </a:p>
      </dgm:t>
    </dgm:pt>
    <dgm:pt modelId="{556F5341-B672-4299-8C64-B35544392353}" type="sibTrans" cxnId="{7720EC1A-66DB-49E5-BBA8-0D2FD1FB5031}">
      <dgm:prSet/>
      <dgm:spPr/>
      <dgm:t>
        <a:bodyPr/>
        <a:lstStyle/>
        <a:p>
          <a:endParaRPr lang="es-CO"/>
        </a:p>
      </dgm:t>
    </dgm:pt>
    <dgm:pt modelId="{CF2888B4-A0FB-4B40-9727-BB22E77259B5}">
      <dgm:prSet phldrT="[Texto]"/>
      <dgm:spPr/>
      <dgm:t>
        <a:bodyPr/>
        <a:lstStyle/>
        <a:p>
          <a:pPr>
            <a:lnSpc>
              <a:spcPct val="150000"/>
            </a:lnSpc>
          </a:pPr>
          <a:endParaRPr lang="es-CO" dirty="0"/>
        </a:p>
      </dgm:t>
    </dgm:pt>
    <dgm:pt modelId="{45960E8E-5EED-43DC-A991-6F8D75D40BDC}" type="parTrans" cxnId="{417878AD-716C-4D63-B8EA-1C177FF8B390}">
      <dgm:prSet/>
      <dgm:spPr/>
      <dgm:t>
        <a:bodyPr/>
        <a:lstStyle/>
        <a:p>
          <a:endParaRPr lang="es-CO"/>
        </a:p>
      </dgm:t>
    </dgm:pt>
    <dgm:pt modelId="{37944B74-A59A-4280-9CB0-C5CE6A270D03}" type="sibTrans" cxnId="{417878AD-716C-4D63-B8EA-1C177FF8B390}">
      <dgm:prSet/>
      <dgm:spPr/>
      <dgm:t>
        <a:bodyPr/>
        <a:lstStyle/>
        <a:p>
          <a:endParaRPr lang="es-CO"/>
        </a:p>
      </dgm:t>
    </dgm:pt>
    <dgm:pt modelId="{D53BEB74-89C3-4A9A-8083-5E875763632B}">
      <dgm:prSet phldrT="[Texto]"/>
      <dgm:spPr/>
      <dgm:t>
        <a:bodyPr/>
        <a:lstStyle/>
        <a:p>
          <a:pPr>
            <a:lnSpc>
              <a:spcPct val="150000"/>
            </a:lnSpc>
          </a:pPr>
          <a:endParaRPr lang="es-CO" dirty="0"/>
        </a:p>
      </dgm:t>
    </dgm:pt>
    <dgm:pt modelId="{02C105B2-D98B-4418-B536-4C2646B4CA31}" type="parTrans" cxnId="{1D3BFC30-3026-4A7E-BEBC-A654A403D430}">
      <dgm:prSet/>
      <dgm:spPr/>
      <dgm:t>
        <a:bodyPr/>
        <a:lstStyle/>
        <a:p>
          <a:endParaRPr lang="es-CO"/>
        </a:p>
      </dgm:t>
    </dgm:pt>
    <dgm:pt modelId="{CA1B8C77-5844-4854-BB54-14C31CC96F67}" type="sibTrans" cxnId="{1D3BFC30-3026-4A7E-BEBC-A654A403D430}">
      <dgm:prSet/>
      <dgm:spPr/>
      <dgm:t>
        <a:bodyPr/>
        <a:lstStyle/>
        <a:p>
          <a:endParaRPr lang="es-CO"/>
        </a:p>
      </dgm:t>
    </dgm:pt>
    <dgm:pt modelId="{8C7708C5-9C83-48B8-B490-734859DCC2A4}">
      <dgm:prSet phldrT="[Texto]"/>
      <dgm:spPr/>
      <dgm:t>
        <a:bodyPr/>
        <a:lstStyle/>
        <a:p>
          <a:pPr>
            <a:lnSpc>
              <a:spcPct val="150000"/>
            </a:lnSpc>
          </a:pPr>
          <a:endParaRPr lang="es-CO" dirty="0"/>
        </a:p>
      </dgm:t>
    </dgm:pt>
    <dgm:pt modelId="{20D3BF63-D3A8-40BF-A561-A9B8698F2194}" type="parTrans" cxnId="{A0369367-4BFC-46C9-89C3-BD8D4CF71C59}">
      <dgm:prSet/>
      <dgm:spPr/>
      <dgm:t>
        <a:bodyPr/>
        <a:lstStyle/>
        <a:p>
          <a:endParaRPr lang="es-CO"/>
        </a:p>
      </dgm:t>
    </dgm:pt>
    <dgm:pt modelId="{A39B11A7-B586-4761-A551-90733C02CF08}" type="sibTrans" cxnId="{A0369367-4BFC-46C9-89C3-BD8D4CF71C59}">
      <dgm:prSet/>
      <dgm:spPr/>
      <dgm:t>
        <a:bodyPr/>
        <a:lstStyle/>
        <a:p>
          <a:endParaRPr lang="es-CO"/>
        </a:p>
      </dgm:t>
    </dgm:pt>
    <dgm:pt modelId="{1D311DD2-F0D9-410E-A5E4-71B9026CC2EF}">
      <dgm:prSet phldrT="[Texto]"/>
      <dgm:spPr/>
      <dgm:t>
        <a:bodyPr/>
        <a:lstStyle/>
        <a:p>
          <a:pPr>
            <a:lnSpc>
              <a:spcPct val="150000"/>
            </a:lnSpc>
          </a:pPr>
          <a:endParaRPr lang="es-CO" dirty="0"/>
        </a:p>
      </dgm:t>
    </dgm:pt>
    <dgm:pt modelId="{D8265770-03CB-450E-9269-91D1A2B7BC36}" type="parTrans" cxnId="{709AF81B-62E5-4753-A80D-8F7EC3C45A2C}">
      <dgm:prSet/>
      <dgm:spPr/>
      <dgm:t>
        <a:bodyPr/>
        <a:lstStyle/>
        <a:p>
          <a:endParaRPr lang="es-CO"/>
        </a:p>
      </dgm:t>
    </dgm:pt>
    <dgm:pt modelId="{AC88AD77-D3E4-48A5-BB71-DC8185029EDE}" type="sibTrans" cxnId="{709AF81B-62E5-4753-A80D-8F7EC3C45A2C}">
      <dgm:prSet/>
      <dgm:spPr/>
      <dgm:t>
        <a:bodyPr/>
        <a:lstStyle/>
        <a:p>
          <a:endParaRPr lang="es-CO"/>
        </a:p>
      </dgm:t>
    </dgm:pt>
    <dgm:pt modelId="{ECFAADA3-F730-4A69-ACD0-9B66D68B1604}">
      <dgm:prSet phldrT="[Texto]"/>
      <dgm:spPr/>
      <dgm:t>
        <a:bodyPr/>
        <a:lstStyle/>
        <a:p>
          <a:pPr>
            <a:lnSpc>
              <a:spcPct val="150000"/>
            </a:lnSpc>
          </a:pPr>
          <a:endParaRPr lang="es-CO" dirty="0"/>
        </a:p>
      </dgm:t>
    </dgm:pt>
    <dgm:pt modelId="{60760A1C-F38A-4301-B826-C516225E8D2A}" type="parTrans" cxnId="{28FA66B9-5D11-4312-9679-6DFDF5643D42}">
      <dgm:prSet/>
      <dgm:spPr/>
      <dgm:t>
        <a:bodyPr/>
        <a:lstStyle/>
        <a:p>
          <a:endParaRPr lang="es-CO"/>
        </a:p>
      </dgm:t>
    </dgm:pt>
    <dgm:pt modelId="{08FF9D48-B5E6-46F2-8E81-C3F0AE5EEE44}" type="sibTrans" cxnId="{28FA66B9-5D11-4312-9679-6DFDF5643D42}">
      <dgm:prSet/>
      <dgm:spPr/>
      <dgm:t>
        <a:bodyPr/>
        <a:lstStyle/>
        <a:p>
          <a:endParaRPr lang="es-CO"/>
        </a:p>
      </dgm:t>
    </dgm:pt>
    <dgm:pt modelId="{D0B140BD-5933-477A-ABF4-66EF2CB07072}">
      <dgm:prSet custT="1"/>
      <dgm:spPr/>
      <dgm:t>
        <a:bodyPr/>
        <a:lstStyle/>
        <a:p>
          <a:r>
            <a:rPr lang="es-MX" sz="1400" dirty="0"/>
            <a:t>Evaluación de Trámite</a:t>
          </a:r>
        </a:p>
        <a:p>
          <a:r>
            <a:rPr lang="es-MX" sz="1400" dirty="0"/>
            <a:t> </a:t>
          </a:r>
          <a:r>
            <a:rPr lang="es-MX" sz="1100" dirty="0"/>
            <a:t>Constancia de Pago</a:t>
          </a:r>
        </a:p>
        <a:p>
          <a:endParaRPr lang="es-MX" sz="1400" dirty="0"/>
        </a:p>
      </dgm:t>
    </dgm:pt>
    <dgm:pt modelId="{643C2BE6-019D-462D-A2C7-490BB7CDC543}" type="parTrans" cxnId="{2230D9A7-D0EF-4C79-865F-A3801F62B4A8}">
      <dgm:prSet/>
      <dgm:spPr/>
      <dgm:t>
        <a:bodyPr/>
        <a:lstStyle/>
        <a:p>
          <a:endParaRPr lang="es-CO"/>
        </a:p>
      </dgm:t>
    </dgm:pt>
    <dgm:pt modelId="{D0EC7678-3AC1-40C1-AC64-6E2737F01880}" type="sibTrans" cxnId="{2230D9A7-D0EF-4C79-865F-A3801F62B4A8}">
      <dgm:prSet/>
      <dgm:spPr/>
      <dgm:t>
        <a:bodyPr/>
        <a:lstStyle/>
        <a:p>
          <a:endParaRPr lang="es-CO"/>
        </a:p>
      </dgm:t>
    </dgm:pt>
    <dgm:pt modelId="{F269E723-7C79-40FB-9F47-DF368A6F5186}" type="pres">
      <dgm:prSet presAssocID="{EAB04880-3727-4271-ADE3-CF3F71BBECC6}" presName="Name0" presStyleCnt="0">
        <dgm:presLayoutVars>
          <dgm:dir/>
          <dgm:resizeHandles val="exact"/>
        </dgm:presLayoutVars>
      </dgm:prSet>
      <dgm:spPr/>
    </dgm:pt>
    <dgm:pt modelId="{1DA1B415-880A-469D-A268-F310B9BB7A96}" type="pres">
      <dgm:prSet presAssocID="{F72ACF98-C19B-4D61-9559-7362A770510C}" presName="node" presStyleLbl="node1" presStyleIdx="0" presStyleCnt="4">
        <dgm:presLayoutVars>
          <dgm:bulletEnabled val="1"/>
        </dgm:presLayoutVars>
      </dgm:prSet>
      <dgm:spPr/>
    </dgm:pt>
    <dgm:pt modelId="{1E5B6D12-8560-411A-ADDA-2726E01849E4}" type="pres">
      <dgm:prSet presAssocID="{84C5DDF8-E6BD-48E7-A57D-D8DD00661354}" presName="sibTrans" presStyleCnt="0"/>
      <dgm:spPr/>
    </dgm:pt>
    <dgm:pt modelId="{51DCC622-316C-4363-9DEE-F39E6794074E}" type="pres">
      <dgm:prSet presAssocID="{7C40E681-C6A6-44BC-B682-D44EE8D16B4F}" presName="node" presStyleLbl="node1" presStyleIdx="1" presStyleCnt="4">
        <dgm:presLayoutVars>
          <dgm:bulletEnabled val="1"/>
        </dgm:presLayoutVars>
      </dgm:prSet>
      <dgm:spPr/>
    </dgm:pt>
    <dgm:pt modelId="{7D99A171-4345-4525-AE42-64C1CE66E04C}" type="pres">
      <dgm:prSet presAssocID="{4BF87F58-449C-450F-9D30-63420F600B83}" presName="sibTrans" presStyleCnt="0"/>
      <dgm:spPr/>
    </dgm:pt>
    <dgm:pt modelId="{EE3BB935-AF68-4542-B7D4-4A321431B037}" type="pres">
      <dgm:prSet presAssocID="{29091923-BAE2-4514-ACE1-03B56F23A580}" presName="node" presStyleLbl="node1" presStyleIdx="2" presStyleCnt="4">
        <dgm:presLayoutVars>
          <dgm:bulletEnabled val="1"/>
        </dgm:presLayoutVars>
      </dgm:prSet>
      <dgm:spPr/>
    </dgm:pt>
    <dgm:pt modelId="{C5BE1F25-84E9-495C-99F2-7CB92D97D0B4}" type="pres">
      <dgm:prSet presAssocID="{284C628F-1492-4A02-9091-7A8D833F2BE5}" presName="sibTrans" presStyleCnt="0"/>
      <dgm:spPr/>
    </dgm:pt>
    <dgm:pt modelId="{FE9DD359-E5CE-4943-A653-0E3816A3F883}" type="pres">
      <dgm:prSet presAssocID="{D0B140BD-5933-477A-ABF4-66EF2CB07072}" presName="node" presStyleLbl="node1" presStyleIdx="3" presStyleCnt="4" custLinFactNeighborX="-13542" custLinFactNeighborY="-520">
        <dgm:presLayoutVars>
          <dgm:bulletEnabled val="1"/>
        </dgm:presLayoutVars>
      </dgm:prSet>
      <dgm:spPr/>
    </dgm:pt>
  </dgm:ptLst>
  <dgm:cxnLst>
    <dgm:cxn modelId="{08905A13-6F99-4894-9C8A-0D563F1087B0}" srcId="{EAB04880-3727-4271-ADE3-CF3F71BBECC6}" destId="{7C40E681-C6A6-44BC-B682-D44EE8D16B4F}" srcOrd="1" destOrd="0" parTransId="{240EF9E5-E832-43F3-8237-6041D886C3DE}" sibTransId="{4BF87F58-449C-450F-9D30-63420F600B83}"/>
    <dgm:cxn modelId="{DA732C1A-CF09-4CD0-8D1A-18AB4C53F901}" srcId="{29091923-BAE2-4514-ACE1-03B56F23A580}" destId="{30B8B658-2435-48A5-B412-45A086BE47E0}" srcOrd="0" destOrd="0" parTransId="{561091F0-BFF7-4A4D-89D8-FE01244A8B9A}" sibTransId="{6FB80B4C-7652-4B8A-89D3-873025363EEB}"/>
    <dgm:cxn modelId="{6A4F811A-0FB1-4F47-A329-55848037096A}" type="presOf" srcId="{7C40E681-C6A6-44BC-B682-D44EE8D16B4F}" destId="{51DCC622-316C-4363-9DEE-F39E6794074E}" srcOrd="0" destOrd="0" presId="urn:microsoft.com/office/officeart/2005/8/layout/hList6"/>
    <dgm:cxn modelId="{7720EC1A-66DB-49E5-BBA8-0D2FD1FB5031}" srcId="{29091923-BAE2-4514-ACE1-03B56F23A580}" destId="{3726DB19-92D8-49C8-8AF2-BC915CB10F23}" srcOrd="2" destOrd="0" parTransId="{8043F1FD-4ACD-4F09-9BA6-4AEFC8B111D5}" sibTransId="{556F5341-B672-4299-8C64-B35544392353}"/>
    <dgm:cxn modelId="{709AF81B-62E5-4753-A80D-8F7EC3C45A2C}" srcId="{7C40E681-C6A6-44BC-B682-D44EE8D16B4F}" destId="{1D311DD2-F0D9-410E-A5E4-71B9026CC2EF}" srcOrd="1" destOrd="0" parTransId="{D8265770-03CB-450E-9269-91D1A2B7BC36}" sibTransId="{AC88AD77-D3E4-48A5-BB71-DC8185029EDE}"/>
    <dgm:cxn modelId="{1D3BFC30-3026-4A7E-BEBC-A654A403D430}" srcId="{F72ACF98-C19B-4D61-9559-7362A770510C}" destId="{D53BEB74-89C3-4A9A-8083-5E875763632B}" srcOrd="1" destOrd="0" parTransId="{02C105B2-D98B-4418-B536-4C2646B4CA31}" sibTransId="{CA1B8C77-5844-4854-BB54-14C31CC96F67}"/>
    <dgm:cxn modelId="{CD09323D-9A15-4C0F-BCAC-3C7B06823BFC}" srcId="{7C40E681-C6A6-44BC-B682-D44EE8D16B4F}" destId="{3B98A97C-2E5E-4F49-91A6-5F6D0934097A}" srcOrd="4" destOrd="0" parTransId="{608AC0D3-68FD-4A20-AEA1-8788DE324F51}" sibTransId="{A641E3BD-A2EB-43B5-B085-B860F5E762F4}"/>
    <dgm:cxn modelId="{536B3E3E-99E9-4EEF-8EB5-9CDD1F61B5A7}" srcId="{7C40E681-C6A6-44BC-B682-D44EE8D16B4F}" destId="{E1EDE0A0-CC7B-40BF-93E7-1D7C91D8DC50}" srcOrd="0" destOrd="0" parTransId="{0C8242B4-5011-4236-A5E8-29CBC7A7C025}" sibTransId="{6DD21020-4683-4D07-A229-83492A977EE4}"/>
    <dgm:cxn modelId="{D91B7360-0D8D-4452-A814-85613703778B}" type="presOf" srcId="{ECFAADA3-F730-4A69-ACD0-9B66D68B1604}" destId="{51DCC622-316C-4363-9DEE-F39E6794074E}" srcOrd="0" destOrd="4" presId="urn:microsoft.com/office/officeart/2005/8/layout/hList6"/>
    <dgm:cxn modelId="{28147860-D7B0-450D-8098-6DB2EFCAC12F}" type="presOf" srcId="{D0B140BD-5933-477A-ABF4-66EF2CB07072}" destId="{FE9DD359-E5CE-4943-A653-0E3816A3F883}" srcOrd="0" destOrd="0" presId="urn:microsoft.com/office/officeart/2005/8/layout/hList6"/>
    <dgm:cxn modelId="{7E13CD61-45C5-46AB-AB2D-033ED3741A6F}" srcId="{EAB04880-3727-4271-ADE3-CF3F71BBECC6}" destId="{29091923-BAE2-4514-ACE1-03B56F23A580}" srcOrd="2" destOrd="0" parTransId="{714B8212-688A-4CDC-BC93-1E14C1041241}" sibTransId="{284C628F-1492-4A02-9091-7A8D833F2BE5}"/>
    <dgm:cxn modelId="{4C77F961-1778-44EE-BFBB-BD5B34015FE9}" type="presOf" srcId="{3726DB19-92D8-49C8-8AF2-BC915CB10F23}" destId="{EE3BB935-AF68-4542-B7D4-4A321431B037}" srcOrd="0" destOrd="3" presId="urn:microsoft.com/office/officeart/2005/8/layout/hList6"/>
    <dgm:cxn modelId="{A4042064-C2F0-45F8-ADCE-B7975B8BF68B}" srcId="{F72ACF98-C19B-4D61-9559-7362A770510C}" destId="{766256B1-C2A2-4F50-8C5D-293D9464ADAC}" srcOrd="4" destOrd="0" parTransId="{3B99F1C1-12D6-4B2C-A0A8-6B16467579C9}" sibTransId="{B77D7D88-4D82-4B40-8B9C-3117232DAB32}"/>
    <dgm:cxn modelId="{D5245465-EE48-4124-A571-DFC5C0AAB853}" type="presOf" srcId="{29091923-BAE2-4514-ACE1-03B56F23A580}" destId="{EE3BB935-AF68-4542-B7D4-4A321431B037}" srcOrd="0" destOrd="0" presId="urn:microsoft.com/office/officeart/2005/8/layout/hList6"/>
    <dgm:cxn modelId="{398C6647-CF30-4497-9B70-54B814EB589C}" srcId="{7C40E681-C6A6-44BC-B682-D44EE8D16B4F}" destId="{59F4A8DA-83E7-43B2-8A80-C9094D7FE9AC}" srcOrd="2" destOrd="0" parTransId="{FA2AFBE7-4350-40D0-839A-C13E8AB395D2}" sibTransId="{99B10B19-A8F9-414C-BDEA-6EB176D8A50F}"/>
    <dgm:cxn modelId="{A0369367-4BFC-46C9-89C3-BD8D4CF71C59}" srcId="{F72ACF98-C19B-4D61-9559-7362A770510C}" destId="{8C7708C5-9C83-48B8-B490-734859DCC2A4}" srcOrd="3" destOrd="0" parTransId="{20D3BF63-D3A8-40BF-A561-A9B8698F2194}" sibTransId="{A39B11A7-B586-4761-A551-90733C02CF08}"/>
    <dgm:cxn modelId="{79851A6E-CA6B-4080-9E3B-1F320E746D83}" type="presOf" srcId="{1D311DD2-F0D9-410E-A5E4-71B9026CC2EF}" destId="{51DCC622-316C-4363-9DEE-F39E6794074E}" srcOrd="0" destOrd="2" presId="urn:microsoft.com/office/officeart/2005/8/layout/hList6"/>
    <dgm:cxn modelId="{81824E4E-5925-466E-844E-D09C9B04172B}" type="presOf" srcId="{EAB04880-3727-4271-ADE3-CF3F71BBECC6}" destId="{F269E723-7C79-40FB-9F47-DF368A6F5186}" srcOrd="0" destOrd="0" presId="urn:microsoft.com/office/officeart/2005/8/layout/hList6"/>
    <dgm:cxn modelId="{872F6E72-8E7D-478F-8769-E1022AAE7B14}" type="presOf" srcId="{CF2888B4-A0FB-4B40-9727-BB22E77259B5}" destId="{EE3BB935-AF68-4542-B7D4-4A321431B037}" srcOrd="0" destOrd="2" presId="urn:microsoft.com/office/officeart/2005/8/layout/hList6"/>
    <dgm:cxn modelId="{AFD46853-FB7A-4532-A3E9-7DE45DA99027}" type="presOf" srcId="{D53BEB74-89C3-4A9A-8083-5E875763632B}" destId="{1DA1B415-880A-469D-A268-F310B9BB7A96}" srcOrd="0" destOrd="2" presId="urn:microsoft.com/office/officeart/2005/8/layout/hList6"/>
    <dgm:cxn modelId="{B05FDB54-ADD4-472B-82F1-1D97BA8A5A92}" srcId="{F72ACF98-C19B-4D61-9559-7362A770510C}" destId="{4CF35F1D-7B43-42A9-A23D-EFEAB1499F45}" srcOrd="0" destOrd="0" parTransId="{78D71BD0-D273-4A61-9217-052B57ACF32C}" sibTransId="{6126AB82-096F-4893-BA8D-E99C300BABA8}"/>
    <dgm:cxn modelId="{9A1A888D-DC30-4B50-AF61-FBE45CBD7C61}" srcId="{EAB04880-3727-4271-ADE3-CF3F71BBECC6}" destId="{F72ACF98-C19B-4D61-9559-7362A770510C}" srcOrd="0" destOrd="0" parTransId="{167ED5CA-CF3D-4C52-8ADD-4CA64D9ADCAE}" sibTransId="{84C5DDF8-E6BD-48E7-A57D-D8DD00661354}"/>
    <dgm:cxn modelId="{E8E25A8F-DB11-4FF6-BEB7-62374D17E3F6}" type="presOf" srcId="{30B8B658-2435-48A5-B412-45A086BE47E0}" destId="{EE3BB935-AF68-4542-B7D4-4A321431B037}" srcOrd="0" destOrd="1" presId="urn:microsoft.com/office/officeart/2005/8/layout/hList6"/>
    <dgm:cxn modelId="{E1471F90-7396-487C-9848-F3F1AB7E6DBA}" type="presOf" srcId="{59F4A8DA-83E7-43B2-8A80-C9094D7FE9AC}" destId="{51DCC622-316C-4363-9DEE-F39E6794074E}" srcOrd="0" destOrd="3" presId="urn:microsoft.com/office/officeart/2005/8/layout/hList6"/>
    <dgm:cxn modelId="{96529C94-C3F8-48FB-8517-E575FF78D84E}" type="presOf" srcId="{D18F9F79-CEAD-4D12-AFB5-EE9C89E68337}" destId="{1DA1B415-880A-469D-A268-F310B9BB7A96}" srcOrd="0" destOrd="3" presId="urn:microsoft.com/office/officeart/2005/8/layout/hList6"/>
    <dgm:cxn modelId="{D7466CA0-2648-4B7D-8D68-D452CC456323}" type="presOf" srcId="{766256B1-C2A2-4F50-8C5D-293D9464ADAC}" destId="{1DA1B415-880A-469D-A268-F310B9BB7A96}" srcOrd="0" destOrd="5" presId="urn:microsoft.com/office/officeart/2005/8/layout/hList6"/>
    <dgm:cxn modelId="{2230D9A7-D0EF-4C79-865F-A3801F62B4A8}" srcId="{EAB04880-3727-4271-ADE3-CF3F71BBECC6}" destId="{D0B140BD-5933-477A-ABF4-66EF2CB07072}" srcOrd="3" destOrd="0" parTransId="{643C2BE6-019D-462D-A2C7-490BB7CDC543}" sibTransId="{D0EC7678-3AC1-40C1-AC64-6E2737F01880}"/>
    <dgm:cxn modelId="{417878AD-716C-4D63-B8EA-1C177FF8B390}" srcId="{29091923-BAE2-4514-ACE1-03B56F23A580}" destId="{CF2888B4-A0FB-4B40-9727-BB22E77259B5}" srcOrd="1" destOrd="0" parTransId="{45960E8E-5EED-43DC-A991-6F8D75D40BDC}" sibTransId="{37944B74-A59A-4280-9CB0-C5CE6A270D03}"/>
    <dgm:cxn modelId="{872104B0-5E9A-4F58-8E90-4910F6DCA32A}" type="presOf" srcId="{3B98A97C-2E5E-4F49-91A6-5F6D0934097A}" destId="{51DCC622-316C-4363-9DEE-F39E6794074E}" srcOrd="0" destOrd="5" presId="urn:microsoft.com/office/officeart/2005/8/layout/hList6"/>
    <dgm:cxn modelId="{BEC7AAB4-67EA-4E8C-9EB3-F08E6342B749}" type="presOf" srcId="{F72ACF98-C19B-4D61-9559-7362A770510C}" destId="{1DA1B415-880A-469D-A268-F310B9BB7A96}" srcOrd="0" destOrd="0" presId="urn:microsoft.com/office/officeart/2005/8/layout/hList6"/>
    <dgm:cxn modelId="{28FA66B9-5D11-4312-9679-6DFDF5643D42}" srcId="{7C40E681-C6A6-44BC-B682-D44EE8D16B4F}" destId="{ECFAADA3-F730-4A69-ACD0-9B66D68B1604}" srcOrd="3" destOrd="0" parTransId="{60760A1C-F38A-4301-B826-C516225E8D2A}" sibTransId="{08FF9D48-B5E6-46F2-8E81-C3F0AE5EEE44}"/>
    <dgm:cxn modelId="{5BAE09BB-31F9-4D8F-B332-05D0EB198EA9}" type="presOf" srcId="{8C7708C5-9C83-48B8-B490-734859DCC2A4}" destId="{1DA1B415-880A-469D-A268-F310B9BB7A96}" srcOrd="0" destOrd="4" presId="urn:microsoft.com/office/officeart/2005/8/layout/hList6"/>
    <dgm:cxn modelId="{DFDE00C4-1D8E-45B4-8A6D-21607B542F92}" srcId="{F72ACF98-C19B-4D61-9559-7362A770510C}" destId="{D18F9F79-CEAD-4D12-AFB5-EE9C89E68337}" srcOrd="2" destOrd="0" parTransId="{6A3CE38C-C211-441D-BE88-7653356B1849}" sibTransId="{4BE76315-543A-40DA-A902-422B1522709E}"/>
    <dgm:cxn modelId="{B016F1D3-3958-41A0-809C-1A54F73D0E07}" type="presOf" srcId="{4CF35F1D-7B43-42A9-A23D-EFEAB1499F45}" destId="{1DA1B415-880A-469D-A268-F310B9BB7A96}" srcOrd="0" destOrd="1" presId="urn:microsoft.com/office/officeart/2005/8/layout/hList6"/>
    <dgm:cxn modelId="{98A0D0FB-3BF7-471E-A7DA-E9FC22694E75}" type="presOf" srcId="{E1EDE0A0-CC7B-40BF-93E7-1D7C91D8DC50}" destId="{51DCC622-316C-4363-9DEE-F39E6794074E}" srcOrd="0" destOrd="1" presId="urn:microsoft.com/office/officeart/2005/8/layout/hList6"/>
    <dgm:cxn modelId="{5132A66B-D26C-458B-B2B1-082CA5B6BE6E}" type="presParOf" srcId="{F269E723-7C79-40FB-9F47-DF368A6F5186}" destId="{1DA1B415-880A-469D-A268-F310B9BB7A96}" srcOrd="0" destOrd="0" presId="urn:microsoft.com/office/officeart/2005/8/layout/hList6"/>
    <dgm:cxn modelId="{ECBA310D-EF24-46CD-AD14-3D6014242DB6}" type="presParOf" srcId="{F269E723-7C79-40FB-9F47-DF368A6F5186}" destId="{1E5B6D12-8560-411A-ADDA-2726E01849E4}" srcOrd="1" destOrd="0" presId="urn:microsoft.com/office/officeart/2005/8/layout/hList6"/>
    <dgm:cxn modelId="{2A72916B-3124-494C-8133-C4BC345A3723}" type="presParOf" srcId="{F269E723-7C79-40FB-9F47-DF368A6F5186}" destId="{51DCC622-316C-4363-9DEE-F39E6794074E}" srcOrd="2" destOrd="0" presId="urn:microsoft.com/office/officeart/2005/8/layout/hList6"/>
    <dgm:cxn modelId="{34BD95BE-62FF-4DAF-8BE8-A2A8CE921676}" type="presParOf" srcId="{F269E723-7C79-40FB-9F47-DF368A6F5186}" destId="{7D99A171-4345-4525-AE42-64C1CE66E04C}" srcOrd="3" destOrd="0" presId="urn:microsoft.com/office/officeart/2005/8/layout/hList6"/>
    <dgm:cxn modelId="{9D15DFF0-FE62-49A8-BB07-28E4C2065AD6}" type="presParOf" srcId="{F269E723-7C79-40FB-9F47-DF368A6F5186}" destId="{EE3BB935-AF68-4542-B7D4-4A321431B037}" srcOrd="4" destOrd="0" presId="urn:microsoft.com/office/officeart/2005/8/layout/hList6"/>
    <dgm:cxn modelId="{6F3B6044-79DD-4886-B546-532AD3100C19}" type="presParOf" srcId="{F269E723-7C79-40FB-9F47-DF368A6F5186}" destId="{C5BE1F25-84E9-495C-99F2-7CB92D97D0B4}" srcOrd="5" destOrd="0" presId="urn:microsoft.com/office/officeart/2005/8/layout/hList6"/>
    <dgm:cxn modelId="{7D3D8F2E-74F3-4853-AA94-C6F6F8139602}" type="presParOf" srcId="{F269E723-7C79-40FB-9F47-DF368A6F5186}" destId="{FE9DD359-E5CE-4943-A653-0E3816A3F88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B04880-3727-4271-ADE3-CF3F71BBECC6}" type="doc">
      <dgm:prSet loTypeId="urn:microsoft.com/office/officeart/2005/8/layout/h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72ACF98-C19B-4D61-9559-7362A770510C}">
      <dgm:prSet phldrT="[Texto]"/>
      <dgm:spPr/>
      <dgm:t>
        <a:bodyPr/>
        <a:lstStyle/>
        <a:p>
          <a:pPr>
            <a:lnSpc>
              <a:spcPct val="90000"/>
            </a:lnSpc>
          </a:pPr>
          <a:r>
            <a:rPr lang="es-MX" sz="1400" dirty="0"/>
            <a:t>Censo de Usuarios para Acueductos:</a:t>
          </a:r>
        </a:p>
        <a:p>
          <a:pPr>
            <a:lnSpc>
              <a:spcPct val="90000"/>
            </a:lnSpc>
          </a:pPr>
          <a:r>
            <a:rPr lang="es-MX" sz="1400" dirty="0"/>
            <a:t> </a:t>
          </a:r>
          <a:endParaRPr lang="es-CO" sz="1400" dirty="0"/>
        </a:p>
      </dgm:t>
    </dgm:pt>
    <dgm:pt modelId="{167ED5CA-CF3D-4C52-8ADD-4CA64D9ADCAE}" type="parTrans" cxnId="{9A1A888D-DC30-4B50-AF61-FBE45CBD7C61}">
      <dgm:prSet/>
      <dgm:spPr/>
      <dgm:t>
        <a:bodyPr/>
        <a:lstStyle/>
        <a:p>
          <a:endParaRPr lang="es-CO"/>
        </a:p>
      </dgm:t>
    </dgm:pt>
    <dgm:pt modelId="{84C5DDF8-E6BD-48E7-A57D-D8DD00661354}" type="sibTrans" cxnId="{9A1A888D-DC30-4B50-AF61-FBE45CBD7C61}">
      <dgm:prSet/>
      <dgm:spPr/>
      <dgm:t>
        <a:bodyPr/>
        <a:lstStyle/>
        <a:p>
          <a:endParaRPr lang="es-CO"/>
        </a:p>
      </dgm:t>
    </dgm:pt>
    <dgm:pt modelId="{4CF35F1D-7B43-42A9-A23D-EFEAB1499F4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Veredales</a:t>
          </a:r>
          <a:endParaRPr lang="es-CO" sz="1400" dirty="0"/>
        </a:p>
      </dgm:t>
    </dgm:pt>
    <dgm:pt modelId="{78D71BD0-D273-4A61-9217-052B57ACF32C}" type="parTrans" cxnId="{B05FDB54-ADD4-472B-82F1-1D97BA8A5A92}">
      <dgm:prSet/>
      <dgm:spPr/>
      <dgm:t>
        <a:bodyPr/>
        <a:lstStyle/>
        <a:p>
          <a:endParaRPr lang="es-CO"/>
        </a:p>
      </dgm:t>
    </dgm:pt>
    <dgm:pt modelId="{6126AB82-096F-4893-BA8D-E99C300BABA8}" type="sibTrans" cxnId="{B05FDB54-ADD4-472B-82F1-1D97BA8A5A92}">
      <dgm:prSet/>
      <dgm:spPr/>
      <dgm:t>
        <a:bodyPr/>
        <a:lstStyle/>
        <a:p>
          <a:endParaRPr lang="es-CO"/>
        </a:p>
      </dgm:t>
    </dgm:pt>
    <dgm:pt modelId="{7C40E681-C6A6-44BC-B682-D44EE8D16B4F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MX" sz="1400" dirty="0"/>
            <a:t>Información sobre los Sistemas de:</a:t>
          </a:r>
        </a:p>
      </dgm:t>
    </dgm:pt>
    <dgm:pt modelId="{240EF9E5-E832-43F3-8237-6041D886C3DE}" type="parTrans" cxnId="{08905A13-6F99-4894-9C8A-0D563F1087B0}">
      <dgm:prSet/>
      <dgm:spPr/>
      <dgm:t>
        <a:bodyPr/>
        <a:lstStyle/>
        <a:p>
          <a:endParaRPr lang="es-CO"/>
        </a:p>
      </dgm:t>
    </dgm:pt>
    <dgm:pt modelId="{4BF87F58-449C-450F-9D30-63420F600B83}" type="sibTrans" cxnId="{08905A13-6F99-4894-9C8A-0D563F1087B0}">
      <dgm:prSet/>
      <dgm:spPr/>
      <dgm:t>
        <a:bodyPr/>
        <a:lstStyle/>
        <a:p>
          <a:endParaRPr lang="es-CO"/>
        </a:p>
      </dgm:t>
    </dgm:pt>
    <dgm:pt modelId="{3B98A97C-2E5E-4F49-91A6-5F6D0934097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Distribución</a:t>
          </a:r>
          <a:endParaRPr lang="es-CO" sz="1400" dirty="0"/>
        </a:p>
      </dgm:t>
    </dgm:pt>
    <dgm:pt modelId="{608AC0D3-68FD-4A20-AEA1-8788DE324F51}" type="parTrans" cxnId="{CD09323D-9A15-4C0F-BCAC-3C7B06823BFC}">
      <dgm:prSet/>
      <dgm:spPr/>
      <dgm:t>
        <a:bodyPr/>
        <a:lstStyle/>
        <a:p>
          <a:endParaRPr lang="es-CO"/>
        </a:p>
      </dgm:t>
    </dgm:pt>
    <dgm:pt modelId="{A641E3BD-A2EB-43B5-B085-B860F5E762F4}" type="sibTrans" cxnId="{CD09323D-9A15-4C0F-BCAC-3C7B06823BFC}">
      <dgm:prSet/>
      <dgm:spPr/>
      <dgm:t>
        <a:bodyPr/>
        <a:lstStyle/>
        <a:p>
          <a:endParaRPr lang="es-CO"/>
        </a:p>
      </dgm:t>
    </dgm:pt>
    <dgm:pt modelId="{29091923-BAE2-4514-ACE1-03B56F23A58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Autorización Sanitaria Favorable:</a:t>
          </a:r>
          <a:endParaRPr lang="es-CO" sz="1400" dirty="0"/>
        </a:p>
      </dgm:t>
    </dgm:pt>
    <dgm:pt modelId="{714B8212-688A-4CDC-BC93-1E14C1041241}" type="parTrans" cxnId="{7E13CD61-45C5-46AB-AB2D-033ED3741A6F}">
      <dgm:prSet/>
      <dgm:spPr/>
      <dgm:t>
        <a:bodyPr/>
        <a:lstStyle/>
        <a:p>
          <a:endParaRPr lang="es-CO"/>
        </a:p>
      </dgm:t>
    </dgm:pt>
    <dgm:pt modelId="{284C628F-1492-4A02-9091-7A8D833F2BE5}" type="sibTrans" cxnId="{7E13CD61-45C5-46AB-AB2D-033ED3741A6F}">
      <dgm:prSet/>
      <dgm:spPr/>
      <dgm:t>
        <a:bodyPr/>
        <a:lstStyle/>
        <a:p>
          <a:endParaRPr lang="es-CO"/>
        </a:p>
      </dgm:t>
    </dgm:pt>
    <dgm:pt modelId="{30B8B658-2435-48A5-B412-45A086BE47E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 E</a:t>
          </a:r>
          <a:r>
            <a: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xpedida por la autoridad sanitaria departamental competente.</a:t>
          </a:r>
          <a:endParaRPr lang="es-CO" sz="1400" dirty="0"/>
        </a:p>
      </dgm:t>
    </dgm:pt>
    <dgm:pt modelId="{561091F0-BFF7-4A4D-89D8-FE01244A8B9A}" type="parTrans" cxnId="{DA732C1A-CF09-4CD0-8D1A-18AB4C53F901}">
      <dgm:prSet/>
      <dgm:spPr/>
      <dgm:t>
        <a:bodyPr/>
        <a:lstStyle/>
        <a:p>
          <a:endParaRPr lang="es-CO"/>
        </a:p>
      </dgm:t>
    </dgm:pt>
    <dgm:pt modelId="{6FB80B4C-7652-4B8A-89D3-873025363EEB}" type="sibTrans" cxnId="{DA732C1A-CF09-4CD0-8D1A-18AB4C53F901}">
      <dgm:prSet/>
      <dgm:spPr/>
      <dgm:t>
        <a:bodyPr/>
        <a:lstStyle/>
        <a:p>
          <a:endParaRPr lang="es-CO"/>
        </a:p>
      </dgm:t>
    </dgm:pt>
    <dgm:pt modelId="{D18F9F79-CEAD-4D12-AFB5-EE9C89E6833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Municipales.</a:t>
          </a:r>
          <a:endParaRPr lang="es-CO" sz="1400" dirty="0"/>
        </a:p>
      </dgm:t>
    </dgm:pt>
    <dgm:pt modelId="{6A3CE38C-C211-441D-BE88-7653356B1849}" type="parTrans" cxnId="{DFDE00C4-1D8E-45B4-8A6D-21607B542F92}">
      <dgm:prSet/>
      <dgm:spPr/>
      <dgm:t>
        <a:bodyPr/>
        <a:lstStyle/>
        <a:p>
          <a:endParaRPr lang="es-CO"/>
        </a:p>
      </dgm:t>
    </dgm:pt>
    <dgm:pt modelId="{4BE76315-543A-40DA-A902-422B1522709E}" type="sibTrans" cxnId="{DFDE00C4-1D8E-45B4-8A6D-21607B542F92}">
      <dgm:prSet/>
      <dgm:spPr/>
      <dgm:t>
        <a:bodyPr/>
        <a:lstStyle/>
        <a:p>
          <a:endParaRPr lang="es-CO"/>
        </a:p>
      </dgm:t>
    </dgm:pt>
    <dgm:pt modelId="{766256B1-C2A2-4F50-8C5D-293D9464ADA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Privados.</a:t>
          </a:r>
          <a:endParaRPr lang="es-CO" sz="1400" dirty="0"/>
        </a:p>
      </dgm:t>
    </dgm:pt>
    <dgm:pt modelId="{3B99F1C1-12D6-4B2C-A0A8-6B16467579C9}" type="parTrans" cxnId="{A4042064-C2F0-45F8-ADCE-B7975B8BF68B}">
      <dgm:prSet/>
      <dgm:spPr/>
      <dgm:t>
        <a:bodyPr/>
        <a:lstStyle/>
        <a:p>
          <a:endParaRPr lang="es-CO"/>
        </a:p>
      </dgm:t>
    </dgm:pt>
    <dgm:pt modelId="{B77D7D88-4D82-4B40-8B9C-3117232DAB32}" type="sibTrans" cxnId="{A4042064-C2F0-45F8-ADCE-B7975B8BF68B}">
      <dgm:prSet/>
      <dgm:spPr/>
      <dgm:t>
        <a:bodyPr/>
        <a:lstStyle/>
        <a:p>
          <a:endParaRPr lang="es-CO"/>
        </a:p>
      </dgm:t>
    </dgm:pt>
    <dgm:pt modelId="{59F4A8DA-83E7-43B2-8A80-C9094D7FE9A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Conducción</a:t>
          </a:r>
          <a:endParaRPr lang="es-CO" sz="1400" dirty="0"/>
        </a:p>
      </dgm:t>
    </dgm:pt>
    <dgm:pt modelId="{FA2AFBE7-4350-40D0-839A-C13E8AB395D2}" type="parTrans" cxnId="{398C6647-CF30-4497-9B70-54B814EB589C}">
      <dgm:prSet/>
      <dgm:spPr/>
      <dgm:t>
        <a:bodyPr/>
        <a:lstStyle/>
        <a:p>
          <a:endParaRPr lang="es-CO"/>
        </a:p>
      </dgm:t>
    </dgm:pt>
    <dgm:pt modelId="{99B10B19-A8F9-414C-BDEA-6EB176D8A50F}" type="sibTrans" cxnId="{398C6647-CF30-4497-9B70-54B814EB589C}">
      <dgm:prSet/>
      <dgm:spPr/>
      <dgm:t>
        <a:bodyPr/>
        <a:lstStyle/>
        <a:p>
          <a:endParaRPr lang="es-CO"/>
        </a:p>
      </dgm:t>
    </dgm:pt>
    <dgm:pt modelId="{CF2888B4-A0FB-4B40-9727-BB22E77259B5}">
      <dgm:prSet phldrT="[Texto]"/>
      <dgm:spPr/>
      <dgm:t>
        <a:bodyPr/>
        <a:lstStyle/>
        <a:p>
          <a:pPr>
            <a:lnSpc>
              <a:spcPct val="150000"/>
            </a:lnSpc>
          </a:pPr>
          <a:endParaRPr lang="es-CO" sz="1400" dirty="0"/>
        </a:p>
      </dgm:t>
    </dgm:pt>
    <dgm:pt modelId="{45960E8E-5EED-43DC-A991-6F8D75D40BDC}" type="parTrans" cxnId="{417878AD-716C-4D63-B8EA-1C177FF8B390}">
      <dgm:prSet/>
      <dgm:spPr/>
      <dgm:t>
        <a:bodyPr/>
        <a:lstStyle/>
        <a:p>
          <a:endParaRPr lang="es-CO"/>
        </a:p>
      </dgm:t>
    </dgm:pt>
    <dgm:pt modelId="{37944B74-A59A-4280-9CB0-C5CE6A270D03}" type="sibTrans" cxnId="{417878AD-716C-4D63-B8EA-1C177FF8B390}">
      <dgm:prSet/>
      <dgm:spPr/>
      <dgm:t>
        <a:bodyPr/>
        <a:lstStyle/>
        <a:p>
          <a:endParaRPr lang="es-CO"/>
        </a:p>
      </dgm:t>
    </dgm:pt>
    <dgm:pt modelId="{D53BEB74-89C3-4A9A-8083-5E875763632B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CO" sz="1400" dirty="0"/>
        </a:p>
      </dgm:t>
    </dgm:pt>
    <dgm:pt modelId="{02C105B2-D98B-4418-B536-4C2646B4CA31}" type="parTrans" cxnId="{1D3BFC30-3026-4A7E-BEBC-A654A403D430}">
      <dgm:prSet/>
      <dgm:spPr/>
      <dgm:t>
        <a:bodyPr/>
        <a:lstStyle/>
        <a:p>
          <a:endParaRPr lang="es-CO"/>
        </a:p>
      </dgm:t>
    </dgm:pt>
    <dgm:pt modelId="{CA1B8C77-5844-4854-BB54-14C31CC96F67}" type="sibTrans" cxnId="{1D3BFC30-3026-4A7E-BEBC-A654A403D430}">
      <dgm:prSet/>
      <dgm:spPr/>
      <dgm:t>
        <a:bodyPr/>
        <a:lstStyle/>
        <a:p>
          <a:endParaRPr lang="es-CO"/>
        </a:p>
      </dgm:t>
    </dgm:pt>
    <dgm:pt modelId="{8C7708C5-9C83-48B8-B490-734859DCC2A4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CO" sz="1400" dirty="0"/>
        </a:p>
      </dgm:t>
    </dgm:pt>
    <dgm:pt modelId="{20D3BF63-D3A8-40BF-A561-A9B8698F2194}" type="parTrans" cxnId="{A0369367-4BFC-46C9-89C3-BD8D4CF71C59}">
      <dgm:prSet/>
      <dgm:spPr/>
      <dgm:t>
        <a:bodyPr/>
        <a:lstStyle/>
        <a:p>
          <a:endParaRPr lang="es-CO"/>
        </a:p>
      </dgm:t>
    </dgm:pt>
    <dgm:pt modelId="{A39B11A7-B586-4761-A551-90733C02CF08}" type="sibTrans" cxnId="{A0369367-4BFC-46C9-89C3-BD8D4CF71C59}">
      <dgm:prSet/>
      <dgm:spPr/>
      <dgm:t>
        <a:bodyPr/>
        <a:lstStyle/>
        <a:p>
          <a:endParaRPr lang="es-CO"/>
        </a:p>
      </dgm:t>
    </dgm:pt>
    <dgm:pt modelId="{1D311DD2-F0D9-410E-A5E4-71B9026CC2EF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Derivación</a:t>
          </a:r>
          <a:endParaRPr lang="es-CO" sz="1400" dirty="0"/>
        </a:p>
      </dgm:t>
    </dgm:pt>
    <dgm:pt modelId="{D8265770-03CB-450E-9269-91D1A2B7BC36}" type="parTrans" cxnId="{709AF81B-62E5-4753-A80D-8F7EC3C45A2C}">
      <dgm:prSet/>
      <dgm:spPr/>
      <dgm:t>
        <a:bodyPr/>
        <a:lstStyle/>
        <a:p>
          <a:endParaRPr lang="es-CO"/>
        </a:p>
      </dgm:t>
    </dgm:pt>
    <dgm:pt modelId="{AC88AD77-D3E4-48A5-BB71-DC8185029EDE}" type="sibTrans" cxnId="{709AF81B-62E5-4753-A80D-8F7EC3C45A2C}">
      <dgm:prSet/>
      <dgm:spPr/>
      <dgm:t>
        <a:bodyPr/>
        <a:lstStyle/>
        <a:p>
          <a:endParaRPr lang="es-CO"/>
        </a:p>
      </dgm:t>
    </dgm:pt>
    <dgm:pt modelId="{ECFAADA3-F730-4A69-ACD0-9B66D68B160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Restitución de Sobrantes</a:t>
          </a:r>
          <a:endParaRPr lang="es-CO" sz="1400" dirty="0"/>
        </a:p>
      </dgm:t>
    </dgm:pt>
    <dgm:pt modelId="{60760A1C-F38A-4301-B826-C516225E8D2A}" type="parTrans" cxnId="{28FA66B9-5D11-4312-9679-6DFDF5643D42}">
      <dgm:prSet/>
      <dgm:spPr/>
      <dgm:t>
        <a:bodyPr/>
        <a:lstStyle/>
        <a:p>
          <a:endParaRPr lang="es-CO"/>
        </a:p>
      </dgm:t>
    </dgm:pt>
    <dgm:pt modelId="{08FF9D48-B5E6-46F2-8E81-C3F0AE5EEE44}" type="sibTrans" cxnId="{28FA66B9-5D11-4312-9679-6DFDF5643D42}">
      <dgm:prSet/>
      <dgm:spPr/>
      <dgm:t>
        <a:bodyPr/>
        <a:lstStyle/>
        <a:p>
          <a:endParaRPr lang="es-CO"/>
        </a:p>
      </dgm:t>
    </dgm:pt>
    <dgm:pt modelId="{E1EDE0A0-CC7B-40BF-93E7-1D7C91D8DC5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/>
            <a:t>Captación</a:t>
          </a:r>
          <a:endParaRPr lang="es-CO" sz="1400" dirty="0"/>
        </a:p>
      </dgm:t>
    </dgm:pt>
    <dgm:pt modelId="{6DD21020-4683-4D07-A229-83492A977EE4}" type="sibTrans" cxnId="{536B3E3E-99E9-4EEF-8EB5-9CDD1F61B5A7}">
      <dgm:prSet/>
      <dgm:spPr/>
      <dgm:t>
        <a:bodyPr/>
        <a:lstStyle/>
        <a:p>
          <a:endParaRPr lang="es-CO"/>
        </a:p>
      </dgm:t>
    </dgm:pt>
    <dgm:pt modelId="{0C8242B4-5011-4236-A5E8-29CBC7A7C025}" type="parTrans" cxnId="{536B3E3E-99E9-4EEF-8EB5-9CDD1F61B5A7}">
      <dgm:prSet/>
      <dgm:spPr/>
      <dgm:t>
        <a:bodyPr/>
        <a:lstStyle/>
        <a:p>
          <a:endParaRPr lang="es-CO"/>
        </a:p>
      </dgm:t>
    </dgm:pt>
    <dgm:pt modelId="{F269E723-7C79-40FB-9F47-DF368A6F5186}" type="pres">
      <dgm:prSet presAssocID="{EAB04880-3727-4271-ADE3-CF3F71BBECC6}" presName="Name0" presStyleCnt="0">
        <dgm:presLayoutVars>
          <dgm:dir/>
          <dgm:resizeHandles val="exact"/>
        </dgm:presLayoutVars>
      </dgm:prSet>
      <dgm:spPr/>
    </dgm:pt>
    <dgm:pt modelId="{1DA1B415-880A-469D-A268-F310B9BB7A96}" type="pres">
      <dgm:prSet presAssocID="{F72ACF98-C19B-4D61-9559-7362A770510C}" presName="node" presStyleLbl="node1" presStyleIdx="0" presStyleCnt="3">
        <dgm:presLayoutVars>
          <dgm:bulletEnabled val="1"/>
        </dgm:presLayoutVars>
      </dgm:prSet>
      <dgm:spPr/>
    </dgm:pt>
    <dgm:pt modelId="{1E5B6D12-8560-411A-ADDA-2726E01849E4}" type="pres">
      <dgm:prSet presAssocID="{84C5DDF8-E6BD-48E7-A57D-D8DD00661354}" presName="sibTrans" presStyleCnt="0"/>
      <dgm:spPr/>
    </dgm:pt>
    <dgm:pt modelId="{51DCC622-316C-4363-9DEE-F39E6794074E}" type="pres">
      <dgm:prSet presAssocID="{7C40E681-C6A6-44BC-B682-D44EE8D16B4F}" presName="node" presStyleLbl="node1" presStyleIdx="1" presStyleCnt="3" custLinFactNeighborX="1">
        <dgm:presLayoutVars>
          <dgm:bulletEnabled val="1"/>
        </dgm:presLayoutVars>
      </dgm:prSet>
      <dgm:spPr/>
    </dgm:pt>
    <dgm:pt modelId="{7D99A171-4345-4525-AE42-64C1CE66E04C}" type="pres">
      <dgm:prSet presAssocID="{4BF87F58-449C-450F-9D30-63420F600B83}" presName="sibTrans" presStyleCnt="0"/>
      <dgm:spPr/>
    </dgm:pt>
    <dgm:pt modelId="{EE3BB935-AF68-4542-B7D4-4A321431B037}" type="pres">
      <dgm:prSet presAssocID="{29091923-BAE2-4514-ACE1-03B56F23A580}" presName="node" presStyleLbl="node1" presStyleIdx="2" presStyleCnt="3">
        <dgm:presLayoutVars>
          <dgm:bulletEnabled val="1"/>
        </dgm:presLayoutVars>
      </dgm:prSet>
      <dgm:spPr/>
    </dgm:pt>
  </dgm:ptLst>
  <dgm:cxnLst>
    <dgm:cxn modelId="{08905A13-6F99-4894-9C8A-0D563F1087B0}" srcId="{EAB04880-3727-4271-ADE3-CF3F71BBECC6}" destId="{7C40E681-C6A6-44BC-B682-D44EE8D16B4F}" srcOrd="1" destOrd="0" parTransId="{240EF9E5-E832-43F3-8237-6041D886C3DE}" sibTransId="{4BF87F58-449C-450F-9D30-63420F600B83}"/>
    <dgm:cxn modelId="{DA732C1A-CF09-4CD0-8D1A-18AB4C53F901}" srcId="{29091923-BAE2-4514-ACE1-03B56F23A580}" destId="{30B8B658-2435-48A5-B412-45A086BE47E0}" srcOrd="0" destOrd="0" parTransId="{561091F0-BFF7-4A4D-89D8-FE01244A8B9A}" sibTransId="{6FB80B4C-7652-4B8A-89D3-873025363EEB}"/>
    <dgm:cxn modelId="{6A4F811A-0FB1-4F47-A329-55848037096A}" type="presOf" srcId="{7C40E681-C6A6-44BC-B682-D44EE8D16B4F}" destId="{51DCC622-316C-4363-9DEE-F39E6794074E}" srcOrd="0" destOrd="0" presId="urn:microsoft.com/office/officeart/2005/8/layout/hList6"/>
    <dgm:cxn modelId="{709AF81B-62E5-4753-A80D-8F7EC3C45A2C}" srcId="{7C40E681-C6A6-44BC-B682-D44EE8D16B4F}" destId="{1D311DD2-F0D9-410E-A5E4-71B9026CC2EF}" srcOrd="1" destOrd="0" parTransId="{D8265770-03CB-450E-9269-91D1A2B7BC36}" sibTransId="{AC88AD77-D3E4-48A5-BB71-DC8185029EDE}"/>
    <dgm:cxn modelId="{1D3BFC30-3026-4A7E-BEBC-A654A403D430}" srcId="{F72ACF98-C19B-4D61-9559-7362A770510C}" destId="{D53BEB74-89C3-4A9A-8083-5E875763632B}" srcOrd="1" destOrd="0" parTransId="{02C105B2-D98B-4418-B536-4C2646B4CA31}" sibTransId="{CA1B8C77-5844-4854-BB54-14C31CC96F67}"/>
    <dgm:cxn modelId="{CD09323D-9A15-4C0F-BCAC-3C7B06823BFC}" srcId="{7C40E681-C6A6-44BC-B682-D44EE8D16B4F}" destId="{3B98A97C-2E5E-4F49-91A6-5F6D0934097A}" srcOrd="4" destOrd="0" parTransId="{608AC0D3-68FD-4A20-AEA1-8788DE324F51}" sibTransId="{A641E3BD-A2EB-43B5-B085-B860F5E762F4}"/>
    <dgm:cxn modelId="{536B3E3E-99E9-4EEF-8EB5-9CDD1F61B5A7}" srcId="{7C40E681-C6A6-44BC-B682-D44EE8D16B4F}" destId="{E1EDE0A0-CC7B-40BF-93E7-1D7C91D8DC50}" srcOrd="0" destOrd="0" parTransId="{0C8242B4-5011-4236-A5E8-29CBC7A7C025}" sibTransId="{6DD21020-4683-4D07-A229-83492A977EE4}"/>
    <dgm:cxn modelId="{D91B7360-0D8D-4452-A814-85613703778B}" type="presOf" srcId="{ECFAADA3-F730-4A69-ACD0-9B66D68B1604}" destId="{51DCC622-316C-4363-9DEE-F39E6794074E}" srcOrd="0" destOrd="4" presId="urn:microsoft.com/office/officeart/2005/8/layout/hList6"/>
    <dgm:cxn modelId="{7E13CD61-45C5-46AB-AB2D-033ED3741A6F}" srcId="{EAB04880-3727-4271-ADE3-CF3F71BBECC6}" destId="{29091923-BAE2-4514-ACE1-03B56F23A580}" srcOrd="2" destOrd="0" parTransId="{714B8212-688A-4CDC-BC93-1E14C1041241}" sibTransId="{284C628F-1492-4A02-9091-7A8D833F2BE5}"/>
    <dgm:cxn modelId="{A4042064-C2F0-45F8-ADCE-B7975B8BF68B}" srcId="{F72ACF98-C19B-4D61-9559-7362A770510C}" destId="{766256B1-C2A2-4F50-8C5D-293D9464ADAC}" srcOrd="4" destOrd="0" parTransId="{3B99F1C1-12D6-4B2C-A0A8-6B16467579C9}" sibTransId="{B77D7D88-4D82-4B40-8B9C-3117232DAB32}"/>
    <dgm:cxn modelId="{D5245465-EE48-4124-A571-DFC5C0AAB853}" type="presOf" srcId="{29091923-BAE2-4514-ACE1-03B56F23A580}" destId="{EE3BB935-AF68-4542-B7D4-4A321431B037}" srcOrd="0" destOrd="0" presId="urn:microsoft.com/office/officeart/2005/8/layout/hList6"/>
    <dgm:cxn modelId="{398C6647-CF30-4497-9B70-54B814EB589C}" srcId="{7C40E681-C6A6-44BC-B682-D44EE8D16B4F}" destId="{59F4A8DA-83E7-43B2-8A80-C9094D7FE9AC}" srcOrd="2" destOrd="0" parTransId="{FA2AFBE7-4350-40D0-839A-C13E8AB395D2}" sibTransId="{99B10B19-A8F9-414C-BDEA-6EB176D8A50F}"/>
    <dgm:cxn modelId="{A0369367-4BFC-46C9-89C3-BD8D4CF71C59}" srcId="{F72ACF98-C19B-4D61-9559-7362A770510C}" destId="{8C7708C5-9C83-48B8-B490-734859DCC2A4}" srcOrd="3" destOrd="0" parTransId="{20D3BF63-D3A8-40BF-A561-A9B8698F2194}" sibTransId="{A39B11A7-B586-4761-A551-90733C02CF08}"/>
    <dgm:cxn modelId="{79851A6E-CA6B-4080-9E3B-1F320E746D83}" type="presOf" srcId="{1D311DD2-F0D9-410E-A5E4-71B9026CC2EF}" destId="{51DCC622-316C-4363-9DEE-F39E6794074E}" srcOrd="0" destOrd="2" presId="urn:microsoft.com/office/officeart/2005/8/layout/hList6"/>
    <dgm:cxn modelId="{81824E4E-5925-466E-844E-D09C9B04172B}" type="presOf" srcId="{EAB04880-3727-4271-ADE3-CF3F71BBECC6}" destId="{F269E723-7C79-40FB-9F47-DF368A6F5186}" srcOrd="0" destOrd="0" presId="urn:microsoft.com/office/officeart/2005/8/layout/hList6"/>
    <dgm:cxn modelId="{872F6E72-8E7D-478F-8769-E1022AAE7B14}" type="presOf" srcId="{CF2888B4-A0FB-4B40-9727-BB22E77259B5}" destId="{EE3BB935-AF68-4542-B7D4-4A321431B037}" srcOrd="0" destOrd="2" presId="urn:microsoft.com/office/officeart/2005/8/layout/hList6"/>
    <dgm:cxn modelId="{AFD46853-FB7A-4532-A3E9-7DE45DA99027}" type="presOf" srcId="{D53BEB74-89C3-4A9A-8083-5E875763632B}" destId="{1DA1B415-880A-469D-A268-F310B9BB7A96}" srcOrd="0" destOrd="2" presId="urn:microsoft.com/office/officeart/2005/8/layout/hList6"/>
    <dgm:cxn modelId="{B05FDB54-ADD4-472B-82F1-1D97BA8A5A92}" srcId="{F72ACF98-C19B-4D61-9559-7362A770510C}" destId="{4CF35F1D-7B43-42A9-A23D-EFEAB1499F45}" srcOrd="0" destOrd="0" parTransId="{78D71BD0-D273-4A61-9217-052B57ACF32C}" sibTransId="{6126AB82-096F-4893-BA8D-E99C300BABA8}"/>
    <dgm:cxn modelId="{9A1A888D-DC30-4B50-AF61-FBE45CBD7C61}" srcId="{EAB04880-3727-4271-ADE3-CF3F71BBECC6}" destId="{F72ACF98-C19B-4D61-9559-7362A770510C}" srcOrd="0" destOrd="0" parTransId="{167ED5CA-CF3D-4C52-8ADD-4CA64D9ADCAE}" sibTransId="{84C5DDF8-E6BD-48E7-A57D-D8DD00661354}"/>
    <dgm:cxn modelId="{E8E25A8F-DB11-4FF6-BEB7-62374D17E3F6}" type="presOf" srcId="{30B8B658-2435-48A5-B412-45A086BE47E0}" destId="{EE3BB935-AF68-4542-B7D4-4A321431B037}" srcOrd="0" destOrd="1" presId="urn:microsoft.com/office/officeart/2005/8/layout/hList6"/>
    <dgm:cxn modelId="{E1471F90-7396-487C-9848-F3F1AB7E6DBA}" type="presOf" srcId="{59F4A8DA-83E7-43B2-8A80-C9094D7FE9AC}" destId="{51DCC622-316C-4363-9DEE-F39E6794074E}" srcOrd="0" destOrd="3" presId="urn:microsoft.com/office/officeart/2005/8/layout/hList6"/>
    <dgm:cxn modelId="{96529C94-C3F8-48FB-8517-E575FF78D84E}" type="presOf" srcId="{D18F9F79-CEAD-4D12-AFB5-EE9C89E68337}" destId="{1DA1B415-880A-469D-A268-F310B9BB7A96}" srcOrd="0" destOrd="3" presId="urn:microsoft.com/office/officeart/2005/8/layout/hList6"/>
    <dgm:cxn modelId="{D7466CA0-2648-4B7D-8D68-D452CC456323}" type="presOf" srcId="{766256B1-C2A2-4F50-8C5D-293D9464ADAC}" destId="{1DA1B415-880A-469D-A268-F310B9BB7A96}" srcOrd="0" destOrd="5" presId="urn:microsoft.com/office/officeart/2005/8/layout/hList6"/>
    <dgm:cxn modelId="{417878AD-716C-4D63-B8EA-1C177FF8B390}" srcId="{29091923-BAE2-4514-ACE1-03B56F23A580}" destId="{CF2888B4-A0FB-4B40-9727-BB22E77259B5}" srcOrd="1" destOrd="0" parTransId="{45960E8E-5EED-43DC-A991-6F8D75D40BDC}" sibTransId="{37944B74-A59A-4280-9CB0-C5CE6A270D03}"/>
    <dgm:cxn modelId="{872104B0-5E9A-4F58-8E90-4910F6DCA32A}" type="presOf" srcId="{3B98A97C-2E5E-4F49-91A6-5F6D0934097A}" destId="{51DCC622-316C-4363-9DEE-F39E6794074E}" srcOrd="0" destOrd="5" presId="urn:microsoft.com/office/officeart/2005/8/layout/hList6"/>
    <dgm:cxn modelId="{BEC7AAB4-67EA-4E8C-9EB3-F08E6342B749}" type="presOf" srcId="{F72ACF98-C19B-4D61-9559-7362A770510C}" destId="{1DA1B415-880A-469D-A268-F310B9BB7A96}" srcOrd="0" destOrd="0" presId="urn:microsoft.com/office/officeart/2005/8/layout/hList6"/>
    <dgm:cxn modelId="{28FA66B9-5D11-4312-9679-6DFDF5643D42}" srcId="{7C40E681-C6A6-44BC-B682-D44EE8D16B4F}" destId="{ECFAADA3-F730-4A69-ACD0-9B66D68B1604}" srcOrd="3" destOrd="0" parTransId="{60760A1C-F38A-4301-B826-C516225E8D2A}" sibTransId="{08FF9D48-B5E6-46F2-8E81-C3F0AE5EEE44}"/>
    <dgm:cxn modelId="{5BAE09BB-31F9-4D8F-B332-05D0EB198EA9}" type="presOf" srcId="{8C7708C5-9C83-48B8-B490-734859DCC2A4}" destId="{1DA1B415-880A-469D-A268-F310B9BB7A96}" srcOrd="0" destOrd="4" presId="urn:microsoft.com/office/officeart/2005/8/layout/hList6"/>
    <dgm:cxn modelId="{DFDE00C4-1D8E-45B4-8A6D-21607B542F92}" srcId="{F72ACF98-C19B-4D61-9559-7362A770510C}" destId="{D18F9F79-CEAD-4D12-AFB5-EE9C89E68337}" srcOrd="2" destOrd="0" parTransId="{6A3CE38C-C211-441D-BE88-7653356B1849}" sibTransId="{4BE76315-543A-40DA-A902-422B1522709E}"/>
    <dgm:cxn modelId="{B016F1D3-3958-41A0-809C-1A54F73D0E07}" type="presOf" srcId="{4CF35F1D-7B43-42A9-A23D-EFEAB1499F45}" destId="{1DA1B415-880A-469D-A268-F310B9BB7A96}" srcOrd="0" destOrd="1" presId="urn:microsoft.com/office/officeart/2005/8/layout/hList6"/>
    <dgm:cxn modelId="{98A0D0FB-3BF7-471E-A7DA-E9FC22694E75}" type="presOf" srcId="{E1EDE0A0-CC7B-40BF-93E7-1D7C91D8DC50}" destId="{51DCC622-316C-4363-9DEE-F39E6794074E}" srcOrd="0" destOrd="1" presId="urn:microsoft.com/office/officeart/2005/8/layout/hList6"/>
    <dgm:cxn modelId="{5132A66B-D26C-458B-B2B1-082CA5B6BE6E}" type="presParOf" srcId="{F269E723-7C79-40FB-9F47-DF368A6F5186}" destId="{1DA1B415-880A-469D-A268-F310B9BB7A96}" srcOrd="0" destOrd="0" presId="urn:microsoft.com/office/officeart/2005/8/layout/hList6"/>
    <dgm:cxn modelId="{ECBA310D-EF24-46CD-AD14-3D6014242DB6}" type="presParOf" srcId="{F269E723-7C79-40FB-9F47-DF368A6F5186}" destId="{1E5B6D12-8560-411A-ADDA-2726E01849E4}" srcOrd="1" destOrd="0" presId="urn:microsoft.com/office/officeart/2005/8/layout/hList6"/>
    <dgm:cxn modelId="{2A72916B-3124-494C-8133-C4BC345A3723}" type="presParOf" srcId="{F269E723-7C79-40FB-9F47-DF368A6F5186}" destId="{51DCC622-316C-4363-9DEE-F39E6794074E}" srcOrd="2" destOrd="0" presId="urn:microsoft.com/office/officeart/2005/8/layout/hList6"/>
    <dgm:cxn modelId="{34BD95BE-62FF-4DAF-8BE8-A2A8CE921676}" type="presParOf" srcId="{F269E723-7C79-40FB-9F47-DF368A6F5186}" destId="{7D99A171-4345-4525-AE42-64C1CE66E04C}" srcOrd="3" destOrd="0" presId="urn:microsoft.com/office/officeart/2005/8/layout/hList6"/>
    <dgm:cxn modelId="{9D15DFF0-FE62-49A8-BB07-28E4C2065AD6}" type="presParOf" srcId="{F269E723-7C79-40FB-9F47-DF368A6F5186}" destId="{EE3BB935-AF68-4542-B7D4-4A321431B03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52DF3E-CD85-4FB8-9EF4-F1C85B09E086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1D86F06-3081-4F9A-9BE5-76CB5A97E15F}">
      <dgm:prSet phldrT="[Texto]" custT="1"/>
      <dgm:spPr/>
      <dgm:t>
        <a:bodyPr/>
        <a:lstStyle/>
        <a:p>
          <a:r>
            <a:rPr lang="es-ES" sz="1800">
              <a:latin typeface="Arial Black"/>
              <a:cs typeface="Arial Black"/>
            </a:rPr>
            <a:t>PUEAA:</a:t>
          </a:r>
          <a:endParaRPr lang="es-CO" sz="1800" dirty="0"/>
        </a:p>
      </dgm:t>
    </dgm:pt>
    <dgm:pt modelId="{4B200C96-C367-4448-91D2-2052BDD4AD31}" type="parTrans" cxnId="{C30E4E72-DD75-437B-96FB-EB562AE33A4B}">
      <dgm:prSet/>
      <dgm:spPr/>
      <dgm:t>
        <a:bodyPr/>
        <a:lstStyle/>
        <a:p>
          <a:endParaRPr lang="es-CO" sz="2000"/>
        </a:p>
      </dgm:t>
    </dgm:pt>
    <dgm:pt modelId="{079E7495-7BCA-4535-8A17-0B52AF873A84}" type="sibTrans" cxnId="{C30E4E72-DD75-437B-96FB-EB562AE33A4B}">
      <dgm:prSet/>
      <dgm:spPr/>
      <dgm:t>
        <a:bodyPr/>
        <a:lstStyle/>
        <a:p>
          <a:endParaRPr lang="es-CO" sz="2000"/>
        </a:p>
      </dgm:t>
    </dgm:pt>
    <dgm:pt modelId="{96430837-17BC-4ECD-9DD3-450F225309C9}">
      <dgm:prSet phldrT="[Texto]" custT="1"/>
      <dgm:spPr/>
      <dgm:t>
        <a:bodyPr/>
        <a:lstStyle/>
        <a:p>
          <a:r>
            <a:rPr lang="es-ES_trad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Diagnóstico ambiental de la microcuenca abastecedora del sistema</a:t>
          </a:r>
          <a:endParaRPr lang="es-CO" sz="1400" dirty="0"/>
        </a:p>
      </dgm:t>
    </dgm:pt>
    <dgm:pt modelId="{A7002CC7-B766-4684-9C0B-37CD76CA6B80}" type="parTrans" cxnId="{5E8B4825-8FD6-470E-9517-485F17A846FE}">
      <dgm:prSet/>
      <dgm:spPr/>
      <dgm:t>
        <a:bodyPr/>
        <a:lstStyle/>
        <a:p>
          <a:endParaRPr lang="es-CO" sz="2000"/>
        </a:p>
      </dgm:t>
    </dgm:pt>
    <dgm:pt modelId="{22DFEB5F-20F0-42AB-B1DD-C4FE3946C896}" type="sibTrans" cxnId="{5E8B4825-8FD6-470E-9517-485F17A846FE}">
      <dgm:prSet/>
      <dgm:spPr/>
      <dgm:t>
        <a:bodyPr/>
        <a:lstStyle/>
        <a:p>
          <a:endParaRPr lang="es-CO" sz="2000"/>
        </a:p>
      </dgm:t>
    </dgm:pt>
    <dgm:pt modelId="{A985B709-E7A1-4B8E-B0B5-CE316A6C089A}">
      <dgm:prSet phldrT="[Texto]" custT="1"/>
      <dgm:spPr/>
      <dgm:t>
        <a:bodyPr/>
        <a:lstStyle/>
        <a:p>
          <a:r>
            <a: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Diagnóstico del sistema de abastecimiento y distribución del agua</a:t>
          </a:r>
          <a:endParaRPr lang="es-CO" sz="1400" dirty="0"/>
        </a:p>
      </dgm:t>
    </dgm:pt>
    <dgm:pt modelId="{95F136B0-8BEF-4917-AC2B-3FB66DDA3904}" type="parTrans" cxnId="{6F11DEC9-3B5B-4A5F-977F-5134BE84BE21}">
      <dgm:prSet/>
      <dgm:spPr/>
      <dgm:t>
        <a:bodyPr/>
        <a:lstStyle/>
        <a:p>
          <a:endParaRPr lang="es-CO" sz="2000"/>
        </a:p>
      </dgm:t>
    </dgm:pt>
    <dgm:pt modelId="{2856C07D-DF7B-4C03-958B-D2FAEB2E2C3A}" type="sibTrans" cxnId="{6F11DEC9-3B5B-4A5F-977F-5134BE84BE21}">
      <dgm:prSet/>
      <dgm:spPr/>
      <dgm:t>
        <a:bodyPr/>
        <a:lstStyle/>
        <a:p>
          <a:endParaRPr lang="es-CO" sz="2000"/>
        </a:p>
      </dgm:t>
    </dgm:pt>
    <dgm:pt modelId="{8C393A2F-876D-416A-8068-676DD1CD10D7}">
      <dgm:prSet phldrT="[Texto]" custT="1"/>
      <dgm:spPr/>
      <dgm:t>
        <a:bodyPr/>
        <a:lstStyle/>
        <a:p>
          <a:r>
            <a:rPr lang="es-CO" sz="1400" dirty="0"/>
            <a:t>Determinación consumos y pérdidas</a:t>
          </a:r>
        </a:p>
      </dgm:t>
    </dgm:pt>
    <dgm:pt modelId="{E38F8DAD-6448-4F95-83BE-496F939317E8}" type="parTrans" cxnId="{F5CD1394-1CA0-4645-8AE6-2401816F9D26}">
      <dgm:prSet/>
      <dgm:spPr/>
      <dgm:t>
        <a:bodyPr/>
        <a:lstStyle/>
        <a:p>
          <a:endParaRPr lang="es-CO" sz="2000"/>
        </a:p>
      </dgm:t>
    </dgm:pt>
    <dgm:pt modelId="{790B31AF-5044-4A9C-AD11-D126C74E44AF}" type="sibTrans" cxnId="{F5CD1394-1CA0-4645-8AE6-2401816F9D26}">
      <dgm:prSet/>
      <dgm:spPr/>
      <dgm:t>
        <a:bodyPr/>
        <a:lstStyle/>
        <a:p>
          <a:endParaRPr lang="es-CO" sz="2000"/>
        </a:p>
      </dgm:t>
    </dgm:pt>
    <dgm:pt modelId="{E60C282B-5287-41E4-B578-FFC1BEBCDC23}">
      <dgm:prSet phldrT="[Texto]" custT="1"/>
      <dgm:spPr/>
      <dgm:t>
        <a:bodyPr/>
        <a:lstStyle/>
        <a:p>
          <a:r>
            <a:rPr lang="es-CO" sz="1400" dirty="0"/>
            <a:t>Programa de educación ambiental</a:t>
          </a:r>
        </a:p>
      </dgm:t>
    </dgm:pt>
    <dgm:pt modelId="{7DDE391F-BD76-4F5F-BE3C-5DFE959B655A}" type="parTrans" cxnId="{B1753D73-5A4C-49A1-BAEA-BD2137166F6B}">
      <dgm:prSet/>
      <dgm:spPr/>
      <dgm:t>
        <a:bodyPr/>
        <a:lstStyle/>
        <a:p>
          <a:endParaRPr lang="es-CO" sz="2000"/>
        </a:p>
      </dgm:t>
    </dgm:pt>
    <dgm:pt modelId="{928D7693-FB9E-4BD1-890B-C9445AA3E805}" type="sibTrans" cxnId="{B1753D73-5A4C-49A1-BAEA-BD2137166F6B}">
      <dgm:prSet/>
      <dgm:spPr/>
      <dgm:t>
        <a:bodyPr/>
        <a:lstStyle/>
        <a:p>
          <a:endParaRPr lang="es-CO" sz="2000"/>
        </a:p>
      </dgm:t>
    </dgm:pt>
    <dgm:pt modelId="{71CEA61F-353D-4E16-9F74-AFDA04F052A9}">
      <dgm:prSet phldrT="[Texto]" custT="1"/>
      <dgm:spPr/>
      <dgm:t>
        <a:bodyPr/>
        <a:lstStyle/>
        <a:p>
          <a:r>
            <a:rPr lang="es-CO" sz="1400" dirty="0"/>
            <a:t>Metas de reducción de pérdidas y consumos</a:t>
          </a:r>
        </a:p>
      </dgm:t>
    </dgm:pt>
    <dgm:pt modelId="{C9CBA370-88EC-4686-BC3E-77BDFEF5563D}" type="parTrans" cxnId="{CBF01805-B3E4-4D55-8F87-576CA4172507}">
      <dgm:prSet/>
      <dgm:spPr/>
      <dgm:t>
        <a:bodyPr/>
        <a:lstStyle/>
        <a:p>
          <a:endParaRPr lang="es-CO" sz="2000"/>
        </a:p>
      </dgm:t>
    </dgm:pt>
    <dgm:pt modelId="{1BA51B99-A4EB-4986-99D0-9256D78F2FDE}" type="sibTrans" cxnId="{CBF01805-B3E4-4D55-8F87-576CA4172507}">
      <dgm:prSet/>
      <dgm:spPr/>
      <dgm:t>
        <a:bodyPr/>
        <a:lstStyle/>
        <a:p>
          <a:endParaRPr lang="es-CO" sz="2000"/>
        </a:p>
      </dgm:t>
    </dgm:pt>
    <dgm:pt modelId="{5914D71D-3B20-4954-931E-6F8956BFC6D0}">
      <dgm:prSet phldrT="[Texto]" custT="1"/>
      <dgm:spPr/>
      <dgm:t>
        <a:bodyPr/>
        <a:lstStyle/>
        <a:p>
          <a:r>
            <a:rPr lang="es-CO" sz="1400" dirty="0"/>
            <a:t>Formulación del plan de Inversión</a:t>
          </a:r>
        </a:p>
      </dgm:t>
    </dgm:pt>
    <dgm:pt modelId="{DB87C0CD-2D78-4B65-82AC-0AA254CD8F82}" type="parTrans" cxnId="{9825F730-CE54-4604-9A6F-3E0E568D6CA9}">
      <dgm:prSet/>
      <dgm:spPr/>
      <dgm:t>
        <a:bodyPr/>
        <a:lstStyle/>
        <a:p>
          <a:endParaRPr lang="es-ES" sz="2000"/>
        </a:p>
      </dgm:t>
    </dgm:pt>
    <dgm:pt modelId="{65E874C3-EA73-49C8-9C8B-30A99BD095F6}" type="sibTrans" cxnId="{9825F730-CE54-4604-9A6F-3E0E568D6CA9}">
      <dgm:prSet/>
      <dgm:spPr/>
      <dgm:t>
        <a:bodyPr/>
        <a:lstStyle/>
        <a:p>
          <a:endParaRPr lang="es-ES" sz="2000"/>
        </a:p>
      </dgm:t>
    </dgm:pt>
    <dgm:pt modelId="{7B30135C-3070-4812-A81E-58837761EA34}" type="pres">
      <dgm:prSet presAssocID="{9652DF3E-CD85-4FB8-9EF4-F1C85B09E0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A3AEB9-8463-4D4C-B084-0C197FE70AFE}" type="pres">
      <dgm:prSet presAssocID="{61D86F06-3081-4F9A-9BE5-76CB5A97E15F}" presName="hierRoot1" presStyleCnt="0">
        <dgm:presLayoutVars>
          <dgm:hierBranch val="init"/>
        </dgm:presLayoutVars>
      </dgm:prSet>
      <dgm:spPr/>
    </dgm:pt>
    <dgm:pt modelId="{90F3AE7D-0756-45FC-896C-78FE0EF57F17}" type="pres">
      <dgm:prSet presAssocID="{61D86F06-3081-4F9A-9BE5-76CB5A97E15F}" presName="rootComposite1" presStyleCnt="0"/>
      <dgm:spPr/>
    </dgm:pt>
    <dgm:pt modelId="{80954D90-077A-43CF-AA64-E7B361C2D2E0}" type="pres">
      <dgm:prSet presAssocID="{61D86F06-3081-4F9A-9BE5-76CB5A97E15F}" presName="rootText1" presStyleLbl="node0" presStyleIdx="0" presStyleCnt="1" custScaleX="42385" custScaleY="38251" custLinFactNeighborX="-4" custLinFactNeighborY="-19827">
        <dgm:presLayoutVars>
          <dgm:chPref val="3"/>
        </dgm:presLayoutVars>
      </dgm:prSet>
      <dgm:spPr/>
    </dgm:pt>
    <dgm:pt modelId="{FF5864E0-8FF8-4C2C-98AB-AAF12B3B610D}" type="pres">
      <dgm:prSet presAssocID="{61D86F06-3081-4F9A-9BE5-76CB5A97E15F}" presName="rootConnector1" presStyleLbl="node1" presStyleIdx="0" presStyleCnt="0"/>
      <dgm:spPr/>
    </dgm:pt>
    <dgm:pt modelId="{2E4FA266-E3CD-4C9B-8B20-1DCDFB261AB9}" type="pres">
      <dgm:prSet presAssocID="{61D86F06-3081-4F9A-9BE5-76CB5A97E15F}" presName="hierChild2" presStyleCnt="0"/>
      <dgm:spPr/>
    </dgm:pt>
    <dgm:pt modelId="{67EAFB26-F2A3-4996-8E1C-FFB4E7C1F1D7}" type="pres">
      <dgm:prSet presAssocID="{A7002CC7-B766-4684-9C0B-37CD76CA6B80}" presName="Name64" presStyleLbl="parChTrans1D2" presStyleIdx="0" presStyleCnt="6"/>
      <dgm:spPr/>
    </dgm:pt>
    <dgm:pt modelId="{E40C3A3F-8B2A-4A45-9943-3B65168C4476}" type="pres">
      <dgm:prSet presAssocID="{96430837-17BC-4ECD-9DD3-450F225309C9}" presName="hierRoot2" presStyleCnt="0">
        <dgm:presLayoutVars>
          <dgm:hierBranch val="init"/>
        </dgm:presLayoutVars>
      </dgm:prSet>
      <dgm:spPr/>
    </dgm:pt>
    <dgm:pt modelId="{5D83A685-C25B-41F5-A72A-2EADE187FF05}" type="pres">
      <dgm:prSet presAssocID="{96430837-17BC-4ECD-9DD3-450F225309C9}" presName="rootComposite" presStyleCnt="0"/>
      <dgm:spPr/>
    </dgm:pt>
    <dgm:pt modelId="{D616F31F-93BE-4245-9BCD-1A9B8A88B3DC}" type="pres">
      <dgm:prSet presAssocID="{96430837-17BC-4ECD-9DD3-450F225309C9}" presName="rootText" presStyleLbl="node2" presStyleIdx="0" presStyleCnt="6" custScaleX="105821" custScaleY="44801">
        <dgm:presLayoutVars>
          <dgm:chPref val="3"/>
        </dgm:presLayoutVars>
      </dgm:prSet>
      <dgm:spPr/>
    </dgm:pt>
    <dgm:pt modelId="{2262F99F-129F-4F68-BA41-3A6CEBF9C231}" type="pres">
      <dgm:prSet presAssocID="{96430837-17BC-4ECD-9DD3-450F225309C9}" presName="rootConnector" presStyleLbl="node2" presStyleIdx="0" presStyleCnt="6"/>
      <dgm:spPr/>
    </dgm:pt>
    <dgm:pt modelId="{740457A4-9BF5-4B72-ACC7-931719C861CB}" type="pres">
      <dgm:prSet presAssocID="{96430837-17BC-4ECD-9DD3-450F225309C9}" presName="hierChild4" presStyleCnt="0"/>
      <dgm:spPr/>
    </dgm:pt>
    <dgm:pt modelId="{77121888-9522-412C-9DA1-0DE780D19FB1}" type="pres">
      <dgm:prSet presAssocID="{96430837-17BC-4ECD-9DD3-450F225309C9}" presName="hierChild5" presStyleCnt="0"/>
      <dgm:spPr/>
    </dgm:pt>
    <dgm:pt modelId="{6B8EFFC4-7A7D-4607-93F7-2A589BDE7A32}" type="pres">
      <dgm:prSet presAssocID="{95F136B0-8BEF-4917-AC2B-3FB66DDA3904}" presName="Name64" presStyleLbl="parChTrans1D2" presStyleIdx="1" presStyleCnt="6"/>
      <dgm:spPr/>
    </dgm:pt>
    <dgm:pt modelId="{986F533E-A126-4DE0-8800-209402DB95F0}" type="pres">
      <dgm:prSet presAssocID="{A985B709-E7A1-4B8E-B0B5-CE316A6C089A}" presName="hierRoot2" presStyleCnt="0">
        <dgm:presLayoutVars>
          <dgm:hierBranch val="init"/>
        </dgm:presLayoutVars>
      </dgm:prSet>
      <dgm:spPr/>
    </dgm:pt>
    <dgm:pt modelId="{3C787FAD-260B-4783-B72D-091B168AB726}" type="pres">
      <dgm:prSet presAssocID="{A985B709-E7A1-4B8E-B0B5-CE316A6C089A}" presName="rootComposite" presStyleCnt="0"/>
      <dgm:spPr/>
    </dgm:pt>
    <dgm:pt modelId="{953059B5-9D25-4C7A-BE91-6D482579192B}" type="pres">
      <dgm:prSet presAssocID="{A985B709-E7A1-4B8E-B0B5-CE316A6C089A}" presName="rootText" presStyleLbl="node2" presStyleIdx="1" presStyleCnt="6" custScaleY="40591">
        <dgm:presLayoutVars>
          <dgm:chPref val="3"/>
        </dgm:presLayoutVars>
      </dgm:prSet>
      <dgm:spPr/>
    </dgm:pt>
    <dgm:pt modelId="{DC1CF9A4-E78C-41FB-A67A-EAAAF1C0EA22}" type="pres">
      <dgm:prSet presAssocID="{A985B709-E7A1-4B8E-B0B5-CE316A6C089A}" presName="rootConnector" presStyleLbl="node2" presStyleIdx="1" presStyleCnt="6"/>
      <dgm:spPr/>
    </dgm:pt>
    <dgm:pt modelId="{D2903A33-01C4-428F-AE65-713FD4459246}" type="pres">
      <dgm:prSet presAssocID="{A985B709-E7A1-4B8E-B0B5-CE316A6C089A}" presName="hierChild4" presStyleCnt="0"/>
      <dgm:spPr/>
    </dgm:pt>
    <dgm:pt modelId="{09EC626E-C969-4C0E-83AE-6FD50E4AF73C}" type="pres">
      <dgm:prSet presAssocID="{A985B709-E7A1-4B8E-B0B5-CE316A6C089A}" presName="hierChild5" presStyleCnt="0"/>
      <dgm:spPr/>
    </dgm:pt>
    <dgm:pt modelId="{EDC8F3A5-3002-4036-B400-33F25BB9BF36}" type="pres">
      <dgm:prSet presAssocID="{E38F8DAD-6448-4F95-83BE-496F939317E8}" presName="Name64" presStyleLbl="parChTrans1D2" presStyleIdx="2" presStyleCnt="6"/>
      <dgm:spPr/>
    </dgm:pt>
    <dgm:pt modelId="{A806039F-9D48-470C-99C3-AF133F7E963D}" type="pres">
      <dgm:prSet presAssocID="{8C393A2F-876D-416A-8068-676DD1CD10D7}" presName="hierRoot2" presStyleCnt="0">
        <dgm:presLayoutVars>
          <dgm:hierBranch val="init"/>
        </dgm:presLayoutVars>
      </dgm:prSet>
      <dgm:spPr/>
    </dgm:pt>
    <dgm:pt modelId="{BA1BE374-CB60-44F9-9D83-DEE10AFC2EEF}" type="pres">
      <dgm:prSet presAssocID="{8C393A2F-876D-416A-8068-676DD1CD10D7}" presName="rootComposite" presStyleCnt="0"/>
      <dgm:spPr/>
    </dgm:pt>
    <dgm:pt modelId="{5FFFFA3F-B84F-408F-9F6E-F96C1D7C181A}" type="pres">
      <dgm:prSet presAssocID="{8C393A2F-876D-416A-8068-676DD1CD10D7}" presName="rootText" presStyleLbl="node2" presStyleIdx="2" presStyleCnt="6" custScaleY="23756">
        <dgm:presLayoutVars>
          <dgm:chPref val="3"/>
        </dgm:presLayoutVars>
      </dgm:prSet>
      <dgm:spPr/>
    </dgm:pt>
    <dgm:pt modelId="{68B2DE03-B7BF-47A9-884D-E95DDBA2E231}" type="pres">
      <dgm:prSet presAssocID="{8C393A2F-876D-416A-8068-676DD1CD10D7}" presName="rootConnector" presStyleLbl="node2" presStyleIdx="2" presStyleCnt="6"/>
      <dgm:spPr/>
    </dgm:pt>
    <dgm:pt modelId="{58035CC5-7B50-4921-9EA5-3FA44D620CD9}" type="pres">
      <dgm:prSet presAssocID="{8C393A2F-876D-416A-8068-676DD1CD10D7}" presName="hierChild4" presStyleCnt="0"/>
      <dgm:spPr/>
    </dgm:pt>
    <dgm:pt modelId="{F3251834-F20C-4B19-96DD-DAF6DDFF1DA1}" type="pres">
      <dgm:prSet presAssocID="{8C393A2F-876D-416A-8068-676DD1CD10D7}" presName="hierChild5" presStyleCnt="0"/>
      <dgm:spPr/>
    </dgm:pt>
    <dgm:pt modelId="{D655C975-FA60-49E5-B558-F7866FD3E718}" type="pres">
      <dgm:prSet presAssocID="{C9CBA370-88EC-4686-BC3E-77BDFEF5563D}" presName="Name64" presStyleLbl="parChTrans1D2" presStyleIdx="3" presStyleCnt="6"/>
      <dgm:spPr/>
    </dgm:pt>
    <dgm:pt modelId="{B1F93913-0B6C-4697-A2EB-22D96CFEBE1A}" type="pres">
      <dgm:prSet presAssocID="{71CEA61F-353D-4E16-9F74-AFDA04F052A9}" presName="hierRoot2" presStyleCnt="0">
        <dgm:presLayoutVars>
          <dgm:hierBranch val="init"/>
        </dgm:presLayoutVars>
      </dgm:prSet>
      <dgm:spPr/>
    </dgm:pt>
    <dgm:pt modelId="{FDD72AB9-F692-4FEC-A30D-478C429A3A27}" type="pres">
      <dgm:prSet presAssocID="{71CEA61F-353D-4E16-9F74-AFDA04F052A9}" presName="rootComposite" presStyleCnt="0"/>
      <dgm:spPr/>
    </dgm:pt>
    <dgm:pt modelId="{7DA964EA-B37A-41C2-B7D6-6BD9006FA57D}" type="pres">
      <dgm:prSet presAssocID="{71CEA61F-353D-4E16-9F74-AFDA04F052A9}" presName="rootText" presStyleLbl="node2" presStyleIdx="3" presStyleCnt="6" custScaleY="27580">
        <dgm:presLayoutVars>
          <dgm:chPref val="3"/>
        </dgm:presLayoutVars>
      </dgm:prSet>
      <dgm:spPr/>
    </dgm:pt>
    <dgm:pt modelId="{DCCFEEBC-1948-4B13-AEBB-ED080A0A0CBE}" type="pres">
      <dgm:prSet presAssocID="{71CEA61F-353D-4E16-9F74-AFDA04F052A9}" presName="rootConnector" presStyleLbl="node2" presStyleIdx="3" presStyleCnt="6"/>
      <dgm:spPr/>
    </dgm:pt>
    <dgm:pt modelId="{E397829E-24E3-44C0-B536-DFF83F55F73F}" type="pres">
      <dgm:prSet presAssocID="{71CEA61F-353D-4E16-9F74-AFDA04F052A9}" presName="hierChild4" presStyleCnt="0"/>
      <dgm:spPr/>
    </dgm:pt>
    <dgm:pt modelId="{AB1D4535-AF47-4530-968C-F4170B3C8CF9}" type="pres">
      <dgm:prSet presAssocID="{71CEA61F-353D-4E16-9F74-AFDA04F052A9}" presName="hierChild5" presStyleCnt="0"/>
      <dgm:spPr/>
    </dgm:pt>
    <dgm:pt modelId="{7226BD7B-177A-462C-8E0C-EC758B60A2B7}" type="pres">
      <dgm:prSet presAssocID="{7DDE391F-BD76-4F5F-BE3C-5DFE959B655A}" presName="Name64" presStyleLbl="parChTrans1D2" presStyleIdx="4" presStyleCnt="6"/>
      <dgm:spPr/>
    </dgm:pt>
    <dgm:pt modelId="{0520DF3A-58C8-4626-8632-33C59ECA0891}" type="pres">
      <dgm:prSet presAssocID="{E60C282B-5287-41E4-B578-FFC1BEBCDC23}" presName="hierRoot2" presStyleCnt="0">
        <dgm:presLayoutVars>
          <dgm:hierBranch val="init"/>
        </dgm:presLayoutVars>
      </dgm:prSet>
      <dgm:spPr/>
    </dgm:pt>
    <dgm:pt modelId="{E39ECB26-BEC6-492E-B84E-5FAB3678F143}" type="pres">
      <dgm:prSet presAssocID="{E60C282B-5287-41E4-B578-FFC1BEBCDC23}" presName="rootComposite" presStyleCnt="0"/>
      <dgm:spPr/>
    </dgm:pt>
    <dgm:pt modelId="{9AF3B1B7-269D-4B12-ABB0-2777771074A4}" type="pres">
      <dgm:prSet presAssocID="{E60C282B-5287-41E4-B578-FFC1BEBCDC23}" presName="rootText" presStyleLbl="node2" presStyleIdx="4" presStyleCnt="6" custScaleY="23380">
        <dgm:presLayoutVars>
          <dgm:chPref val="3"/>
        </dgm:presLayoutVars>
      </dgm:prSet>
      <dgm:spPr/>
    </dgm:pt>
    <dgm:pt modelId="{7AE03EA8-A047-4545-B5FE-527DB003BD3A}" type="pres">
      <dgm:prSet presAssocID="{E60C282B-5287-41E4-B578-FFC1BEBCDC23}" presName="rootConnector" presStyleLbl="node2" presStyleIdx="4" presStyleCnt="6"/>
      <dgm:spPr/>
    </dgm:pt>
    <dgm:pt modelId="{E75E54D3-5861-4F24-AC83-DF7AB0AE4E73}" type="pres">
      <dgm:prSet presAssocID="{E60C282B-5287-41E4-B578-FFC1BEBCDC23}" presName="hierChild4" presStyleCnt="0"/>
      <dgm:spPr/>
    </dgm:pt>
    <dgm:pt modelId="{AA3CA6DA-9A80-49C7-BD5C-85A4C610EC85}" type="pres">
      <dgm:prSet presAssocID="{E60C282B-5287-41E4-B578-FFC1BEBCDC23}" presName="hierChild5" presStyleCnt="0"/>
      <dgm:spPr/>
    </dgm:pt>
    <dgm:pt modelId="{315CC77E-967F-48C3-9405-A7796BBBA6B0}" type="pres">
      <dgm:prSet presAssocID="{DB87C0CD-2D78-4B65-82AC-0AA254CD8F82}" presName="Name64" presStyleLbl="parChTrans1D2" presStyleIdx="5" presStyleCnt="6"/>
      <dgm:spPr/>
    </dgm:pt>
    <dgm:pt modelId="{D947CB07-350F-43CF-B2CF-8456928B5F5C}" type="pres">
      <dgm:prSet presAssocID="{5914D71D-3B20-4954-931E-6F8956BFC6D0}" presName="hierRoot2" presStyleCnt="0">
        <dgm:presLayoutVars>
          <dgm:hierBranch val="init"/>
        </dgm:presLayoutVars>
      </dgm:prSet>
      <dgm:spPr/>
    </dgm:pt>
    <dgm:pt modelId="{09FA53DD-916F-41C4-9E80-69EFDC655D44}" type="pres">
      <dgm:prSet presAssocID="{5914D71D-3B20-4954-931E-6F8956BFC6D0}" presName="rootComposite" presStyleCnt="0"/>
      <dgm:spPr/>
    </dgm:pt>
    <dgm:pt modelId="{A2CB05A3-B8CD-4463-BE1D-033EF42B5DC7}" type="pres">
      <dgm:prSet presAssocID="{5914D71D-3B20-4954-931E-6F8956BFC6D0}" presName="rootText" presStyleLbl="node2" presStyleIdx="5" presStyleCnt="6" custScaleY="25026">
        <dgm:presLayoutVars>
          <dgm:chPref val="3"/>
        </dgm:presLayoutVars>
      </dgm:prSet>
      <dgm:spPr/>
    </dgm:pt>
    <dgm:pt modelId="{BF0E0904-15A7-49FC-B66C-7E3A27C6C79A}" type="pres">
      <dgm:prSet presAssocID="{5914D71D-3B20-4954-931E-6F8956BFC6D0}" presName="rootConnector" presStyleLbl="node2" presStyleIdx="5" presStyleCnt="6"/>
      <dgm:spPr/>
    </dgm:pt>
    <dgm:pt modelId="{CEE4BF94-CD03-4BBC-9651-D5D731344CB3}" type="pres">
      <dgm:prSet presAssocID="{5914D71D-3B20-4954-931E-6F8956BFC6D0}" presName="hierChild4" presStyleCnt="0"/>
      <dgm:spPr/>
    </dgm:pt>
    <dgm:pt modelId="{9561F9BD-D635-4FB8-A28C-9365F6E9D26E}" type="pres">
      <dgm:prSet presAssocID="{5914D71D-3B20-4954-931E-6F8956BFC6D0}" presName="hierChild5" presStyleCnt="0"/>
      <dgm:spPr/>
    </dgm:pt>
    <dgm:pt modelId="{83FCA491-74FB-4856-89B3-5910874DE751}" type="pres">
      <dgm:prSet presAssocID="{61D86F06-3081-4F9A-9BE5-76CB5A97E15F}" presName="hierChild3" presStyleCnt="0"/>
      <dgm:spPr/>
    </dgm:pt>
  </dgm:ptLst>
  <dgm:cxnLst>
    <dgm:cxn modelId="{B2C21504-7497-4930-A2A5-2BDC7C188849}" type="presOf" srcId="{5914D71D-3B20-4954-931E-6F8956BFC6D0}" destId="{BF0E0904-15A7-49FC-B66C-7E3A27C6C79A}" srcOrd="1" destOrd="0" presId="urn:microsoft.com/office/officeart/2009/3/layout/HorizontalOrganizationChart"/>
    <dgm:cxn modelId="{CBF01805-B3E4-4D55-8F87-576CA4172507}" srcId="{61D86F06-3081-4F9A-9BE5-76CB5A97E15F}" destId="{71CEA61F-353D-4E16-9F74-AFDA04F052A9}" srcOrd="3" destOrd="0" parTransId="{C9CBA370-88EC-4686-BC3E-77BDFEF5563D}" sibTransId="{1BA51B99-A4EB-4986-99D0-9256D78F2FDE}"/>
    <dgm:cxn modelId="{4FA0B60F-3702-4B36-9FBA-DF33B21922F8}" type="presOf" srcId="{8C393A2F-876D-416A-8068-676DD1CD10D7}" destId="{5FFFFA3F-B84F-408F-9F6E-F96C1D7C181A}" srcOrd="0" destOrd="0" presId="urn:microsoft.com/office/officeart/2009/3/layout/HorizontalOrganizationChart"/>
    <dgm:cxn modelId="{A5076A1C-C10C-4777-9752-876382CCC278}" type="presOf" srcId="{96430837-17BC-4ECD-9DD3-450F225309C9}" destId="{2262F99F-129F-4F68-BA41-3A6CEBF9C231}" srcOrd="1" destOrd="0" presId="urn:microsoft.com/office/officeart/2009/3/layout/HorizontalOrganizationChart"/>
    <dgm:cxn modelId="{5E8B4825-8FD6-470E-9517-485F17A846FE}" srcId="{61D86F06-3081-4F9A-9BE5-76CB5A97E15F}" destId="{96430837-17BC-4ECD-9DD3-450F225309C9}" srcOrd="0" destOrd="0" parTransId="{A7002CC7-B766-4684-9C0B-37CD76CA6B80}" sibTransId="{22DFEB5F-20F0-42AB-B1DD-C4FE3946C896}"/>
    <dgm:cxn modelId="{33562929-3CED-4E01-83A9-84C549821B77}" type="presOf" srcId="{E38F8DAD-6448-4F95-83BE-496F939317E8}" destId="{EDC8F3A5-3002-4036-B400-33F25BB9BF36}" srcOrd="0" destOrd="0" presId="urn:microsoft.com/office/officeart/2009/3/layout/HorizontalOrganizationChart"/>
    <dgm:cxn modelId="{7522382E-814B-4A99-AA00-53DAA8CB4A17}" type="presOf" srcId="{61D86F06-3081-4F9A-9BE5-76CB5A97E15F}" destId="{FF5864E0-8FF8-4C2C-98AB-AAF12B3B610D}" srcOrd="1" destOrd="0" presId="urn:microsoft.com/office/officeart/2009/3/layout/HorizontalOrganizationChart"/>
    <dgm:cxn modelId="{9825F730-CE54-4604-9A6F-3E0E568D6CA9}" srcId="{61D86F06-3081-4F9A-9BE5-76CB5A97E15F}" destId="{5914D71D-3B20-4954-931E-6F8956BFC6D0}" srcOrd="5" destOrd="0" parTransId="{DB87C0CD-2D78-4B65-82AC-0AA254CD8F82}" sibTransId="{65E874C3-EA73-49C8-9C8B-30A99BD095F6}"/>
    <dgm:cxn modelId="{07312D39-7D04-44D1-B3E4-A7FB96F28085}" type="presOf" srcId="{71CEA61F-353D-4E16-9F74-AFDA04F052A9}" destId="{7DA964EA-B37A-41C2-B7D6-6BD9006FA57D}" srcOrd="0" destOrd="0" presId="urn:microsoft.com/office/officeart/2009/3/layout/HorizontalOrganizationChart"/>
    <dgm:cxn modelId="{C332C94A-ABF6-4BF1-8112-A39AC6BB9A67}" type="presOf" srcId="{96430837-17BC-4ECD-9DD3-450F225309C9}" destId="{D616F31F-93BE-4245-9BCD-1A9B8A88B3DC}" srcOrd="0" destOrd="0" presId="urn:microsoft.com/office/officeart/2009/3/layout/HorizontalOrganizationChart"/>
    <dgm:cxn modelId="{838AE84C-F7EE-4386-A197-21BC3AF28E92}" type="presOf" srcId="{C9CBA370-88EC-4686-BC3E-77BDFEF5563D}" destId="{D655C975-FA60-49E5-B558-F7866FD3E718}" srcOrd="0" destOrd="0" presId="urn:microsoft.com/office/officeart/2009/3/layout/HorizontalOrganizationChart"/>
    <dgm:cxn modelId="{C30E4E72-DD75-437B-96FB-EB562AE33A4B}" srcId="{9652DF3E-CD85-4FB8-9EF4-F1C85B09E086}" destId="{61D86F06-3081-4F9A-9BE5-76CB5A97E15F}" srcOrd="0" destOrd="0" parTransId="{4B200C96-C367-4448-91D2-2052BDD4AD31}" sibTransId="{079E7495-7BCA-4535-8A17-0B52AF873A84}"/>
    <dgm:cxn modelId="{B1753D73-5A4C-49A1-BAEA-BD2137166F6B}" srcId="{61D86F06-3081-4F9A-9BE5-76CB5A97E15F}" destId="{E60C282B-5287-41E4-B578-FFC1BEBCDC23}" srcOrd="4" destOrd="0" parTransId="{7DDE391F-BD76-4F5F-BE3C-5DFE959B655A}" sibTransId="{928D7693-FB9E-4BD1-890B-C9445AA3E805}"/>
    <dgm:cxn modelId="{D4B94473-09E4-453F-99FD-CEE404374BA7}" type="presOf" srcId="{DB87C0CD-2D78-4B65-82AC-0AA254CD8F82}" destId="{315CC77E-967F-48C3-9405-A7796BBBA6B0}" srcOrd="0" destOrd="0" presId="urn:microsoft.com/office/officeart/2009/3/layout/HorizontalOrganizationChart"/>
    <dgm:cxn modelId="{36CE9354-C90F-40C9-85DD-3F8E1F6AF090}" type="presOf" srcId="{71CEA61F-353D-4E16-9F74-AFDA04F052A9}" destId="{DCCFEEBC-1948-4B13-AEBB-ED080A0A0CBE}" srcOrd="1" destOrd="0" presId="urn:microsoft.com/office/officeart/2009/3/layout/HorizontalOrganizationChart"/>
    <dgm:cxn modelId="{7E103757-31FC-4544-8AB3-7DA0C155AC61}" type="presOf" srcId="{7DDE391F-BD76-4F5F-BE3C-5DFE959B655A}" destId="{7226BD7B-177A-462C-8E0C-EC758B60A2B7}" srcOrd="0" destOrd="0" presId="urn:microsoft.com/office/officeart/2009/3/layout/HorizontalOrganizationChart"/>
    <dgm:cxn modelId="{F5CD1394-1CA0-4645-8AE6-2401816F9D26}" srcId="{61D86F06-3081-4F9A-9BE5-76CB5A97E15F}" destId="{8C393A2F-876D-416A-8068-676DD1CD10D7}" srcOrd="2" destOrd="0" parTransId="{E38F8DAD-6448-4F95-83BE-496F939317E8}" sibTransId="{790B31AF-5044-4A9C-AD11-D126C74E44AF}"/>
    <dgm:cxn modelId="{B655E99B-C09E-4DD6-B46D-4B7BCAC40466}" type="presOf" srcId="{A985B709-E7A1-4B8E-B0B5-CE316A6C089A}" destId="{953059B5-9D25-4C7A-BE91-6D482579192B}" srcOrd="0" destOrd="0" presId="urn:microsoft.com/office/officeart/2009/3/layout/HorizontalOrganizationChart"/>
    <dgm:cxn modelId="{19369BA5-EE16-41CE-AB42-9B824B400584}" type="presOf" srcId="{61D86F06-3081-4F9A-9BE5-76CB5A97E15F}" destId="{80954D90-077A-43CF-AA64-E7B361C2D2E0}" srcOrd="0" destOrd="0" presId="urn:microsoft.com/office/officeart/2009/3/layout/HorizontalOrganizationChart"/>
    <dgm:cxn modelId="{1AE248A8-CF71-4101-AE9E-007C9AC147A4}" type="presOf" srcId="{A985B709-E7A1-4B8E-B0B5-CE316A6C089A}" destId="{DC1CF9A4-E78C-41FB-A67A-EAAAF1C0EA22}" srcOrd="1" destOrd="0" presId="urn:microsoft.com/office/officeart/2009/3/layout/HorizontalOrganizationChart"/>
    <dgm:cxn modelId="{99FF79AD-A2D3-40E1-A67F-CE34346026CB}" type="presOf" srcId="{8C393A2F-876D-416A-8068-676DD1CD10D7}" destId="{68B2DE03-B7BF-47A9-884D-E95DDBA2E231}" srcOrd="1" destOrd="0" presId="urn:microsoft.com/office/officeart/2009/3/layout/HorizontalOrganizationChart"/>
    <dgm:cxn modelId="{5AFB8FB7-C62F-40DE-987A-3EA734EB6AC7}" type="presOf" srcId="{5914D71D-3B20-4954-931E-6F8956BFC6D0}" destId="{A2CB05A3-B8CD-4463-BE1D-033EF42B5DC7}" srcOrd="0" destOrd="0" presId="urn:microsoft.com/office/officeart/2009/3/layout/HorizontalOrganizationChart"/>
    <dgm:cxn modelId="{6F11DEC9-3B5B-4A5F-977F-5134BE84BE21}" srcId="{61D86F06-3081-4F9A-9BE5-76CB5A97E15F}" destId="{A985B709-E7A1-4B8E-B0B5-CE316A6C089A}" srcOrd="1" destOrd="0" parTransId="{95F136B0-8BEF-4917-AC2B-3FB66DDA3904}" sibTransId="{2856C07D-DF7B-4C03-958B-D2FAEB2E2C3A}"/>
    <dgm:cxn modelId="{5319BDDC-5DAC-4A67-9D0C-2DEFE6AF309A}" type="presOf" srcId="{E60C282B-5287-41E4-B578-FFC1BEBCDC23}" destId="{7AE03EA8-A047-4545-B5FE-527DB003BD3A}" srcOrd="1" destOrd="0" presId="urn:microsoft.com/office/officeart/2009/3/layout/HorizontalOrganizationChart"/>
    <dgm:cxn modelId="{2FCCC0EC-244A-47B6-98E3-8A02AB2F495C}" type="presOf" srcId="{95F136B0-8BEF-4917-AC2B-3FB66DDA3904}" destId="{6B8EFFC4-7A7D-4607-93F7-2A589BDE7A32}" srcOrd="0" destOrd="0" presId="urn:microsoft.com/office/officeart/2009/3/layout/HorizontalOrganizationChart"/>
    <dgm:cxn modelId="{2C426BED-B5DD-4554-8A87-641B275C1462}" type="presOf" srcId="{A7002CC7-B766-4684-9C0B-37CD76CA6B80}" destId="{67EAFB26-F2A3-4996-8E1C-FFB4E7C1F1D7}" srcOrd="0" destOrd="0" presId="urn:microsoft.com/office/officeart/2009/3/layout/HorizontalOrganizationChart"/>
    <dgm:cxn modelId="{F3AF23F3-FDA4-45ED-B719-F865B1948FCE}" type="presOf" srcId="{9652DF3E-CD85-4FB8-9EF4-F1C85B09E086}" destId="{7B30135C-3070-4812-A81E-58837761EA34}" srcOrd="0" destOrd="0" presId="urn:microsoft.com/office/officeart/2009/3/layout/HorizontalOrganizationChart"/>
    <dgm:cxn modelId="{07EC3DFE-799C-4B94-BB41-0EA0854757B5}" type="presOf" srcId="{E60C282B-5287-41E4-B578-FFC1BEBCDC23}" destId="{9AF3B1B7-269D-4B12-ABB0-2777771074A4}" srcOrd="0" destOrd="0" presId="urn:microsoft.com/office/officeart/2009/3/layout/HorizontalOrganizationChart"/>
    <dgm:cxn modelId="{44846DAA-E500-4F81-A310-3C8AF4BF8930}" type="presParOf" srcId="{7B30135C-3070-4812-A81E-58837761EA34}" destId="{B4A3AEB9-8463-4D4C-B084-0C197FE70AFE}" srcOrd="0" destOrd="0" presId="urn:microsoft.com/office/officeart/2009/3/layout/HorizontalOrganizationChart"/>
    <dgm:cxn modelId="{E3C894C6-04B7-4E71-96E1-CFCD3D8B17B0}" type="presParOf" srcId="{B4A3AEB9-8463-4D4C-B084-0C197FE70AFE}" destId="{90F3AE7D-0756-45FC-896C-78FE0EF57F17}" srcOrd="0" destOrd="0" presId="urn:microsoft.com/office/officeart/2009/3/layout/HorizontalOrganizationChart"/>
    <dgm:cxn modelId="{2C97E6A5-3A6A-4C88-AE5A-92D5B2A8ACCC}" type="presParOf" srcId="{90F3AE7D-0756-45FC-896C-78FE0EF57F17}" destId="{80954D90-077A-43CF-AA64-E7B361C2D2E0}" srcOrd="0" destOrd="0" presId="urn:microsoft.com/office/officeart/2009/3/layout/HorizontalOrganizationChart"/>
    <dgm:cxn modelId="{428F8096-824E-419D-95B0-D754B1CB4421}" type="presParOf" srcId="{90F3AE7D-0756-45FC-896C-78FE0EF57F17}" destId="{FF5864E0-8FF8-4C2C-98AB-AAF12B3B610D}" srcOrd="1" destOrd="0" presId="urn:microsoft.com/office/officeart/2009/3/layout/HorizontalOrganizationChart"/>
    <dgm:cxn modelId="{9CA90938-6B7F-455E-9F9B-1B9A4939657A}" type="presParOf" srcId="{B4A3AEB9-8463-4D4C-B084-0C197FE70AFE}" destId="{2E4FA266-E3CD-4C9B-8B20-1DCDFB261AB9}" srcOrd="1" destOrd="0" presId="urn:microsoft.com/office/officeart/2009/3/layout/HorizontalOrganizationChart"/>
    <dgm:cxn modelId="{D9660D5F-5C72-4C9A-AFD0-DDE602EB8818}" type="presParOf" srcId="{2E4FA266-E3CD-4C9B-8B20-1DCDFB261AB9}" destId="{67EAFB26-F2A3-4996-8E1C-FFB4E7C1F1D7}" srcOrd="0" destOrd="0" presId="urn:microsoft.com/office/officeart/2009/3/layout/HorizontalOrganizationChart"/>
    <dgm:cxn modelId="{2C11848D-980B-47D8-8CA0-E978B8B11D87}" type="presParOf" srcId="{2E4FA266-E3CD-4C9B-8B20-1DCDFB261AB9}" destId="{E40C3A3F-8B2A-4A45-9943-3B65168C4476}" srcOrd="1" destOrd="0" presId="urn:microsoft.com/office/officeart/2009/3/layout/HorizontalOrganizationChart"/>
    <dgm:cxn modelId="{630FBEB3-F729-4646-8B2A-322B73B87230}" type="presParOf" srcId="{E40C3A3F-8B2A-4A45-9943-3B65168C4476}" destId="{5D83A685-C25B-41F5-A72A-2EADE187FF05}" srcOrd="0" destOrd="0" presId="urn:microsoft.com/office/officeart/2009/3/layout/HorizontalOrganizationChart"/>
    <dgm:cxn modelId="{F0000482-934D-4224-9B69-AB6C755EE54E}" type="presParOf" srcId="{5D83A685-C25B-41F5-A72A-2EADE187FF05}" destId="{D616F31F-93BE-4245-9BCD-1A9B8A88B3DC}" srcOrd="0" destOrd="0" presId="urn:microsoft.com/office/officeart/2009/3/layout/HorizontalOrganizationChart"/>
    <dgm:cxn modelId="{3E7EB3C8-5C31-408A-AB03-5CEB4DBE5EBD}" type="presParOf" srcId="{5D83A685-C25B-41F5-A72A-2EADE187FF05}" destId="{2262F99F-129F-4F68-BA41-3A6CEBF9C231}" srcOrd="1" destOrd="0" presId="urn:microsoft.com/office/officeart/2009/3/layout/HorizontalOrganizationChart"/>
    <dgm:cxn modelId="{07A9437A-B9AB-4909-82BC-F3E0DBA43272}" type="presParOf" srcId="{E40C3A3F-8B2A-4A45-9943-3B65168C4476}" destId="{740457A4-9BF5-4B72-ACC7-931719C861CB}" srcOrd="1" destOrd="0" presId="urn:microsoft.com/office/officeart/2009/3/layout/HorizontalOrganizationChart"/>
    <dgm:cxn modelId="{830AD37B-3BDD-4E95-99C6-4CA25068FE5A}" type="presParOf" srcId="{E40C3A3F-8B2A-4A45-9943-3B65168C4476}" destId="{77121888-9522-412C-9DA1-0DE780D19FB1}" srcOrd="2" destOrd="0" presId="urn:microsoft.com/office/officeart/2009/3/layout/HorizontalOrganizationChart"/>
    <dgm:cxn modelId="{944A7E37-1321-484E-B0E4-ED28513C326B}" type="presParOf" srcId="{2E4FA266-E3CD-4C9B-8B20-1DCDFB261AB9}" destId="{6B8EFFC4-7A7D-4607-93F7-2A589BDE7A32}" srcOrd="2" destOrd="0" presId="urn:microsoft.com/office/officeart/2009/3/layout/HorizontalOrganizationChart"/>
    <dgm:cxn modelId="{E5466930-2AC3-47A5-9860-9810B5A74999}" type="presParOf" srcId="{2E4FA266-E3CD-4C9B-8B20-1DCDFB261AB9}" destId="{986F533E-A126-4DE0-8800-209402DB95F0}" srcOrd="3" destOrd="0" presId="urn:microsoft.com/office/officeart/2009/3/layout/HorizontalOrganizationChart"/>
    <dgm:cxn modelId="{7F2E4928-A7CA-490C-A040-5893210EFC6D}" type="presParOf" srcId="{986F533E-A126-4DE0-8800-209402DB95F0}" destId="{3C787FAD-260B-4783-B72D-091B168AB726}" srcOrd="0" destOrd="0" presId="urn:microsoft.com/office/officeart/2009/3/layout/HorizontalOrganizationChart"/>
    <dgm:cxn modelId="{85B76B74-637D-4BE7-9424-E219D0254D7E}" type="presParOf" srcId="{3C787FAD-260B-4783-B72D-091B168AB726}" destId="{953059B5-9D25-4C7A-BE91-6D482579192B}" srcOrd="0" destOrd="0" presId="urn:microsoft.com/office/officeart/2009/3/layout/HorizontalOrganizationChart"/>
    <dgm:cxn modelId="{3BF962E5-5773-4BB5-BC0F-516C631D3320}" type="presParOf" srcId="{3C787FAD-260B-4783-B72D-091B168AB726}" destId="{DC1CF9A4-E78C-41FB-A67A-EAAAF1C0EA22}" srcOrd="1" destOrd="0" presId="urn:microsoft.com/office/officeart/2009/3/layout/HorizontalOrganizationChart"/>
    <dgm:cxn modelId="{3C5FC8F9-2786-49E1-A4CB-7EAF15CFBD9A}" type="presParOf" srcId="{986F533E-A126-4DE0-8800-209402DB95F0}" destId="{D2903A33-01C4-428F-AE65-713FD4459246}" srcOrd="1" destOrd="0" presId="urn:microsoft.com/office/officeart/2009/3/layout/HorizontalOrganizationChart"/>
    <dgm:cxn modelId="{3D1AFE8C-DC62-4BE3-8655-357953679752}" type="presParOf" srcId="{986F533E-A126-4DE0-8800-209402DB95F0}" destId="{09EC626E-C969-4C0E-83AE-6FD50E4AF73C}" srcOrd="2" destOrd="0" presId="urn:microsoft.com/office/officeart/2009/3/layout/HorizontalOrganizationChart"/>
    <dgm:cxn modelId="{369FD54C-6F3C-479D-96B0-7FA30D29864F}" type="presParOf" srcId="{2E4FA266-E3CD-4C9B-8B20-1DCDFB261AB9}" destId="{EDC8F3A5-3002-4036-B400-33F25BB9BF36}" srcOrd="4" destOrd="0" presId="urn:microsoft.com/office/officeart/2009/3/layout/HorizontalOrganizationChart"/>
    <dgm:cxn modelId="{873E013B-7284-4A77-B72D-13E725B1E201}" type="presParOf" srcId="{2E4FA266-E3CD-4C9B-8B20-1DCDFB261AB9}" destId="{A806039F-9D48-470C-99C3-AF133F7E963D}" srcOrd="5" destOrd="0" presId="urn:microsoft.com/office/officeart/2009/3/layout/HorizontalOrganizationChart"/>
    <dgm:cxn modelId="{3B3C85BD-B88D-4AC3-BAE5-D7B975EFF0BB}" type="presParOf" srcId="{A806039F-9D48-470C-99C3-AF133F7E963D}" destId="{BA1BE374-CB60-44F9-9D83-DEE10AFC2EEF}" srcOrd="0" destOrd="0" presId="urn:microsoft.com/office/officeart/2009/3/layout/HorizontalOrganizationChart"/>
    <dgm:cxn modelId="{B5085993-D245-40A4-A4AC-DE1F709B657A}" type="presParOf" srcId="{BA1BE374-CB60-44F9-9D83-DEE10AFC2EEF}" destId="{5FFFFA3F-B84F-408F-9F6E-F96C1D7C181A}" srcOrd="0" destOrd="0" presId="urn:microsoft.com/office/officeart/2009/3/layout/HorizontalOrganizationChart"/>
    <dgm:cxn modelId="{C0BB4A8A-3DCE-4C95-ACF5-45B42B779E10}" type="presParOf" srcId="{BA1BE374-CB60-44F9-9D83-DEE10AFC2EEF}" destId="{68B2DE03-B7BF-47A9-884D-E95DDBA2E231}" srcOrd="1" destOrd="0" presId="urn:microsoft.com/office/officeart/2009/3/layout/HorizontalOrganizationChart"/>
    <dgm:cxn modelId="{21001DF9-3DB1-43CD-9552-4C682B5492D5}" type="presParOf" srcId="{A806039F-9D48-470C-99C3-AF133F7E963D}" destId="{58035CC5-7B50-4921-9EA5-3FA44D620CD9}" srcOrd="1" destOrd="0" presId="urn:microsoft.com/office/officeart/2009/3/layout/HorizontalOrganizationChart"/>
    <dgm:cxn modelId="{410CD544-44EB-48A7-836B-2333651497D6}" type="presParOf" srcId="{A806039F-9D48-470C-99C3-AF133F7E963D}" destId="{F3251834-F20C-4B19-96DD-DAF6DDFF1DA1}" srcOrd="2" destOrd="0" presId="urn:microsoft.com/office/officeart/2009/3/layout/HorizontalOrganizationChart"/>
    <dgm:cxn modelId="{45D70024-9844-4DF8-916F-16E2169A1124}" type="presParOf" srcId="{2E4FA266-E3CD-4C9B-8B20-1DCDFB261AB9}" destId="{D655C975-FA60-49E5-B558-F7866FD3E718}" srcOrd="6" destOrd="0" presId="urn:microsoft.com/office/officeart/2009/3/layout/HorizontalOrganizationChart"/>
    <dgm:cxn modelId="{C6F8A471-C2AC-461E-B4D7-BA300D559C4C}" type="presParOf" srcId="{2E4FA266-E3CD-4C9B-8B20-1DCDFB261AB9}" destId="{B1F93913-0B6C-4697-A2EB-22D96CFEBE1A}" srcOrd="7" destOrd="0" presId="urn:microsoft.com/office/officeart/2009/3/layout/HorizontalOrganizationChart"/>
    <dgm:cxn modelId="{61DAB292-1814-4CC7-9669-09EFEB083C33}" type="presParOf" srcId="{B1F93913-0B6C-4697-A2EB-22D96CFEBE1A}" destId="{FDD72AB9-F692-4FEC-A30D-478C429A3A27}" srcOrd="0" destOrd="0" presId="urn:microsoft.com/office/officeart/2009/3/layout/HorizontalOrganizationChart"/>
    <dgm:cxn modelId="{B813BF34-8BCF-41EF-B8C8-5AFB91F28178}" type="presParOf" srcId="{FDD72AB9-F692-4FEC-A30D-478C429A3A27}" destId="{7DA964EA-B37A-41C2-B7D6-6BD9006FA57D}" srcOrd="0" destOrd="0" presId="urn:microsoft.com/office/officeart/2009/3/layout/HorizontalOrganizationChart"/>
    <dgm:cxn modelId="{22B00E80-0A37-46BF-8E52-4A590E90E7A8}" type="presParOf" srcId="{FDD72AB9-F692-4FEC-A30D-478C429A3A27}" destId="{DCCFEEBC-1948-4B13-AEBB-ED080A0A0CBE}" srcOrd="1" destOrd="0" presId="urn:microsoft.com/office/officeart/2009/3/layout/HorizontalOrganizationChart"/>
    <dgm:cxn modelId="{20AED98A-9A48-43A3-9715-5A3853EBEC6E}" type="presParOf" srcId="{B1F93913-0B6C-4697-A2EB-22D96CFEBE1A}" destId="{E397829E-24E3-44C0-B536-DFF83F55F73F}" srcOrd="1" destOrd="0" presId="urn:microsoft.com/office/officeart/2009/3/layout/HorizontalOrganizationChart"/>
    <dgm:cxn modelId="{328DA8B9-1F0B-473C-837A-05EFF462806A}" type="presParOf" srcId="{B1F93913-0B6C-4697-A2EB-22D96CFEBE1A}" destId="{AB1D4535-AF47-4530-968C-F4170B3C8CF9}" srcOrd="2" destOrd="0" presId="urn:microsoft.com/office/officeart/2009/3/layout/HorizontalOrganizationChart"/>
    <dgm:cxn modelId="{2680BF8D-FBBA-4F97-857C-92D2E53B3B49}" type="presParOf" srcId="{2E4FA266-E3CD-4C9B-8B20-1DCDFB261AB9}" destId="{7226BD7B-177A-462C-8E0C-EC758B60A2B7}" srcOrd="8" destOrd="0" presId="urn:microsoft.com/office/officeart/2009/3/layout/HorizontalOrganizationChart"/>
    <dgm:cxn modelId="{DC380F14-3888-45B1-B009-7609333A1AA2}" type="presParOf" srcId="{2E4FA266-E3CD-4C9B-8B20-1DCDFB261AB9}" destId="{0520DF3A-58C8-4626-8632-33C59ECA0891}" srcOrd="9" destOrd="0" presId="urn:microsoft.com/office/officeart/2009/3/layout/HorizontalOrganizationChart"/>
    <dgm:cxn modelId="{6C0D0441-0D91-4C6A-B120-211AC4221D28}" type="presParOf" srcId="{0520DF3A-58C8-4626-8632-33C59ECA0891}" destId="{E39ECB26-BEC6-492E-B84E-5FAB3678F143}" srcOrd="0" destOrd="0" presId="urn:microsoft.com/office/officeart/2009/3/layout/HorizontalOrganizationChart"/>
    <dgm:cxn modelId="{4ABBA032-0080-45B3-BD77-91E33638B0A3}" type="presParOf" srcId="{E39ECB26-BEC6-492E-B84E-5FAB3678F143}" destId="{9AF3B1B7-269D-4B12-ABB0-2777771074A4}" srcOrd="0" destOrd="0" presId="urn:microsoft.com/office/officeart/2009/3/layout/HorizontalOrganizationChart"/>
    <dgm:cxn modelId="{208DF9F6-9769-41CF-BDF2-C26F7B31BC97}" type="presParOf" srcId="{E39ECB26-BEC6-492E-B84E-5FAB3678F143}" destId="{7AE03EA8-A047-4545-B5FE-527DB003BD3A}" srcOrd="1" destOrd="0" presId="urn:microsoft.com/office/officeart/2009/3/layout/HorizontalOrganizationChart"/>
    <dgm:cxn modelId="{141EAF90-3E5E-4BCF-A085-6A8BE46E5FEB}" type="presParOf" srcId="{0520DF3A-58C8-4626-8632-33C59ECA0891}" destId="{E75E54D3-5861-4F24-AC83-DF7AB0AE4E73}" srcOrd="1" destOrd="0" presId="urn:microsoft.com/office/officeart/2009/3/layout/HorizontalOrganizationChart"/>
    <dgm:cxn modelId="{01B02F9C-5B67-415A-A0ED-68E475E20056}" type="presParOf" srcId="{0520DF3A-58C8-4626-8632-33C59ECA0891}" destId="{AA3CA6DA-9A80-49C7-BD5C-85A4C610EC85}" srcOrd="2" destOrd="0" presId="urn:microsoft.com/office/officeart/2009/3/layout/HorizontalOrganizationChart"/>
    <dgm:cxn modelId="{BCF9BEFE-9E40-4AC3-B963-547705F6B28F}" type="presParOf" srcId="{2E4FA266-E3CD-4C9B-8B20-1DCDFB261AB9}" destId="{315CC77E-967F-48C3-9405-A7796BBBA6B0}" srcOrd="10" destOrd="0" presId="urn:microsoft.com/office/officeart/2009/3/layout/HorizontalOrganizationChart"/>
    <dgm:cxn modelId="{54C6CB15-ED44-4F3E-B180-11567662BE9C}" type="presParOf" srcId="{2E4FA266-E3CD-4C9B-8B20-1DCDFB261AB9}" destId="{D947CB07-350F-43CF-B2CF-8456928B5F5C}" srcOrd="11" destOrd="0" presId="urn:microsoft.com/office/officeart/2009/3/layout/HorizontalOrganizationChart"/>
    <dgm:cxn modelId="{6AE9239C-59F1-4511-A9ED-7AD6ADB627C8}" type="presParOf" srcId="{D947CB07-350F-43CF-B2CF-8456928B5F5C}" destId="{09FA53DD-916F-41C4-9E80-69EFDC655D44}" srcOrd="0" destOrd="0" presId="urn:microsoft.com/office/officeart/2009/3/layout/HorizontalOrganizationChart"/>
    <dgm:cxn modelId="{17DFDC26-FF7C-4E94-86DA-29D846F311D4}" type="presParOf" srcId="{09FA53DD-916F-41C4-9E80-69EFDC655D44}" destId="{A2CB05A3-B8CD-4463-BE1D-033EF42B5DC7}" srcOrd="0" destOrd="0" presId="urn:microsoft.com/office/officeart/2009/3/layout/HorizontalOrganizationChart"/>
    <dgm:cxn modelId="{2A7AA82F-5D4F-41B6-9CC3-8E1DB7C2E75E}" type="presParOf" srcId="{09FA53DD-916F-41C4-9E80-69EFDC655D44}" destId="{BF0E0904-15A7-49FC-B66C-7E3A27C6C79A}" srcOrd="1" destOrd="0" presId="urn:microsoft.com/office/officeart/2009/3/layout/HorizontalOrganizationChart"/>
    <dgm:cxn modelId="{6A1E18C4-E7E8-4984-81A6-2CBD235C3F87}" type="presParOf" srcId="{D947CB07-350F-43CF-B2CF-8456928B5F5C}" destId="{CEE4BF94-CD03-4BBC-9651-D5D731344CB3}" srcOrd="1" destOrd="0" presId="urn:microsoft.com/office/officeart/2009/3/layout/HorizontalOrganizationChart"/>
    <dgm:cxn modelId="{1F65B0C5-6376-41DD-86DE-6A46308FE8F1}" type="presParOf" srcId="{D947CB07-350F-43CF-B2CF-8456928B5F5C}" destId="{9561F9BD-D635-4FB8-A28C-9365F6E9D26E}" srcOrd="2" destOrd="0" presId="urn:microsoft.com/office/officeart/2009/3/layout/HorizontalOrganizationChart"/>
    <dgm:cxn modelId="{BDDFAF22-E90C-4F4F-AD49-296AC6EE7D05}" type="presParOf" srcId="{B4A3AEB9-8463-4D4C-B084-0C197FE70AFE}" destId="{83FCA491-74FB-4856-89B3-5910874DE75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2D367B-A3D5-43ED-AB70-B60CAEDB4FA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5753B95-089B-4443-B7A8-F1FBAAA75376}">
      <dgm:prSet phldrT="[Texto]" custT="1"/>
      <dgm:spPr/>
      <dgm:t>
        <a:bodyPr/>
        <a:lstStyle/>
        <a:p>
          <a:r>
            <a:rPr lang="es-CO" sz="1800" dirty="0"/>
            <a:t>Formulación del plan de Inversión</a:t>
          </a:r>
          <a:endParaRPr lang="es-ES" sz="1800" dirty="0"/>
        </a:p>
      </dgm:t>
    </dgm:pt>
    <dgm:pt modelId="{F9B50F7B-D3ED-4AAB-B575-0FA88BF2C0D4}" type="parTrans" cxnId="{FAA33422-663D-4A64-869B-13239A4A19B4}">
      <dgm:prSet/>
      <dgm:spPr/>
      <dgm:t>
        <a:bodyPr/>
        <a:lstStyle/>
        <a:p>
          <a:endParaRPr lang="es-ES" sz="2800"/>
        </a:p>
      </dgm:t>
    </dgm:pt>
    <dgm:pt modelId="{F6043F17-98CE-4198-84CB-23A27400B059}" type="sibTrans" cxnId="{FAA33422-663D-4A64-869B-13239A4A19B4}">
      <dgm:prSet/>
      <dgm:spPr/>
      <dgm:t>
        <a:bodyPr/>
        <a:lstStyle/>
        <a:p>
          <a:endParaRPr lang="es-ES" sz="2800"/>
        </a:p>
      </dgm:t>
    </dgm:pt>
    <dgm:pt modelId="{2B9F81B2-5FF1-4FDE-B1FD-9C31635EC037}">
      <dgm:prSet phldrT="[Texto]" custT="1"/>
      <dgm:spPr/>
      <dgm:t>
        <a:bodyPr/>
        <a:lstStyle/>
        <a:p>
          <a:r>
            <a:rPr lang="es-ES" sz="1200" dirty="0"/>
            <a:t>Proyección a 10 años</a:t>
          </a:r>
        </a:p>
      </dgm:t>
    </dgm:pt>
    <dgm:pt modelId="{96B2B25F-E439-4EAB-A276-4A1FCAF37835}" type="parTrans" cxnId="{E94385F5-77FB-4D97-AA24-0D4E59B3E404}">
      <dgm:prSet/>
      <dgm:spPr/>
      <dgm:t>
        <a:bodyPr/>
        <a:lstStyle/>
        <a:p>
          <a:endParaRPr lang="es-ES" sz="2800"/>
        </a:p>
      </dgm:t>
    </dgm:pt>
    <dgm:pt modelId="{E0AD454E-39DF-43EC-B382-432FA2B6D727}" type="sibTrans" cxnId="{E94385F5-77FB-4D97-AA24-0D4E59B3E404}">
      <dgm:prSet/>
      <dgm:spPr/>
      <dgm:t>
        <a:bodyPr/>
        <a:lstStyle/>
        <a:p>
          <a:endParaRPr lang="es-ES" sz="2800"/>
        </a:p>
      </dgm:t>
    </dgm:pt>
    <dgm:pt modelId="{0AE0519C-695A-4B91-B3C5-926111A9732F}">
      <dgm:prSet phldrT="[Texto]" custT="1"/>
      <dgm:spPr/>
      <dgm:t>
        <a:bodyPr/>
        <a:lstStyle/>
        <a:p>
          <a:r>
            <a:rPr lang="es-ES" sz="1200" dirty="0"/>
            <a:t>Actividades</a:t>
          </a:r>
        </a:p>
      </dgm:t>
    </dgm:pt>
    <dgm:pt modelId="{4CB38E7C-1AD8-4972-A2DC-7FA862EE52E4}" type="parTrans" cxnId="{676DA1C6-B81F-4C4C-9CD4-42ABEC06AAB0}">
      <dgm:prSet/>
      <dgm:spPr/>
      <dgm:t>
        <a:bodyPr/>
        <a:lstStyle/>
        <a:p>
          <a:endParaRPr lang="es-ES" sz="2800"/>
        </a:p>
      </dgm:t>
    </dgm:pt>
    <dgm:pt modelId="{BA0864F0-CBB6-44C6-8AF4-0D01EC436D10}" type="sibTrans" cxnId="{676DA1C6-B81F-4C4C-9CD4-42ABEC06AAB0}">
      <dgm:prSet/>
      <dgm:spPr/>
      <dgm:t>
        <a:bodyPr/>
        <a:lstStyle/>
        <a:p>
          <a:endParaRPr lang="es-ES" sz="2800"/>
        </a:p>
      </dgm:t>
    </dgm:pt>
    <dgm:pt modelId="{CB0F8F4D-0C7F-42AD-8D2A-251534271315}">
      <dgm:prSet phldrT="[Texto]" custT="1"/>
      <dgm:spPr/>
      <dgm:t>
        <a:bodyPr/>
        <a:lstStyle/>
        <a:p>
          <a:r>
            <a:rPr lang="es-ES" sz="1200" dirty="0"/>
            <a:t>Indicadores</a:t>
          </a:r>
        </a:p>
      </dgm:t>
    </dgm:pt>
    <dgm:pt modelId="{FA72F069-6A80-4D80-B338-DB99689A3C91}" type="parTrans" cxnId="{89E22106-D12E-4D6D-A86F-AB2E5BDB61D4}">
      <dgm:prSet/>
      <dgm:spPr/>
      <dgm:t>
        <a:bodyPr/>
        <a:lstStyle/>
        <a:p>
          <a:endParaRPr lang="es-ES" sz="2800"/>
        </a:p>
      </dgm:t>
    </dgm:pt>
    <dgm:pt modelId="{620984C3-56B7-4117-A13C-EF7BD8256F69}" type="sibTrans" cxnId="{89E22106-D12E-4D6D-A86F-AB2E5BDB61D4}">
      <dgm:prSet/>
      <dgm:spPr/>
      <dgm:t>
        <a:bodyPr/>
        <a:lstStyle/>
        <a:p>
          <a:endParaRPr lang="es-ES" sz="2800"/>
        </a:p>
      </dgm:t>
    </dgm:pt>
    <dgm:pt modelId="{66705957-7609-4F00-A90B-7583A5261508}">
      <dgm:prSet phldrT="[Texto]" custT="1"/>
      <dgm:spPr/>
      <dgm:t>
        <a:bodyPr/>
        <a:lstStyle/>
        <a:p>
          <a:r>
            <a:rPr lang="es-ES" sz="1200" dirty="0"/>
            <a:t>Presupuesto</a:t>
          </a:r>
        </a:p>
      </dgm:t>
    </dgm:pt>
    <dgm:pt modelId="{2A7712E8-859A-4CF4-AE38-847DE90F9553}" type="parTrans" cxnId="{9DEF02EE-E736-4276-B2FC-F1152EBFF14C}">
      <dgm:prSet/>
      <dgm:spPr/>
      <dgm:t>
        <a:bodyPr/>
        <a:lstStyle/>
        <a:p>
          <a:endParaRPr lang="es-ES" sz="2800"/>
        </a:p>
      </dgm:t>
    </dgm:pt>
    <dgm:pt modelId="{6A2061E3-3D91-4D7F-B397-C108BC68FF8B}" type="sibTrans" cxnId="{9DEF02EE-E736-4276-B2FC-F1152EBFF14C}">
      <dgm:prSet/>
      <dgm:spPr/>
      <dgm:t>
        <a:bodyPr/>
        <a:lstStyle/>
        <a:p>
          <a:endParaRPr lang="es-ES" sz="2800"/>
        </a:p>
      </dgm:t>
    </dgm:pt>
    <dgm:pt modelId="{EC7F5089-946B-4694-B84B-FE36B35511B0}" type="pres">
      <dgm:prSet presAssocID="{162D367B-A3D5-43ED-AB70-B60CAEDB4F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ECCE2F-58AF-4A32-95C1-91F1514EE42C}" type="pres">
      <dgm:prSet presAssocID="{E5753B95-089B-4443-B7A8-F1FBAAA75376}" presName="centerShape" presStyleLbl="node0" presStyleIdx="0" presStyleCnt="1" custScaleX="122352" custScaleY="113663"/>
      <dgm:spPr/>
    </dgm:pt>
    <dgm:pt modelId="{63B7B64B-87F0-424A-B81D-E63EFEE294AA}" type="pres">
      <dgm:prSet presAssocID="{2B9F81B2-5FF1-4FDE-B1FD-9C31635EC037}" presName="node" presStyleLbl="node1" presStyleIdx="0" presStyleCnt="4" custScaleX="131326" custScaleY="116754">
        <dgm:presLayoutVars>
          <dgm:bulletEnabled val="1"/>
        </dgm:presLayoutVars>
      </dgm:prSet>
      <dgm:spPr/>
    </dgm:pt>
    <dgm:pt modelId="{F5C43947-6904-4018-AC52-1DD22BE1F62F}" type="pres">
      <dgm:prSet presAssocID="{2B9F81B2-5FF1-4FDE-B1FD-9C31635EC037}" presName="dummy" presStyleCnt="0"/>
      <dgm:spPr/>
    </dgm:pt>
    <dgm:pt modelId="{65BBE042-C5FA-4A51-858A-F796B1EE375C}" type="pres">
      <dgm:prSet presAssocID="{E0AD454E-39DF-43EC-B382-432FA2B6D727}" presName="sibTrans" presStyleLbl="sibTrans2D1" presStyleIdx="0" presStyleCnt="4"/>
      <dgm:spPr/>
    </dgm:pt>
    <dgm:pt modelId="{450CFE57-B1C5-46E1-84E1-2CD38AF99738}" type="pres">
      <dgm:prSet presAssocID="{0AE0519C-695A-4B91-B3C5-926111A9732F}" presName="node" presStyleLbl="node1" presStyleIdx="1" presStyleCnt="4" custScaleX="107541" custScaleY="109925">
        <dgm:presLayoutVars>
          <dgm:bulletEnabled val="1"/>
        </dgm:presLayoutVars>
      </dgm:prSet>
      <dgm:spPr/>
    </dgm:pt>
    <dgm:pt modelId="{2B4D98A2-7E55-4EC3-B65E-D8F0A934E071}" type="pres">
      <dgm:prSet presAssocID="{0AE0519C-695A-4B91-B3C5-926111A9732F}" presName="dummy" presStyleCnt="0"/>
      <dgm:spPr/>
    </dgm:pt>
    <dgm:pt modelId="{6B39CCA2-11E2-4D73-8E55-8DB8CEB30005}" type="pres">
      <dgm:prSet presAssocID="{BA0864F0-CBB6-44C6-8AF4-0D01EC436D10}" presName="sibTrans" presStyleLbl="sibTrans2D1" presStyleIdx="1" presStyleCnt="4"/>
      <dgm:spPr/>
    </dgm:pt>
    <dgm:pt modelId="{A2587348-A29E-4CDC-876A-1576D7CB56D3}" type="pres">
      <dgm:prSet presAssocID="{CB0F8F4D-0C7F-42AD-8D2A-251534271315}" presName="node" presStyleLbl="node1" presStyleIdx="2" presStyleCnt="4" custScaleX="119733" custScaleY="118422">
        <dgm:presLayoutVars>
          <dgm:bulletEnabled val="1"/>
        </dgm:presLayoutVars>
      </dgm:prSet>
      <dgm:spPr/>
    </dgm:pt>
    <dgm:pt modelId="{63D566E5-AD73-40C9-8D14-6F93EFEB3816}" type="pres">
      <dgm:prSet presAssocID="{CB0F8F4D-0C7F-42AD-8D2A-251534271315}" presName="dummy" presStyleCnt="0"/>
      <dgm:spPr/>
    </dgm:pt>
    <dgm:pt modelId="{21D83452-DB86-4EA4-B3E9-4FF55C7D92AB}" type="pres">
      <dgm:prSet presAssocID="{620984C3-56B7-4117-A13C-EF7BD8256F69}" presName="sibTrans" presStyleLbl="sibTrans2D1" presStyleIdx="2" presStyleCnt="4"/>
      <dgm:spPr/>
    </dgm:pt>
    <dgm:pt modelId="{D70A69DB-8050-4386-8C70-B1A4694B3F58}" type="pres">
      <dgm:prSet presAssocID="{66705957-7609-4F00-A90B-7583A5261508}" presName="node" presStyleLbl="node1" presStyleIdx="3" presStyleCnt="4" custScaleX="115080" custScaleY="113272">
        <dgm:presLayoutVars>
          <dgm:bulletEnabled val="1"/>
        </dgm:presLayoutVars>
      </dgm:prSet>
      <dgm:spPr/>
    </dgm:pt>
    <dgm:pt modelId="{1A5D3230-365C-4FBB-A4CE-D56E9AC3B2C0}" type="pres">
      <dgm:prSet presAssocID="{66705957-7609-4F00-A90B-7583A5261508}" presName="dummy" presStyleCnt="0"/>
      <dgm:spPr/>
    </dgm:pt>
    <dgm:pt modelId="{EC57F41B-8A9C-424E-8BD9-AEB0C0A11965}" type="pres">
      <dgm:prSet presAssocID="{6A2061E3-3D91-4D7F-B397-C108BC68FF8B}" presName="sibTrans" presStyleLbl="sibTrans2D1" presStyleIdx="3" presStyleCnt="4"/>
      <dgm:spPr/>
    </dgm:pt>
  </dgm:ptLst>
  <dgm:cxnLst>
    <dgm:cxn modelId="{89E22106-D12E-4D6D-A86F-AB2E5BDB61D4}" srcId="{E5753B95-089B-4443-B7A8-F1FBAAA75376}" destId="{CB0F8F4D-0C7F-42AD-8D2A-251534271315}" srcOrd="2" destOrd="0" parTransId="{FA72F069-6A80-4D80-B338-DB99689A3C91}" sibTransId="{620984C3-56B7-4117-A13C-EF7BD8256F69}"/>
    <dgm:cxn modelId="{3CEE3806-63BE-4459-8FED-A9D383325EEF}" type="presOf" srcId="{162D367B-A3D5-43ED-AB70-B60CAEDB4FA7}" destId="{EC7F5089-946B-4694-B84B-FE36B35511B0}" srcOrd="0" destOrd="0" presId="urn:microsoft.com/office/officeart/2005/8/layout/radial6"/>
    <dgm:cxn modelId="{FAA33422-663D-4A64-869B-13239A4A19B4}" srcId="{162D367B-A3D5-43ED-AB70-B60CAEDB4FA7}" destId="{E5753B95-089B-4443-B7A8-F1FBAAA75376}" srcOrd="0" destOrd="0" parTransId="{F9B50F7B-D3ED-4AAB-B575-0FA88BF2C0D4}" sibTransId="{F6043F17-98CE-4198-84CB-23A27400B059}"/>
    <dgm:cxn modelId="{47857532-646C-428F-88D4-9EE2492A1670}" type="presOf" srcId="{6A2061E3-3D91-4D7F-B397-C108BC68FF8B}" destId="{EC57F41B-8A9C-424E-8BD9-AEB0C0A11965}" srcOrd="0" destOrd="0" presId="urn:microsoft.com/office/officeart/2005/8/layout/radial6"/>
    <dgm:cxn modelId="{BB56EE5E-6A8C-4067-AB6D-BA2A99E01298}" type="presOf" srcId="{CB0F8F4D-0C7F-42AD-8D2A-251534271315}" destId="{A2587348-A29E-4CDC-876A-1576D7CB56D3}" srcOrd="0" destOrd="0" presId="urn:microsoft.com/office/officeart/2005/8/layout/radial6"/>
    <dgm:cxn modelId="{9FAD9145-BB93-46F5-854C-530511A332F9}" type="presOf" srcId="{BA0864F0-CBB6-44C6-8AF4-0D01EC436D10}" destId="{6B39CCA2-11E2-4D73-8E55-8DB8CEB30005}" srcOrd="0" destOrd="0" presId="urn:microsoft.com/office/officeart/2005/8/layout/radial6"/>
    <dgm:cxn modelId="{80331571-CFD0-41D9-9A4E-0E3BCDE99081}" type="presOf" srcId="{2B9F81B2-5FF1-4FDE-B1FD-9C31635EC037}" destId="{63B7B64B-87F0-424A-B81D-E63EFEE294AA}" srcOrd="0" destOrd="0" presId="urn:microsoft.com/office/officeart/2005/8/layout/radial6"/>
    <dgm:cxn modelId="{FFB5B8A9-F8A6-442F-AC6A-833C2E8BBF5A}" type="presOf" srcId="{620984C3-56B7-4117-A13C-EF7BD8256F69}" destId="{21D83452-DB86-4EA4-B3E9-4FF55C7D92AB}" srcOrd="0" destOrd="0" presId="urn:microsoft.com/office/officeart/2005/8/layout/radial6"/>
    <dgm:cxn modelId="{C93D81B7-3201-444D-ACA2-6BB27922D93D}" type="presOf" srcId="{66705957-7609-4F00-A90B-7583A5261508}" destId="{D70A69DB-8050-4386-8C70-B1A4694B3F58}" srcOrd="0" destOrd="0" presId="urn:microsoft.com/office/officeart/2005/8/layout/radial6"/>
    <dgm:cxn modelId="{676DA1C6-B81F-4C4C-9CD4-42ABEC06AAB0}" srcId="{E5753B95-089B-4443-B7A8-F1FBAAA75376}" destId="{0AE0519C-695A-4B91-B3C5-926111A9732F}" srcOrd="1" destOrd="0" parTransId="{4CB38E7C-1AD8-4972-A2DC-7FA862EE52E4}" sibTransId="{BA0864F0-CBB6-44C6-8AF4-0D01EC436D10}"/>
    <dgm:cxn modelId="{51E49EC9-D7E8-4C44-B9D0-213E8E186D33}" type="presOf" srcId="{E5753B95-089B-4443-B7A8-F1FBAAA75376}" destId="{1AECCE2F-58AF-4A32-95C1-91F1514EE42C}" srcOrd="0" destOrd="0" presId="urn:microsoft.com/office/officeart/2005/8/layout/radial6"/>
    <dgm:cxn modelId="{AB4D78E5-D9D3-4829-BD3C-49C6B4995B82}" type="presOf" srcId="{E0AD454E-39DF-43EC-B382-432FA2B6D727}" destId="{65BBE042-C5FA-4A51-858A-F796B1EE375C}" srcOrd="0" destOrd="0" presId="urn:microsoft.com/office/officeart/2005/8/layout/radial6"/>
    <dgm:cxn modelId="{338854E8-1F08-47C9-84EE-F52D5A91725A}" type="presOf" srcId="{0AE0519C-695A-4B91-B3C5-926111A9732F}" destId="{450CFE57-B1C5-46E1-84E1-2CD38AF99738}" srcOrd="0" destOrd="0" presId="urn:microsoft.com/office/officeart/2005/8/layout/radial6"/>
    <dgm:cxn modelId="{9DEF02EE-E736-4276-B2FC-F1152EBFF14C}" srcId="{E5753B95-089B-4443-B7A8-F1FBAAA75376}" destId="{66705957-7609-4F00-A90B-7583A5261508}" srcOrd="3" destOrd="0" parTransId="{2A7712E8-859A-4CF4-AE38-847DE90F9553}" sibTransId="{6A2061E3-3D91-4D7F-B397-C108BC68FF8B}"/>
    <dgm:cxn modelId="{E94385F5-77FB-4D97-AA24-0D4E59B3E404}" srcId="{E5753B95-089B-4443-B7A8-F1FBAAA75376}" destId="{2B9F81B2-5FF1-4FDE-B1FD-9C31635EC037}" srcOrd="0" destOrd="0" parTransId="{96B2B25F-E439-4EAB-A276-4A1FCAF37835}" sibTransId="{E0AD454E-39DF-43EC-B382-432FA2B6D727}"/>
    <dgm:cxn modelId="{6EEAEC07-2FC6-43CA-ADC2-077C039030EA}" type="presParOf" srcId="{EC7F5089-946B-4694-B84B-FE36B35511B0}" destId="{1AECCE2F-58AF-4A32-95C1-91F1514EE42C}" srcOrd="0" destOrd="0" presId="urn:microsoft.com/office/officeart/2005/8/layout/radial6"/>
    <dgm:cxn modelId="{B13B842A-FC7B-44E8-BD8C-9871BAC71E46}" type="presParOf" srcId="{EC7F5089-946B-4694-B84B-FE36B35511B0}" destId="{63B7B64B-87F0-424A-B81D-E63EFEE294AA}" srcOrd="1" destOrd="0" presId="urn:microsoft.com/office/officeart/2005/8/layout/radial6"/>
    <dgm:cxn modelId="{5258A3ED-4962-4A83-9E78-9F3719C6058F}" type="presParOf" srcId="{EC7F5089-946B-4694-B84B-FE36B35511B0}" destId="{F5C43947-6904-4018-AC52-1DD22BE1F62F}" srcOrd="2" destOrd="0" presId="urn:microsoft.com/office/officeart/2005/8/layout/radial6"/>
    <dgm:cxn modelId="{5884B117-628B-439B-8209-5A0D451738E7}" type="presParOf" srcId="{EC7F5089-946B-4694-B84B-FE36B35511B0}" destId="{65BBE042-C5FA-4A51-858A-F796B1EE375C}" srcOrd="3" destOrd="0" presId="urn:microsoft.com/office/officeart/2005/8/layout/radial6"/>
    <dgm:cxn modelId="{E39C34D3-E7FB-4D26-895D-439EFF5B8F22}" type="presParOf" srcId="{EC7F5089-946B-4694-B84B-FE36B35511B0}" destId="{450CFE57-B1C5-46E1-84E1-2CD38AF99738}" srcOrd="4" destOrd="0" presId="urn:microsoft.com/office/officeart/2005/8/layout/radial6"/>
    <dgm:cxn modelId="{CA423315-212A-4C7C-A59C-565644D6D7D6}" type="presParOf" srcId="{EC7F5089-946B-4694-B84B-FE36B35511B0}" destId="{2B4D98A2-7E55-4EC3-B65E-D8F0A934E071}" srcOrd="5" destOrd="0" presId="urn:microsoft.com/office/officeart/2005/8/layout/radial6"/>
    <dgm:cxn modelId="{348AAD89-8855-453D-B065-987005DE5987}" type="presParOf" srcId="{EC7F5089-946B-4694-B84B-FE36B35511B0}" destId="{6B39CCA2-11E2-4D73-8E55-8DB8CEB30005}" srcOrd="6" destOrd="0" presId="urn:microsoft.com/office/officeart/2005/8/layout/radial6"/>
    <dgm:cxn modelId="{D468A377-09D9-4BBF-AB2E-1E148C7811CB}" type="presParOf" srcId="{EC7F5089-946B-4694-B84B-FE36B35511B0}" destId="{A2587348-A29E-4CDC-876A-1576D7CB56D3}" srcOrd="7" destOrd="0" presId="urn:microsoft.com/office/officeart/2005/8/layout/radial6"/>
    <dgm:cxn modelId="{38EBE14A-44B5-4CEE-85B8-A94358B2853C}" type="presParOf" srcId="{EC7F5089-946B-4694-B84B-FE36B35511B0}" destId="{63D566E5-AD73-40C9-8D14-6F93EFEB3816}" srcOrd="8" destOrd="0" presId="urn:microsoft.com/office/officeart/2005/8/layout/radial6"/>
    <dgm:cxn modelId="{D67B4295-DFBC-460D-80A3-DA5361CD12BE}" type="presParOf" srcId="{EC7F5089-946B-4694-B84B-FE36B35511B0}" destId="{21D83452-DB86-4EA4-B3E9-4FF55C7D92AB}" srcOrd="9" destOrd="0" presId="urn:microsoft.com/office/officeart/2005/8/layout/radial6"/>
    <dgm:cxn modelId="{E8CD9629-564B-42F1-A3A3-65EE00AF5D78}" type="presParOf" srcId="{EC7F5089-946B-4694-B84B-FE36B35511B0}" destId="{D70A69DB-8050-4386-8C70-B1A4694B3F58}" srcOrd="10" destOrd="0" presId="urn:microsoft.com/office/officeart/2005/8/layout/radial6"/>
    <dgm:cxn modelId="{6CE802AA-A5DB-4260-A332-96547B555ADA}" type="presParOf" srcId="{EC7F5089-946B-4694-B84B-FE36B35511B0}" destId="{1A5D3230-365C-4FBB-A4CE-D56E9AC3B2C0}" srcOrd="11" destOrd="0" presId="urn:microsoft.com/office/officeart/2005/8/layout/radial6"/>
    <dgm:cxn modelId="{6DE27A04-50E9-4326-B16D-BFE1FC36A91B}" type="presParOf" srcId="{EC7F5089-946B-4694-B84B-FE36B35511B0}" destId="{EC57F41B-8A9C-424E-8BD9-AEB0C0A1196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6BEF8-9F57-452B-BB96-109CB3A8435E}">
      <dsp:nvSpPr>
        <dsp:cNvPr id="0" name=""/>
        <dsp:cNvSpPr/>
      </dsp:nvSpPr>
      <dsp:spPr>
        <a:xfrm>
          <a:off x="2735464" y="1635414"/>
          <a:ext cx="1166785" cy="1166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Uso del Suelo</a:t>
          </a:r>
          <a:endParaRPr lang="es-CO" sz="2000" kern="1200" dirty="0"/>
        </a:p>
      </dsp:txBody>
      <dsp:txXfrm>
        <a:off x="2906336" y="1806286"/>
        <a:ext cx="825041" cy="825041"/>
      </dsp:txXfrm>
    </dsp:sp>
    <dsp:sp modelId="{CA3DAA11-6B1B-4521-B079-42A431AB790E}">
      <dsp:nvSpPr>
        <dsp:cNvPr id="0" name=""/>
        <dsp:cNvSpPr/>
      </dsp:nvSpPr>
      <dsp:spPr>
        <a:xfrm rot="16200000">
          <a:off x="3195307" y="1210941"/>
          <a:ext cx="247099" cy="396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3232372" y="1327347"/>
        <a:ext cx="172969" cy="238025"/>
      </dsp:txXfrm>
    </dsp:sp>
    <dsp:sp modelId="{01BBB1B9-7414-46F6-9518-74A3C981C8B6}">
      <dsp:nvSpPr>
        <dsp:cNvPr id="0" name=""/>
        <dsp:cNvSpPr/>
      </dsp:nvSpPr>
      <dsp:spPr>
        <a:xfrm>
          <a:off x="2735464" y="2403"/>
          <a:ext cx="1166785" cy="11667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Emitido por Municipios</a:t>
          </a:r>
          <a:endParaRPr lang="es-CO" sz="1200" kern="1200" dirty="0"/>
        </a:p>
      </dsp:txBody>
      <dsp:txXfrm>
        <a:off x="2906336" y="173275"/>
        <a:ext cx="825041" cy="825041"/>
      </dsp:txXfrm>
    </dsp:sp>
    <dsp:sp modelId="{EC675C7E-A2DB-4379-A7DF-9FA660515605}">
      <dsp:nvSpPr>
        <dsp:cNvPr id="0" name=""/>
        <dsp:cNvSpPr/>
      </dsp:nvSpPr>
      <dsp:spPr>
        <a:xfrm>
          <a:off x="4004819" y="2020453"/>
          <a:ext cx="247099" cy="396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4004819" y="2099794"/>
        <a:ext cx="172969" cy="238025"/>
      </dsp:txXfrm>
    </dsp:sp>
    <dsp:sp modelId="{7281E500-1876-49F3-B713-6A9A3822FF83}">
      <dsp:nvSpPr>
        <dsp:cNvPr id="0" name=""/>
        <dsp:cNvSpPr/>
      </dsp:nvSpPr>
      <dsp:spPr>
        <a:xfrm>
          <a:off x="4368475" y="1635414"/>
          <a:ext cx="1166785" cy="1166785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POT</a:t>
          </a:r>
          <a:endParaRPr lang="es-CO" sz="1200" kern="1200" dirty="0"/>
        </a:p>
      </dsp:txBody>
      <dsp:txXfrm>
        <a:off x="4539347" y="1806286"/>
        <a:ext cx="825041" cy="825041"/>
      </dsp:txXfrm>
    </dsp:sp>
    <dsp:sp modelId="{09EF49CF-9BD2-481C-84A1-266135AE6591}">
      <dsp:nvSpPr>
        <dsp:cNvPr id="0" name=""/>
        <dsp:cNvSpPr/>
      </dsp:nvSpPr>
      <dsp:spPr>
        <a:xfrm rot="5400000">
          <a:off x="3195307" y="2829965"/>
          <a:ext cx="247099" cy="396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3232372" y="2872241"/>
        <a:ext cx="172969" cy="238025"/>
      </dsp:txXfrm>
    </dsp:sp>
    <dsp:sp modelId="{A42CFBCD-5FF9-4E2D-9BEC-F559F8E432F1}">
      <dsp:nvSpPr>
        <dsp:cNvPr id="0" name=""/>
        <dsp:cNvSpPr/>
      </dsp:nvSpPr>
      <dsp:spPr>
        <a:xfrm>
          <a:off x="2735464" y="3268425"/>
          <a:ext cx="1166785" cy="1166785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Actividades Compatibles</a:t>
          </a:r>
          <a:endParaRPr lang="es-CO" sz="1200" kern="1200" dirty="0"/>
        </a:p>
      </dsp:txBody>
      <dsp:txXfrm>
        <a:off x="2906336" y="3439297"/>
        <a:ext cx="825041" cy="825041"/>
      </dsp:txXfrm>
    </dsp:sp>
    <dsp:sp modelId="{49E4C76D-B3DB-4E16-AB12-509F3FD576EE}">
      <dsp:nvSpPr>
        <dsp:cNvPr id="0" name=""/>
        <dsp:cNvSpPr/>
      </dsp:nvSpPr>
      <dsp:spPr>
        <a:xfrm rot="10800000">
          <a:off x="2385795" y="2020453"/>
          <a:ext cx="247099" cy="396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2459925" y="2099794"/>
        <a:ext cx="172969" cy="238025"/>
      </dsp:txXfrm>
    </dsp:sp>
    <dsp:sp modelId="{5EB228E9-8128-44B2-8487-4EBB08C2F377}">
      <dsp:nvSpPr>
        <dsp:cNvPr id="0" name=""/>
        <dsp:cNvSpPr/>
      </dsp:nvSpPr>
      <dsp:spPr>
        <a:xfrm>
          <a:off x="1102453" y="1635414"/>
          <a:ext cx="1166785" cy="116678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Solicitud del Usuario</a:t>
          </a:r>
          <a:endParaRPr lang="es-CO" sz="1200" kern="1200" dirty="0"/>
        </a:p>
      </dsp:txBody>
      <dsp:txXfrm>
        <a:off x="1273325" y="1806286"/>
        <a:ext cx="825041" cy="825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91175-9B21-40DA-8F33-CB787AE1E1EA}">
      <dsp:nvSpPr>
        <dsp:cNvPr id="0" name=""/>
        <dsp:cNvSpPr/>
      </dsp:nvSpPr>
      <dsp:spPr>
        <a:xfrm rot="5400000">
          <a:off x="-302746" y="1040234"/>
          <a:ext cx="1344026" cy="1624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C6BEF-0680-48D6-A238-813C0F22A04C}">
      <dsp:nvSpPr>
        <dsp:cNvPr id="0" name=""/>
        <dsp:cNvSpPr/>
      </dsp:nvSpPr>
      <dsp:spPr>
        <a:xfrm>
          <a:off x="3326" y="177881"/>
          <a:ext cx="1805136" cy="1083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1: Reunir Documentación</a:t>
          </a:r>
          <a:endParaRPr lang="es-CO" sz="1400" kern="1200" dirty="0"/>
        </a:p>
      </dsp:txBody>
      <dsp:txXfrm>
        <a:off x="35048" y="209603"/>
        <a:ext cx="1741692" cy="1019637"/>
      </dsp:txXfrm>
    </dsp:sp>
    <dsp:sp modelId="{4C3DBC87-0B33-443E-A063-EDED1A7456CC}">
      <dsp:nvSpPr>
        <dsp:cNvPr id="0" name=""/>
        <dsp:cNvSpPr/>
      </dsp:nvSpPr>
      <dsp:spPr>
        <a:xfrm rot="5400000">
          <a:off x="-302746" y="2394086"/>
          <a:ext cx="1344026" cy="1624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30B21-4744-429C-A37D-4623149DA195}">
      <dsp:nvSpPr>
        <dsp:cNvPr id="0" name=""/>
        <dsp:cNvSpPr/>
      </dsp:nvSpPr>
      <dsp:spPr>
        <a:xfrm>
          <a:off x="3326" y="1531734"/>
          <a:ext cx="1805136" cy="1083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2: Realizar pago de la Evaluación</a:t>
          </a:r>
          <a:endParaRPr lang="es-CO" sz="1400" kern="1200" dirty="0"/>
        </a:p>
      </dsp:txBody>
      <dsp:txXfrm>
        <a:off x="35048" y="1563456"/>
        <a:ext cx="1741692" cy="1019637"/>
      </dsp:txXfrm>
    </dsp:sp>
    <dsp:sp modelId="{2F4DEE65-7391-49FA-88DD-C35B4BE351EC}">
      <dsp:nvSpPr>
        <dsp:cNvPr id="0" name=""/>
        <dsp:cNvSpPr/>
      </dsp:nvSpPr>
      <dsp:spPr>
        <a:xfrm>
          <a:off x="374179" y="3071013"/>
          <a:ext cx="2391005" cy="1624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C479B-9640-4A3B-B09D-DB0828053CF8}">
      <dsp:nvSpPr>
        <dsp:cNvPr id="0" name=""/>
        <dsp:cNvSpPr/>
      </dsp:nvSpPr>
      <dsp:spPr>
        <a:xfrm>
          <a:off x="3326" y="2885586"/>
          <a:ext cx="1805136" cy="1083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3: Radicar Documentación</a:t>
          </a:r>
          <a:endParaRPr lang="es-CO" sz="1400" kern="1200" dirty="0"/>
        </a:p>
      </dsp:txBody>
      <dsp:txXfrm>
        <a:off x="35048" y="2917308"/>
        <a:ext cx="1741692" cy="1019637"/>
      </dsp:txXfrm>
    </dsp:sp>
    <dsp:sp modelId="{0F189345-E856-4660-B80B-1F43C1E1AEDB}">
      <dsp:nvSpPr>
        <dsp:cNvPr id="0" name=""/>
        <dsp:cNvSpPr/>
      </dsp:nvSpPr>
      <dsp:spPr>
        <a:xfrm rot="16200000">
          <a:off x="2098084" y="2394086"/>
          <a:ext cx="1344026" cy="1624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9D36C-3618-465D-ADFE-3BE4DA18A709}">
      <dsp:nvSpPr>
        <dsp:cNvPr id="0" name=""/>
        <dsp:cNvSpPr/>
      </dsp:nvSpPr>
      <dsp:spPr>
        <a:xfrm>
          <a:off x="2404157" y="2885586"/>
          <a:ext cx="1805136" cy="1083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4: Comunicación Inicio del Trámite</a:t>
          </a:r>
          <a:endParaRPr lang="es-CO" sz="1400" kern="1200" dirty="0"/>
        </a:p>
      </dsp:txBody>
      <dsp:txXfrm>
        <a:off x="2435879" y="2917308"/>
        <a:ext cx="1741692" cy="1019637"/>
      </dsp:txXfrm>
    </dsp:sp>
    <dsp:sp modelId="{2A0AAC78-DFF8-4C83-A8CD-9738B37E9B05}">
      <dsp:nvSpPr>
        <dsp:cNvPr id="0" name=""/>
        <dsp:cNvSpPr/>
      </dsp:nvSpPr>
      <dsp:spPr>
        <a:xfrm rot="16200000">
          <a:off x="2098084" y="1040234"/>
          <a:ext cx="1344026" cy="1624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DADFB-D53C-4047-9C0F-79A5960212FE}">
      <dsp:nvSpPr>
        <dsp:cNvPr id="0" name=""/>
        <dsp:cNvSpPr/>
      </dsp:nvSpPr>
      <dsp:spPr>
        <a:xfrm>
          <a:off x="2404157" y="1531734"/>
          <a:ext cx="1805136" cy="1083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5: Visita Técnica</a:t>
          </a:r>
          <a:endParaRPr lang="es-CO" sz="1400" kern="1200" dirty="0"/>
        </a:p>
      </dsp:txBody>
      <dsp:txXfrm>
        <a:off x="2435879" y="1563456"/>
        <a:ext cx="1741692" cy="1019637"/>
      </dsp:txXfrm>
    </dsp:sp>
    <dsp:sp modelId="{B0D567E6-1C8F-4F77-921F-643FAD3FDEAF}">
      <dsp:nvSpPr>
        <dsp:cNvPr id="0" name=""/>
        <dsp:cNvSpPr/>
      </dsp:nvSpPr>
      <dsp:spPr>
        <a:xfrm>
          <a:off x="2775010" y="363308"/>
          <a:ext cx="2391005" cy="1624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3BDEF-CEB0-496C-8D0E-4EDFF5725A19}">
      <dsp:nvSpPr>
        <dsp:cNvPr id="0" name=""/>
        <dsp:cNvSpPr/>
      </dsp:nvSpPr>
      <dsp:spPr>
        <a:xfrm>
          <a:off x="2404157" y="177881"/>
          <a:ext cx="1805136" cy="1083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6: Presentar Información Adicional.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(Si se requiere)</a:t>
          </a:r>
          <a:endParaRPr lang="es-CO" sz="1400" kern="1200" dirty="0"/>
        </a:p>
      </dsp:txBody>
      <dsp:txXfrm>
        <a:off x="2435879" y="209603"/>
        <a:ext cx="1741692" cy="1019637"/>
      </dsp:txXfrm>
    </dsp:sp>
    <dsp:sp modelId="{FF07E242-54D1-479D-81DF-CFC9E607B6D0}">
      <dsp:nvSpPr>
        <dsp:cNvPr id="0" name=""/>
        <dsp:cNvSpPr/>
      </dsp:nvSpPr>
      <dsp:spPr>
        <a:xfrm>
          <a:off x="4804988" y="177881"/>
          <a:ext cx="1805136" cy="1083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7: Aprobación del trámite</a:t>
          </a:r>
          <a:endParaRPr lang="es-CO" sz="1400" kern="1200" dirty="0"/>
        </a:p>
      </dsp:txBody>
      <dsp:txXfrm>
        <a:off x="4836710" y="209603"/>
        <a:ext cx="1741692" cy="1019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6BD7B-177A-462C-8E0C-EC758B60A2B7}">
      <dsp:nvSpPr>
        <dsp:cNvPr id="0" name=""/>
        <dsp:cNvSpPr/>
      </dsp:nvSpPr>
      <dsp:spPr>
        <a:xfrm>
          <a:off x="4136291" y="1895621"/>
          <a:ext cx="567815" cy="2601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874" y="0"/>
              </a:lnTo>
              <a:lnTo>
                <a:pt x="269874" y="2601510"/>
              </a:lnTo>
              <a:lnTo>
                <a:pt x="567815" y="2601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5C975-FA60-49E5-B558-F7866FD3E718}">
      <dsp:nvSpPr>
        <dsp:cNvPr id="0" name=""/>
        <dsp:cNvSpPr/>
      </dsp:nvSpPr>
      <dsp:spPr>
        <a:xfrm>
          <a:off x="4136291" y="1895621"/>
          <a:ext cx="567815" cy="174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874" y="0"/>
              </a:lnTo>
              <a:lnTo>
                <a:pt x="269874" y="1746141"/>
              </a:lnTo>
              <a:lnTo>
                <a:pt x="567815" y="17461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8F3A5-3002-4036-B400-33F25BB9BF36}">
      <dsp:nvSpPr>
        <dsp:cNvPr id="0" name=""/>
        <dsp:cNvSpPr/>
      </dsp:nvSpPr>
      <dsp:spPr>
        <a:xfrm>
          <a:off x="4136291" y="1895621"/>
          <a:ext cx="567815" cy="70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874" y="0"/>
              </a:lnTo>
              <a:lnTo>
                <a:pt x="269874" y="703880"/>
              </a:lnTo>
              <a:lnTo>
                <a:pt x="567815" y="7038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EFFC4-7A7D-4607-93F7-2A589BDE7A32}">
      <dsp:nvSpPr>
        <dsp:cNvPr id="0" name=""/>
        <dsp:cNvSpPr/>
      </dsp:nvSpPr>
      <dsp:spPr>
        <a:xfrm>
          <a:off x="4136291" y="1318356"/>
          <a:ext cx="567815" cy="577264"/>
        </a:xfrm>
        <a:custGeom>
          <a:avLst/>
          <a:gdLst/>
          <a:ahLst/>
          <a:cxnLst/>
          <a:rect l="0" t="0" r="0" b="0"/>
          <a:pathLst>
            <a:path>
              <a:moveTo>
                <a:pt x="0" y="577264"/>
              </a:moveTo>
              <a:lnTo>
                <a:pt x="269874" y="577264"/>
              </a:lnTo>
              <a:lnTo>
                <a:pt x="269874" y="0"/>
              </a:lnTo>
              <a:lnTo>
                <a:pt x="5678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AFB26-F2A3-4996-8E1C-FFB4E7C1F1D7}">
      <dsp:nvSpPr>
        <dsp:cNvPr id="0" name=""/>
        <dsp:cNvSpPr/>
      </dsp:nvSpPr>
      <dsp:spPr>
        <a:xfrm>
          <a:off x="4136291" y="249979"/>
          <a:ext cx="567815" cy="1645642"/>
        </a:xfrm>
        <a:custGeom>
          <a:avLst/>
          <a:gdLst/>
          <a:ahLst/>
          <a:cxnLst/>
          <a:rect l="0" t="0" r="0" b="0"/>
          <a:pathLst>
            <a:path>
              <a:moveTo>
                <a:pt x="0" y="1645642"/>
              </a:moveTo>
              <a:lnTo>
                <a:pt x="269874" y="1645642"/>
              </a:lnTo>
              <a:lnTo>
                <a:pt x="269874" y="0"/>
              </a:lnTo>
              <a:lnTo>
                <a:pt x="5678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54D90-077A-43CF-AA64-E7B361C2D2E0}">
      <dsp:nvSpPr>
        <dsp:cNvPr id="0" name=""/>
        <dsp:cNvSpPr/>
      </dsp:nvSpPr>
      <dsp:spPr>
        <a:xfrm>
          <a:off x="31890" y="1284317"/>
          <a:ext cx="4104401" cy="1222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Formulario Único Nacional de Solicitud de Concesión de Aguas Superficiales establecido por el MADS.</a:t>
          </a:r>
          <a:endParaRPr lang="es-CO" sz="2100" kern="1200" dirty="0"/>
        </a:p>
      </dsp:txBody>
      <dsp:txXfrm>
        <a:off x="31890" y="1284317"/>
        <a:ext cx="4104401" cy="1222608"/>
      </dsp:txXfrm>
    </dsp:sp>
    <dsp:sp modelId="{D616F31F-93BE-4245-9BCD-1A9B8A88B3DC}">
      <dsp:nvSpPr>
        <dsp:cNvPr id="0" name=""/>
        <dsp:cNvSpPr/>
      </dsp:nvSpPr>
      <dsp:spPr>
        <a:xfrm>
          <a:off x="4704107" y="8387"/>
          <a:ext cx="2979406" cy="483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I: Datos del Solicitante</a:t>
          </a:r>
          <a:endParaRPr lang="es-CO" sz="1200" kern="1200" dirty="0"/>
        </a:p>
      </dsp:txBody>
      <dsp:txXfrm>
        <a:off x="4704107" y="8387"/>
        <a:ext cx="2979406" cy="483184"/>
      </dsp:txXfrm>
    </dsp:sp>
    <dsp:sp modelId="{953059B5-9D25-4C7A-BE91-6D482579192B}">
      <dsp:nvSpPr>
        <dsp:cNvPr id="0" name=""/>
        <dsp:cNvSpPr/>
      </dsp:nvSpPr>
      <dsp:spPr>
        <a:xfrm>
          <a:off x="4704107" y="863997"/>
          <a:ext cx="2979406" cy="9087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II: Información General del Predio para el cual se solicita la Concesión de Aguas</a:t>
          </a:r>
          <a:endParaRPr lang="es-CO" sz="1200" kern="1200" dirty="0"/>
        </a:p>
      </dsp:txBody>
      <dsp:txXfrm>
        <a:off x="4704107" y="863997"/>
        <a:ext cx="2979406" cy="908719"/>
      </dsp:txXfrm>
    </dsp:sp>
    <dsp:sp modelId="{5FFFFA3F-B84F-408F-9F6E-F96C1D7C181A}">
      <dsp:nvSpPr>
        <dsp:cNvPr id="0" name=""/>
        <dsp:cNvSpPr/>
      </dsp:nvSpPr>
      <dsp:spPr>
        <a:xfrm>
          <a:off x="4704107" y="2145142"/>
          <a:ext cx="2979406" cy="9087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III: Información General del Predio de la Actividad Económica del Solicitante </a:t>
          </a:r>
          <a:endParaRPr lang="es-CO" sz="1200" kern="1200" dirty="0"/>
        </a:p>
      </dsp:txBody>
      <dsp:txXfrm>
        <a:off x="4704107" y="2145142"/>
        <a:ext cx="2979406" cy="908719"/>
      </dsp:txXfrm>
    </dsp:sp>
    <dsp:sp modelId="{7DA964EA-B37A-41C2-B7D6-6BD9006FA57D}">
      <dsp:nvSpPr>
        <dsp:cNvPr id="0" name=""/>
        <dsp:cNvSpPr/>
      </dsp:nvSpPr>
      <dsp:spPr>
        <a:xfrm>
          <a:off x="4704107" y="3426287"/>
          <a:ext cx="2979406" cy="430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IV: Información de la Fuente de Captación</a:t>
          </a:r>
          <a:endParaRPr lang="es-CO" sz="1200" kern="1200" dirty="0"/>
        </a:p>
      </dsp:txBody>
      <dsp:txXfrm>
        <a:off x="4704107" y="3426287"/>
        <a:ext cx="2979406" cy="430950"/>
      </dsp:txXfrm>
    </dsp:sp>
    <dsp:sp modelId="{9AF3B1B7-269D-4B12-ABB0-2777771074A4}">
      <dsp:nvSpPr>
        <dsp:cNvPr id="0" name=""/>
        <dsp:cNvSpPr/>
      </dsp:nvSpPr>
      <dsp:spPr>
        <a:xfrm>
          <a:off x="4704107" y="4229664"/>
          <a:ext cx="2979406" cy="5349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V: Información de Demanda/ Fines de Uso del Agua</a:t>
          </a:r>
          <a:endParaRPr lang="es-CO" sz="1200" kern="1200" dirty="0"/>
        </a:p>
      </dsp:txBody>
      <dsp:txXfrm>
        <a:off x="4704107" y="4229664"/>
        <a:ext cx="2979406" cy="534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1B415-880A-469D-A268-F310B9BB7A96}">
      <dsp:nvSpPr>
        <dsp:cNvPr id="0" name=""/>
        <dsp:cNvSpPr/>
      </dsp:nvSpPr>
      <dsp:spPr>
        <a:xfrm rot="16200000">
          <a:off x="-1171780" y="1173596"/>
          <a:ext cx="4129751" cy="178255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49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Personería Jurídica: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 </a:t>
          </a:r>
          <a:endParaRPr lang="es-CO" sz="14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Certificado de existencia</a:t>
          </a: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Representación legal.</a:t>
          </a: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O documento que haga sus veces.</a:t>
          </a:r>
          <a:endParaRPr lang="es-CO" sz="1100" kern="1200" dirty="0"/>
        </a:p>
      </dsp:txBody>
      <dsp:txXfrm rot="5400000">
        <a:off x="1817" y="825949"/>
        <a:ext cx="1782557" cy="2477851"/>
      </dsp:txXfrm>
    </dsp:sp>
    <dsp:sp modelId="{51DCC622-316C-4363-9DEE-F39E6794074E}">
      <dsp:nvSpPr>
        <dsp:cNvPr id="0" name=""/>
        <dsp:cNvSpPr/>
      </dsp:nvSpPr>
      <dsp:spPr>
        <a:xfrm rot="16200000">
          <a:off x="744469" y="1173596"/>
          <a:ext cx="4129751" cy="178255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49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En calidad de: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Propietario</a:t>
          </a: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Tenedor</a:t>
          </a: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Poseedor</a:t>
          </a:r>
          <a:endParaRPr lang="es-CO" sz="1100" kern="1200" dirty="0"/>
        </a:p>
      </dsp:txBody>
      <dsp:txXfrm rot="5400000">
        <a:off x="1918066" y="825949"/>
        <a:ext cx="1782557" cy="2477851"/>
      </dsp:txXfrm>
    </dsp:sp>
    <dsp:sp modelId="{EE3BB935-AF68-4542-B7D4-4A321431B037}">
      <dsp:nvSpPr>
        <dsp:cNvPr id="0" name=""/>
        <dsp:cNvSpPr/>
      </dsp:nvSpPr>
      <dsp:spPr>
        <a:xfrm rot="16200000">
          <a:off x="2660718" y="1173596"/>
          <a:ext cx="4129751" cy="178255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49" bIns="0" numCol="1" spcCol="1270" anchor="t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Documentación ID:</a:t>
          </a:r>
          <a:endParaRPr lang="es-CO" sz="14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 Persona Natural: Cédula de Ciudadanía</a:t>
          </a: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Perona Jurídica: Representante Legal Apoderado</a:t>
          </a:r>
          <a:endParaRPr lang="es-CO" sz="1100" kern="1200" dirty="0"/>
        </a:p>
      </dsp:txBody>
      <dsp:txXfrm rot="5400000">
        <a:off x="3834315" y="825949"/>
        <a:ext cx="1782557" cy="2477851"/>
      </dsp:txXfrm>
    </dsp:sp>
    <dsp:sp modelId="{FE9DD359-E5CE-4943-A653-0E3816A3F883}">
      <dsp:nvSpPr>
        <dsp:cNvPr id="0" name=""/>
        <dsp:cNvSpPr/>
      </dsp:nvSpPr>
      <dsp:spPr>
        <a:xfrm rot="16200000">
          <a:off x="4558863" y="1173596"/>
          <a:ext cx="4129751" cy="178255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Evaluación de Trámite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 </a:t>
          </a:r>
          <a:r>
            <a:rPr lang="es-MX" sz="1100" kern="1200" dirty="0"/>
            <a:t>Constancia de Pago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 rot="5400000">
        <a:off x="5732460" y="825949"/>
        <a:ext cx="1782557" cy="2477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1B415-880A-469D-A268-F310B9BB7A96}">
      <dsp:nvSpPr>
        <dsp:cNvPr id="0" name=""/>
        <dsp:cNvSpPr/>
      </dsp:nvSpPr>
      <dsp:spPr>
        <a:xfrm rot="16200000">
          <a:off x="-717413" y="718233"/>
          <a:ext cx="3566397" cy="212993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Censo de Usuarios para Acueductos: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 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Veredales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Municipales.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Privados.</a:t>
          </a:r>
          <a:endParaRPr lang="es-CO" sz="1400" kern="1200" dirty="0"/>
        </a:p>
      </dsp:txBody>
      <dsp:txXfrm rot="5400000">
        <a:off x="820" y="713279"/>
        <a:ext cx="2129930" cy="2139839"/>
      </dsp:txXfrm>
    </dsp:sp>
    <dsp:sp modelId="{51DCC622-316C-4363-9DEE-F39E6794074E}">
      <dsp:nvSpPr>
        <dsp:cNvPr id="0" name=""/>
        <dsp:cNvSpPr/>
      </dsp:nvSpPr>
      <dsp:spPr>
        <a:xfrm rot="16200000">
          <a:off x="1572263" y="718233"/>
          <a:ext cx="3566397" cy="212993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Información sobre los Sistemas de: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Captación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Derivación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Conducción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Restitución de Sobrantes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Distribución</a:t>
          </a:r>
          <a:endParaRPr lang="es-CO" sz="1400" kern="1200" dirty="0"/>
        </a:p>
      </dsp:txBody>
      <dsp:txXfrm rot="5400000">
        <a:off x="2290496" y="713279"/>
        <a:ext cx="2129930" cy="2139839"/>
      </dsp:txXfrm>
    </dsp:sp>
    <dsp:sp modelId="{EE3BB935-AF68-4542-B7D4-4A321431B037}">
      <dsp:nvSpPr>
        <dsp:cNvPr id="0" name=""/>
        <dsp:cNvSpPr/>
      </dsp:nvSpPr>
      <dsp:spPr>
        <a:xfrm rot="16200000">
          <a:off x="3861936" y="718233"/>
          <a:ext cx="3566397" cy="212993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Autorización Sanitaria Favorable: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 E</a:t>
          </a:r>
          <a:r>
            <a:rPr lang="es-CO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xpedida por la autoridad sanitaria departamental competente.</a:t>
          </a:r>
          <a:endParaRPr lang="es-CO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</dsp:txBody>
      <dsp:txXfrm rot="5400000">
        <a:off x="4580169" y="713279"/>
        <a:ext cx="2129930" cy="2139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CC77E-967F-48C3-9405-A7796BBBA6B0}">
      <dsp:nvSpPr>
        <dsp:cNvPr id="0" name=""/>
        <dsp:cNvSpPr/>
      </dsp:nvSpPr>
      <dsp:spPr>
        <a:xfrm>
          <a:off x="2169932" y="2143900"/>
          <a:ext cx="802488" cy="2475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324" y="0"/>
              </a:lnTo>
              <a:lnTo>
                <a:pt x="401324" y="2475733"/>
              </a:lnTo>
              <a:lnTo>
                <a:pt x="802488" y="24757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6BD7B-177A-462C-8E0C-EC758B60A2B7}">
      <dsp:nvSpPr>
        <dsp:cNvPr id="0" name=""/>
        <dsp:cNvSpPr/>
      </dsp:nvSpPr>
      <dsp:spPr>
        <a:xfrm>
          <a:off x="2169932" y="2143900"/>
          <a:ext cx="802488" cy="1678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324" y="0"/>
              </a:lnTo>
              <a:lnTo>
                <a:pt x="401324" y="1678141"/>
              </a:lnTo>
              <a:lnTo>
                <a:pt x="802488" y="1678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5C975-FA60-49E5-B558-F7866FD3E718}">
      <dsp:nvSpPr>
        <dsp:cNvPr id="0" name=""/>
        <dsp:cNvSpPr/>
      </dsp:nvSpPr>
      <dsp:spPr>
        <a:xfrm>
          <a:off x="2169932" y="2143900"/>
          <a:ext cx="802488" cy="864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324" y="0"/>
              </a:lnTo>
              <a:lnTo>
                <a:pt x="401324" y="864925"/>
              </a:lnTo>
              <a:lnTo>
                <a:pt x="802488" y="8649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8F3A5-3002-4036-B400-33F25BB9BF36}">
      <dsp:nvSpPr>
        <dsp:cNvPr id="0" name=""/>
        <dsp:cNvSpPr/>
      </dsp:nvSpPr>
      <dsp:spPr>
        <a:xfrm>
          <a:off x="2169932" y="2098180"/>
          <a:ext cx="802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324" y="45720"/>
              </a:lnTo>
              <a:lnTo>
                <a:pt x="401324" y="95129"/>
              </a:lnTo>
              <a:lnTo>
                <a:pt x="802488" y="951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EFFC4-7A7D-4607-93F7-2A589BDE7A32}">
      <dsp:nvSpPr>
        <dsp:cNvPr id="0" name=""/>
        <dsp:cNvSpPr/>
      </dsp:nvSpPr>
      <dsp:spPr>
        <a:xfrm>
          <a:off x="2169932" y="1298195"/>
          <a:ext cx="802488" cy="845705"/>
        </a:xfrm>
        <a:custGeom>
          <a:avLst/>
          <a:gdLst/>
          <a:ahLst/>
          <a:cxnLst/>
          <a:rect l="0" t="0" r="0" b="0"/>
          <a:pathLst>
            <a:path>
              <a:moveTo>
                <a:pt x="0" y="845705"/>
              </a:moveTo>
              <a:lnTo>
                <a:pt x="401324" y="845705"/>
              </a:lnTo>
              <a:lnTo>
                <a:pt x="401324" y="0"/>
              </a:lnTo>
              <a:lnTo>
                <a:pt x="80248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AFB26-F2A3-4996-8E1C-FFB4E7C1F1D7}">
      <dsp:nvSpPr>
        <dsp:cNvPr id="0" name=""/>
        <dsp:cNvSpPr/>
      </dsp:nvSpPr>
      <dsp:spPr>
        <a:xfrm>
          <a:off x="2169932" y="274332"/>
          <a:ext cx="802488" cy="1869567"/>
        </a:xfrm>
        <a:custGeom>
          <a:avLst/>
          <a:gdLst/>
          <a:ahLst/>
          <a:cxnLst/>
          <a:rect l="0" t="0" r="0" b="0"/>
          <a:pathLst>
            <a:path>
              <a:moveTo>
                <a:pt x="0" y="1869567"/>
              </a:moveTo>
              <a:lnTo>
                <a:pt x="401324" y="1869567"/>
              </a:lnTo>
              <a:lnTo>
                <a:pt x="401324" y="0"/>
              </a:lnTo>
              <a:lnTo>
                <a:pt x="80248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54D90-077A-43CF-AA64-E7B361C2D2E0}">
      <dsp:nvSpPr>
        <dsp:cNvPr id="0" name=""/>
        <dsp:cNvSpPr/>
      </dsp:nvSpPr>
      <dsp:spPr>
        <a:xfrm>
          <a:off x="469597" y="1909889"/>
          <a:ext cx="1700334" cy="46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Arial Black"/>
              <a:cs typeface="Arial Black"/>
            </a:rPr>
            <a:t>PUEAA:</a:t>
          </a:r>
          <a:endParaRPr lang="es-CO" sz="1800" kern="1200" dirty="0"/>
        </a:p>
      </dsp:txBody>
      <dsp:txXfrm>
        <a:off x="469597" y="1909889"/>
        <a:ext cx="1700334" cy="468020"/>
      </dsp:txXfrm>
    </dsp:sp>
    <dsp:sp modelId="{D616F31F-93BE-4245-9BCD-1A9B8A88B3DC}">
      <dsp:nvSpPr>
        <dsp:cNvPr id="0" name=""/>
        <dsp:cNvSpPr/>
      </dsp:nvSpPr>
      <dsp:spPr>
        <a:xfrm>
          <a:off x="2972421" y="250"/>
          <a:ext cx="4245160" cy="5481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Diagnóstico ambiental de la microcuenca abastecedora del sistema</a:t>
          </a:r>
          <a:endParaRPr lang="es-CO" sz="1400" kern="1200" dirty="0"/>
        </a:p>
      </dsp:txBody>
      <dsp:txXfrm>
        <a:off x="2972421" y="250"/>
        <a:ext cx="4245160" cy="548163"/>
      </dsp:txXfrm>
    </dsp:sp>
    <dsp:sp modelId="{953059B5-9D25-4C7A-BE91-6D482579192B}">
      <dsp:nvSpPr>
        <dsp:cNvPr id="0" name=""/>
        <dsp:cNvSpPr/>
      </dsp:nvSpPr>
      <dsp:spPr>
        <a:xfrm>
          <a:off x="2972421" y="1049869"/>
          <a:ext cx="4011642" cy="4966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Diagnóstico del sistema de abastecimiento y distribución del agua</a:t>
          </a:r>
          <a:endParaRPr lang="es-CO" sz="1400" kern="1200" dirty="0"/>
        </a:p>
      </dsp:txBody>
      <dsp:txXfrm>
        <a:off x="2972421" y="1049869"/>
        <a:ext cx="4011642" cy="496651"/>
      </dsp:txXfrm>
    </dsp:sp>
    <dsp:sp modelId="{5FFFFA3F-B84F-408F-9F6E-F96C1D7C181A}">
      <dsp:nvSpPr>
        <dsp:cNvPr id="0" name=""/>
        <dsp:cNvSpPr/>
      </dsp:nvSpPr>
      <dsp:spPr>
        <a:xfrm>
          <a:off x="2972421" y="2047976"/>
          <a:ext cx="4011642" cy="2906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Determinación consumos y pérdidas</a:t>
          </a:r>
        </a:p>
      </dsp:txBody>
      <dsp:txXfrm>
        <a:off x="2972421" y="2047976"/>
        <a:ext cx="4011642" cy="290666"/>
      </dsp:txXfrm>
    </dsp:sp>
    <dsp:sp modelId="{7DA964EA-B37A-41C2-B7D6-6BD9006FA57D}">
      <dsp:nvSpPr>
        <dsp:cNvPr id="0" name=""/>
        <dsp:cNvSpPr/>
      </dsp:nvSpPr>
      <dsp:spPr>
        <a:xfrm>
          <a:off x="2972421" y="2840098"/>
          <a:ext cx="4011642" cy="3374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Metas de reducción de pérdidas y consumos</a:t>
          </a:r>
        </a:p>
      </dsp:txBody>
      <dsp:txXfrm>
        <a:off x="2972421" y="2840098"/>
        <a:ext cx="4011642" cy="337455"/>
      </dsp:txXfrm>
    </dsp:sp>
    <dsp:sp modelId="{9AF3B1B7-269D-4B12-ABB0-2777771074A4}">
      <dsp:nvSpPr>
        <dsp:cNvPr id="0" name=""/>
        <dsp:cNvSpPr/>
      </dsp:nvSpPr>
      <dsp:spPr>
        <a:xfrm>
          <a:off x="2972421" y="3679008"/>
          <a:ext cx="4011642" cy="2860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Programa de educación ambiental</a:t>
          </a:r>
        </a:p>
      </dsp:txBody>
      <dsp:txXfrm>
        <a:off x="2972421" y="3679008"/>
        <a:ext cx="4011642" cy="286066"/>
      </dsp:txXfrm>
    </dsp:sp>
    <dsp:sp modelId="{A2CB05A3-B8CD-4463-BE1D-033EF42B5DC7}">
      <dsp:nvSpPr>
        <dsp:cNvPr id="0" name=""/>
        <dsp:cNvSpPr/>
      </dsp:nvSpPr>
      <dsp:spPr>
        <a:xfrm>
          <a:off x="2972421" y="4466530"/>
          <a:ext cx="4011642" cy="306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Formulación del plan de Inversión</a:t>
          </a:r>
        </a:p>
      </dsp:txBody>
      <dsp:txXfrm>
        <a:off x="2972421" y="4466530"/>
        <a:ext cx="4011642" cy="3062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7F41B-8A9C-424E-8BD9-AEB0C0A11965}">
      <dsp:nvSpPr>
        <dsp:cNvPr id="0" name=""/>
        <dsp:cNvSpPr/>
      </dsp:nvSpPr>
      <dsp:spPr>
        <a:xfrm>
          <a:off x="1504272" y="465084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83452-DB86-4EA4-B3E9-4FF55C7D92AB}">
      <dsp:nvSpPr>
        <dsp:cNvPr id="0" name=""/>
        <dsp:cNvSpPr/>
      </dsp:nvSpPr>
      <dsp:spPr>
        <a:xfrm>
          <a:off x="1504272" y="465084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9CCA2-11E2-4D73-8E55-8DB8CEB30005}">
      <dsp:nvSpPr>
        <dsp:cNvPr id="0" name=""/>
        <dsp:cNvSpPr/>
      </dsp:nvSpPr>
      <dsp:spPr>
        <a:xfrm>
          <a:off x="1504272" y="465084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BE042-C5FA-4A51-858A-F796B1EE375C}">
      <dsp:nvSpPr>
        <dsp:cNvPr id="0" name=""/>
        <dsp:cNvSpPr/>
      </dsp:nvSpPr>
      <dsp:spPr>
        <a:xfrm>
          <a:off x="1504272" y="465084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CCE2F-58AF-4A32-95C1-91F1514EE42C}">
      <dsp:nvSpPr>
        <dsp:cNvPr id="0" name=""/>
        <dsp:cNvSpPr/>
      </dsp:nvSpPr>
      <dsp:spPr>
        <a:xfrm>
          <a:off x="2186561" y="1209898"/>
          <a:ext cx="1760850" cy="1635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Formulación del plan de Inversión</a:t>
          </a:r>
          <a:endParaRPr lang="es-ES" sz="1800" kern="1200" dirty="0"/>
        </a:p>
      </dsp:txBody>
      <dsp:txXfrm>
        <a:off x="2444432" y="1449456"/>
        <a:ext cx="1245108" cy="1156685"/>
      </dsp:txXfrm>
    </dsp:sp>
    <dsp:sp modelId="{63B7B64B-87F0-424A-B81D-E63EFEE294AA}">
      <dsp:nvSpPr>
        <dsp:cNvPr id="0" name=""/>
        <dsp:cNvSpPr/>
      </dsp:nvSpPr>
      <dsp:spPr>
        <a:xfrm>
          <a:off x="2405486" y="-86748"/>
          <a:ext cx="1323001" cy="11762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Proyección a 10 años</a:t>
          </a:r>
        </a:p>
      </dsp:txBody>
      <dsp:txXfrm>
        <a:off x="2599235" y="85503"/>
        <a:ext cx="935503" cy="831698"/>
      </dsp:txXfrm>
    </dsp:sp>
    <dsp:sp modelId="{450CFE57-B1C5-46E1-84E1-2CD38AF99738}">
      <dsp:nvSpPr>
        <dsp:cNvPr id="0" name=""/>
        <dsp:cNvSpPr/>
      </dsp:nvSpPr>
      <dsp:spPr>
        <a:xfrm>
          <a:off x="4051741" y="1474097"/>
          <a:ext cx="1083386" cy="11074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Actividades</a:t>
          </a:r>
        </a:p>
      </dsp:txBody>
      <dsp:txXfrm>
        <a:off x="4210399" y="1636272"/>
        <a:ext cx="766070" cy="783053"/>
      </dsp:txXfrm>
    </dsp:sp>
    <dsp:sp modelId="{A2587348-A29E-4CDC-876A-1576D7CB56D3}">
      <dsp:nvSpPr>
        <dsp:cNvPr id="0" name=""/>
        <dsp:cNvSpPr/>
      </dsp:nvSpPr>
      <dsp:spPr>
        <a:xfrm>
          <a:off x="2463881" y="2957744"/>
          <a:ext cx="1206211" cy="11930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Indicadores</a:t>
          </a:r>
        </a:p>
      </dsp:txBody>
      <dsp:txXfrm>
        <a:off x="2640527" y="3132455"/>
        <a:ext cx="852919" cy="843582"/>
      </dsp:txXfrm>
    </dsp:sp>
    <dsp:sp modelId="{D70A69DB-8050-4386-8C70-B1A4694B3F58}">
      <dsp:nvSpPr>
        <dsp:cNvPr id="0" name=""/>
        <dsp:cNvSpPr/>
      </dsp:nvSpPr>
      <dsp:spPr>
        <a:xfrm>
          <a:off x="960871" y="1457238"/>
          <a:ext cx="1159336" cy="11411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Presupuesto</a:t>
          </a:r>
        </a:p>
      </dsp:txBody>
      <dsp:txXfrm>
        <a:off x="1130652" y="1624351"/>
        <a:ext cx="819774" cy="80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01/05/2024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nare.gov.co/Tramites-Ambientales/Formatos/Recurso-Agua/F-TA-51_Formulario_ahorro_uso_eficiente_agua_acueductos_V.04.xls" TargetMode="External"/><Relationship Id="rId2" Type="http://schemas.openxmlformats.org/officeDocument/2006/relationships/hyperlink" Target="https://www.cornare.gov.co/Tramites-Ambientales/Formatos/Recurso-Agua/F-TA-50_Formulario_ahorro_uso_eficiente_agua_Sec_productivos_V.04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rnare.gov.co/Tramites-Ambientales/Formatos/Recurso-Agua/F-TA-84_Formulario_ahorro_uso_eficiente_agua_Simplificado.V01.xl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nare.gov.co/Tramites-Ambientales/Formatos/Recurso-Agua/F-TA-94_Formulario_Registro_Usuarios_Recurso_Hidrico_Decreto_1210_2020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rnare.gov.co/Tramites-Ambientales/Formatos/Recurso-Agua/Formato_Unico_Nacional_Concesion_Aguas_Superficiales.pdf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0DEF0B-254A-45D4-BE5F-DC9E6329A5B3}"/>
              </a:ext>
            </a:extLst>
          </p:cNvPr>
          <p:cNvSpPr/>
          <p:nvPr/>
        </p:nvSpPr>
        <p:spPr>
          <a:xfrm rot="16200000">
            <a:off x="-1808917" y="1499495"/>
            <a:ext cx="3894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CM-FR-006  26-07-2022 Versión 11</a:t>
            </a: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F65337B-2E45-4FA0-9814-53838204DC1F}"/>
              </a:ext>
            </a:extLst>
          </p:cNvPr>
          <p:cNvSpPr/>
          <p:nvPr/>
        </p:nvSpPr>
        <p:spPr>
          <a:xfrm>
            <a:off x="414670" y="4660900"/>
            <a:ext cx="8410353" cy="1769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6AB6A6B-E486-4EAE-9FEC-8728F2E9F487}"/>
              </a:ext>
            </a:extLst>
          </p:cNvPr>
          <p:cNvSpPr txBox="1">
            <a:spLocks/>
          </p:cNvSpPr>
          <p:nvPr/>
        </p:nvSpPr>
        <p:spPr>
          <a:xfrm>
            <a:off x="781495" y="1115668"/>
            <a:ext cx="350874" cy="296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6</a:t>
            </a:r>
            <a:endParaRPr lang="es-ES" sz="3600" u="sng" dirty="0">
              <a:latin typeface="Arial"/>
              <a:cs typeface="Arial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15C386-CB60-4AA1-A177-0C5B5157083C}"/>
              </a:ext>
            </a:extLst>
          </p:cNvPr>
          <p:cNvSpPr txBox="1">
            <a:spLocks/>
          </p:cNvSpPr>
          <p:nvPr/>
        </p:nvSpPr>
        <p:spPr>
          <a:xfrm>
            <a:off x="223283" y="90671"/>
            <a:ext cx="3891518" cy="39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000" dirty="0">
                <a:solidFill>
                  <a:srgbClr val="F19408"/>
                </a:solidFill>
                <a:latin typeface="Arial Black"/>
                <a:cs typeface="Arial Black"/>
              </a:rPr>
              <a:t>Reunir la Documentación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BD5564A-B884-495B-AE8C-953AA04AD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477874"/>
              </p:ext>
            </p:extLst>
          </p:nvPr>
        </p:nvGraphicFramePr>
        <p:xfrm>
          <a:off x="1148316" y="1260887"/>
          <a:ext cx="6710920" cy="356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ítulo 2">
            <a:extLst>
              <a:ext uri="{FF2B5EF4-FFF2-40B4-BE49-F238E27FC236}">
                <a16:creationId xmlns:a16="http://schemas.microsoft.com/office/drawing/2014/main" id="{6A3DB245-58F6-430E-9BF3-4F7D86EAE544}"/>
              </a:ext>
            </a:extLst>
          </p:cNvPr>
          <p:cNvSpPr txBox="1">
            <a:spLocks/>
          </p:cNvSpPr>
          <p:nvPr/>
        </p:nvSpPr>
        <p:spPr>
          <a:xfrm>
            <a:off x="3072811" y="1157653"/>
            <a:ext cx="350874" cy="296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7</a:t>
            </a:r>
            <a:endParaRPr lang="es-ES" sz="3600" u="sng" dirty="0">
              <a:latin typeface="Arial"/>
              <a:cs typeface="Arial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A9B78D6-A3B6-4165-AB66-0DCDDCF2F9EA}"/>
              </a:ext>
            </a:extLst>
          </p:cNvPr>
          <p:cNvSpPr txBox="1">
            <a:spLocks/>
          </p:cNvSpPr>
          <p:nvPr/>
        </p:nvSpPr>
        <p:spPr>
          <a:xfrm>
            <a:off x="5364127" y="1157653"/>
            <a:ext cx="350874" cy="296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8</a:t>
            </a:r>
            <a:endParaRPr lang="es-ES" sz="3600" u="sng" dirty="0">
              <a:latin typeface="Arial"/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C77B23-7402-4474-9BDF-48D30D69ACA8}"/>
              </a:ext>
            </a:extLst>
          </p:cNvPr>
          <p:cNvSpPr txBox="1"/>
          <p:nvPr/>
        </p:nvSpPr>
        <p:spPr>
          <a:xfrm>
            <a:off x="668086" y="479002"/>
            <a:ext cx="240472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marL="0" indent="0">
              <a:buFont typeface="Arial"/>
              <a:buNone/>
            </a:pPr>
            <a:r>
              <a:rPr lang="es-MX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Acueducto</a:t>
            </a:r>
          </a:p>
        </p:txBody>
      </p:sp>
    </p:spTree>
    <p:extLst>
      <p:ext uri="{BB962C8B-B14F-4D97-AF65-F5344CB8AC3E}">
        <p14:creationId xmlns:p14="http://schemas.microsoft.com/office/powerpoint/2010/main" val="21424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AsOne/>
      </p:bldGraphic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69091-AF8D-42D3-AAC4-1CCF307BA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5" y="999460"/>
            <a:ext cx="7400262" cy="30196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Uso y Ahorro Eficiente del Agua - PUEAA:</a:t>
            </a:r>
          </a:p>
          <a:p>
            <a:pPr marL="0" indent="0">
              <a:buNone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400" b="0" i="0" u="none" strike="noStrike" dirty="0">
                <a:solidFill>
                  <a:srgbClr val="747474"/>
                </a:solidFill>
                <a:effectLst/>
                <a:latin typeface="PT Sans" panose="020B0503020203020204" pitchFamily="34" charset="0"/>
                <a:hlinkClick r:id="rId2"/>
              </a:rPr>
              <a:t>Formulario para la elaboración del programa de uso eficiente y ahorro del agua – sector productivo</a:t>
            </a:r>
            <a:r>
              <a:rPr lang="es-MX" sz="1400" b="0" i="0" dirty="0">
                <a:solidFill>
                  <a:srgbClr val="747474"/>
                </a:solidFill>
                <a:effectLst/>
                <a:latin typeface="PT Sans" panose="020B0503020203020204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z="1400" b="0" i="0" dirty="0">
              <a:solidFill>
                <a:srgbClr val="747474"/>
              </a:solidFill>
              <a:effectLst/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400" b="0" i="0" u="none" strike="noStrike" dirty="0">
                <a:solidFill>
                  <a:srgbClr val="747474"/>
                </a:solidFill>
                <a:effectLst/>
                <a:latin typeface="PT Sans" panose="020B0503020203020204" pitchFamily="34" charset="0"/>
                <a:hlinkClick r:id="rId3"/>
              </a:rPr>
              <a:t>Formulario para la elaboración del programa de uso eficiente y ahorro del agua acueductos públicos y privados</a:t>
            </a:r>
            <a:r>
              <a:rPr lang="es-MX" sz="1400" b="0" i="0" dirty="0">
                <a:solidFill>
                  <a:srgbClr val="747474"/>
                </a:solidFill>
                <a:effectLst/>
                <a:latin typeface="PT Sans" panose="020B0503020203020204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z="1400" b="0" i="0" dirty="0">
              <a:solidFill>
                <a:srgbClr val="747474"/>
              </a:solidFill>
              <a:effectLst/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400" b="0" i="0" u="none" strike="noStrike" dirty="0">
                <a:solidFill>
                  <a:srgbClr val="747474"/>
                </a:solidFill>
                <a:effectLst/>
                <a:latin typeface="PT Sans" panose="020B0503020203020204" pitchFamily="34" charset="0"/>
                <a:hlinkClick r:id="rId4"/>
              </a:rPr>
              <a:t>Formulario para la elaboración del programa de uso eficiente y ahorro del agua – simplificado</a:t>
            </a:r>
            <a:r>
              <a:rPr lang="es-MX" sz="1400" b="0" i="0" dirty="0">
                <a:solidFill>
                  <a:srgbClr val="747474"/>
                </a:solidFill>
                <a:effectLst/>
                <a:latin typeface="PT Sans" panose="020B0503020203020204" pitchFamily="34" charset="0"/>
              </a:rPr>
              <a:t> </a:t>
            </a:r>
            <a:endParaRPr lang="es-CO" sz="1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4664ABF-B706-4CE3-A708-26351D6AE374}"/>
              </a:ext>
            </a:extLst>
          </p:cNvPr>
          <p:cNvSpPr txBox="1">
            <a:spLocks/>
          </p:cNvSpPr>
          <p:nvPr/>
        </p:nvSpPr>
        <p:spPr>
          <a:xfrm>
            <a:off x="382771" y="925781"/>
            <a:ext cx="350874" cy="1473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9</a:t>
            </a:r>
            <a:endParaRPr lang="es-ES" sz="3600" u="sng" dirty="0">
              <a:latin typeface="Arial"/>
              <a:cs typeface="Arial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10C13A7-30AD-4E58-9B09-2AB417C61F99}"/>
              </a:ext>
            </a:extLst>
          </p:cNvPr>
          <p:cNvSpPr txBox="1">
            <a:spLocks/>
          </p:cNvSpPr>
          <p:nvPr/>
        </p:nvSpPr>
        <p:spPr>
          <a:xfrm>
            <a:off x="223283" y="90671"/>
            <a:ext cx="3891518" cy="39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000" dirty="0">
                <a:solidFill>
                  <a:srgbClr val="F19408"/>
                </a:solidFill>
                <a:latin typeface="Arial Black"/>
                <a:cs typeface="Arial Black"/>
              </a:rPr>
              <a:t>Reunir la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374869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CD1B08-E329-46A3-BB16-BF8DB0CE6385}"/>
              </a:ext>
            </a:extLst>
          </p:cNvPr>
          <p:cNvSpPr txBox="1"/>
          <p:nvPr/>
        </p:nvSpPr>
        <p:spPr>
          <a:xfrm>
            <a:off x="1298834" y="2235792"/>
            <a:ext cx="286015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de autorización de notificación electrónica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E47969-3608-4CA9-B52C-B040C7B6D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991" y="1184849"/>
            <a:ext cx="3686175" cy="2943225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E9460ED8-E196-4E1C-A8EB-242BF44AB143}"/>
              </a:ext>
            </a:extLst>
          </p:cNvPr>
          <p:cNvSpPr txBox="1">
            <a:spLocks/>
          </p:cNvSpPr>
          <p:nvPr/>
        </p:nvSpPr>
        <p:spPr>
          <a:xfrm>
            <a:off x="704113" y="2235792"/>
            <a:ext cx="616689" cy="1473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10</a:t>
            </a:r>
            <a:endParaRPr lang="es-ES" sz="3600" u="sng" dirty="0">
              <a:latin typeface="Arial"/>
              <a:cs typeface="Arial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6418624-45BF-47B6-A154-CC0AFBA9A6BD}"/>
              </a:ext>
            </a:extLst>
          </p:cNvPr>
          <p:cNvSpPr txBox="1">
            <a:spLocks/>
          </p:cNvSpPr>
          <p:nvPr/>
        </p:nvSpPr>
        <p:spPr>
          <a:xfrm>
            <a:off x="187729" y="632932"/>
            <a:ext cx="3891518" cy="39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000" dirty="0">
                <a:solidFill>
                  <a:srgbClr val="F19408"/>
                </a:solidFill>
                <a:latin typeface="Arial Black"/>
                <a:cs typeface="Arial Black"/>
              </a:rPr>
              <a:t>Reunir la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112523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6007DC5-360A-47A1-8853-6D4102F579C7}"/>
              </a:ext>
            </a:extLst>
          </p:cNvPr>
          <p:cNvSpPr txBox="1"/>
          <p:nvPr/>
        </p:nvSpPr>
        <p:spPr>
          <a:xfrm>
            <a:off x="478465" y="1376853"/>
            <a:ext cx="8314661" cy="274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O" sz="1800" b="1" dirty="0">
                <a:solidFill>
                  <a:srgbClr val="F194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CO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F194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renovación y modificación </a:t>
            </a:r>
            <a:r>
              <a:rPr lang="es-CO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 los mismos requisitos, para</a:t>
            </a:r>
            <a:r>
              <a:rPr lang="es-CO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F194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traspaso y/o cesión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oficio firmado por la parte solicitando y si es para persona jurídica adicionar certificado de existencia y representación legal.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dirty="0">
                <a:solidFill>
                  <a:srgbClr val="F194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IMPORTANTE… Deberes y obligaciones del titular del permiso en presentar anualmente informe de avance del PUEAA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rgbClr val="F194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Módulos de consumos vigentes</a:t>
            </a:r>
            <a:endParaRPr lang="es-CO" sz="1800" dirty="0">
              <a:solidFill>
                <a:srgbClr val="F194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A459090-A4E6-464F-8A17-F7DCABDD0BD0}"/>
              </a:ext>
            </a:extLst>
          </p:cNvPr>
          <p:cNvSpPr txBox="1">
            <a:spLocks/>
          </p:cNvSpPr>
          <p:nvPr/>
        </p:nvSpPr>
        <p:spPr>
          <a:xfrm>
            <a:off x="2540833" y="785415"/>
            <a:ext cx="4295553" cy="69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dirty="0">
                <a:solidFill>
                  <a:srgbClr val="F19408"/>
                </a:solidFill>
                <a:latin typeface="Arial Black"/>
                <a:cs typeface="Arial Black"/>
              </a:rPr>
              <a:t>¡Tener presente!</a:t>
            </a:r>
            <a:endParaRPr lang="es-ES" dirty="0">
              <a:solidFill>
                <a:srgbClr val="F19408"/>
              </a:solidFill>
              <a:latin typeface="Arial Black"/>
              <a:cs typeface="Arial Black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822A9D-465F-4591-8EC5-F7265205FE19}"/>
              </a:ext>
            </a:extLst>
          </p:cNvPr>
          <p:cNvSpPr txBox="1">
            <a:spLocks/>
          </p:cNvSpPr>
          <p:nvPr/>
        </p:nvSpPr>
        <p:spPr>
          <a:xfrm>
            <a:off x="187729" y="230964"/>
            <a:ext cx="3891518" cy="39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000" dirty="0">
                <a:solidFill>
                  <a:srgbClr val="F19408"/>
                </a:solidFill>
                <a:latin typeface="Arial Black"/>
                <a:cs typeface="Arial Black"/>
              </a:rPr>
              <a:t>Reunir la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283209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BB89662-B277-4822-AE6A-F5DD5D4EAD4E}"/>
              </a:ext>
            </a:extLst>
          </p:cNvPr>
          <p:cNvSpPr/>
          <p:nvPr/>
        </p:nvSpPr>
        <p:spPr>
          <a:xfrm>
            <a:off x="414670" y="4660900"/>
            <a:ext cx="8410353" cy="1769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6BCDDE-70E3-4CD6-B3E6-61A841E3F56B}"/>
              </a:ext>
            </a:extLst>
          </p:cNvPr>
          <p:cNvSpPr/>
          <p:nvPr/>
        </p:nvSpPr>
        <p:spPr>
          <a:xfrm>
            <a:off x="5252485" y="64827"/>
            <a:ext cx="3476846" cy="6546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15AAA58-942E-4BC8-975D-363B58536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968376"/>
              </p:ext>
            </p:extLst>
          </p:nvPr>
        </p:nvGraphicFramePr>
        <p:xfrm>
          <a:off x="1041992" y="64827"/>
          <a:ext cx="7687339" cy="477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6418624-45BF-47B6-A154-CC0AFBA9A6BD}"/>
              </a:ext>
            </a:extLst>
          </p:cNvPr>
          <p:cNvSpPr txBox="1">
            <a:spLocks/>
          </p:cNvSpPr>
          <p:nvPr/>
        </p:nvSpPr>
        <p:spPr>
          <a:xfrm>
            <a:off x="270857" y="193673"/>
            <a:ext cx="3199707" cy="93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rgbClr val="F19408"/>
                </a:solidFill>
                <a:latin typeface="Arial Black"/>
                <a:cs typeface="Arial Black"/>
              </a:rPr>
              <a:t>Plan de Uso y Ahorro Eficiente del Agua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F050D-7D31-4AA5-95D4-F4D9A6275B4C}"/>
              </a:ext>
            </a:extLst>
          </p:cNvPr>
          <p:cNvSpPr txBox="1"/>
          <p:nvPr/>
        </p:nvSpPr>
        <p:spPr>
          <a:xfrm>
            <a:off x="414669" y="2827938"/>
            <a:ext cx="283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deben realizar quienes usan el recurso hídrico (no si se abastece de algún acueducto)</a:t>
            </a:r>
            <a:endParaRPr lang="es-CO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BB89662-B277-4822-AE6A-F5DD5D4EAD4E}"/>
              </a:ext>
            </a:extLst>
          </p:cNvPr>
          <p:cNvSpPr/>
          <p:nvPr/>
        </p:nvSpPr>
        <p:spPr>
          <a:xfrm>
            <a:off x="414670" y="4660900"/>
            <a:ext cx="8410353" cy="1769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6BCDDE-70E3-4CD6-B3E6-61A841E3F56B}"/>
              </a:ext>
            </a:extLst>
          </p:cNvPr>
          <p:cNvSpPr/>
          <p:nvPr/>
        </p:nvSpPr>
        <p:spPr>
          <a:xfrm>
            <a:off x="5252485" y="64827"/>
            <a:ext cx="3476846" cy="6546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6418624-45BF-47B6-A154-CC0AFBA9A6BD}"/>
              </a:ext>
            </a:extLst>
          </p:cNvPr>
          <p:cNvSpPr txBox="1">
            <a:spLocks/>
          </p:cNvSpPr>
          <p:nvPr/>
        </p:nvSpPr>
        <p:spPr>
          <a:xfrm>
            <a:off x="270857" y="193673"/>
            <a:ext cx="3199707" cy="93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rgbClr val="F19408"/>
                </a:solidFill>
                <a:latin typeface="Arial Black"/>
                <a:cs typeface="Arial Black"/>
              </a:rPr>
              <a:t>Plan de Uso y Ahorro Eficiente del Agua </a:t>
            </a:r>
          </a:p>
          <a:p>
            <a:pPr marL="0" indent="0">
              <a:buNone/>
            </a:pPr>
            <a:endParaRPr lang="es-ES" sz="2000" dirty="0">
              <a:solidFill>
                <a:srgbClr val="F19408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2982601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9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09" y="33850"/>
            <a:ext cx="4831773" cy="857250"/>
          </a:xfrm>
        </p:spPr>
        <p:txBody>
          <a:bodyPr>
            <a:normAutofit/>
          </a:bodyPr>
          <a:lstStyle/>
          <a:p>
            <a:pPr algn="l"/>
            <a:r>
              <a:rPr lang="es-CO" sz="2000" b="1" dirty="0">
                <a:solidFill>
                  <a:srgbClr val="F19408"/>
                </a:solidFill>
              </a:rPr>
              <a:t>Problemas encontrados en visitas de campo por parte de las autoridades ambientales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9333" y="961216"/>
            <a:ext cx="5039832" cy="404064"/>
          </a:xfrm>
        </p:spPr>
        <p:txBody>
          <a:bodyPr>
            <a:normAutofit/>
          </a:bodyPr>
          <a:lstStyle/>
          <a:p>
            <a:r>
              <a:rPr lang="es-CO" sz="1600" dirty="0">
                <a:solidFill>
                  <a:srgbClr val="1D6F98"/>
                </a:solidFill>
              </a:rPr>
              <a:t>Diseños de obras de captación mal construidas</a:t>
            </a:r>
          </a:p>
          <a:p>
            <a:endParaRPr lang="es-CO" sz="1800" dirty="0"/>
          </a:p>
          <a:p>
            <a:endParaRPr lang="es-CO" sz="1800" dirty="0"/>
          </a:p>
          <a:p>
            <a:endParaRPr lang="es-CO" sz="1800" dirty="0"/>
          </a:p>
          <a:p>
            <a:endParaRPr lang="es-CO" sz="1800" dirty="0"/>
          </a:p>
          <a:p>
            <a:endParaRPr lang="es-CO" sz="1800" dirty="0"/>
          </a:p>
          <a:p>
            <a:endParaRPr lang="es-CO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E467DC-4294-48F4-AD0D-9F89F88D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33" y="1435397"/>
            <a:ext cx="3705448" cy="2779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968A16-9BD6-4928-B306-469D7F910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57" y="1435397"/>
            <a:ext cx="3705447" cy="2779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039333" y="4214482"/>
            <a:ext cx="869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Fuente propia.</a:t>
            </a:r>
            <a:endParaRPr lang="en-US" sz="9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289" y="4214482"/>
            <a:ext cx="869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Fuente propia.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9256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FF328-E27A-4612-939E-999684B19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41" y="885432"/>
            <a:ext cx="3328435" cy="501058"/>
          </a:xfrm>
        </p:spPr>
        <p:txBody>
          <a:bodyPr>
            <a:noAutofit/>
          </a:bodyPr>
          <a:lstStyle/>
          <a:p>
            <a:r>
              <a:rPr lang="es-CO" sz="1600" b="1" dirty="0">
                <a:solidFill>
                  <a:srgbClr val="1D6F98"/>
                </a:solidFill>
              </a:rPr>
              <a:t>Obras de captación no tienen control de caudal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9D20AF-014C-4602-BDAD-56353A894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07" y="1491218"/>
            <a:ext cx="3981893" cy="2986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443630F-B446-4BD7-8A47-CDEFCE567807}"/>
              </a:ext>
            </a:extLst>
          </p:cNvPr>
          <p:cNvSpPr txBox="1">
            <a:spLocks/>
          </p:cNvSpPr>
          <p:nvPr/>
        </p:nvSpPr>
        <p:spPr>
          <a:xfrm>
            <a:off x="5216237" y="754581"/>
            <a:ext cx="3379422" cy="68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1D6F98"/>
                </a:solidFill>
              </a:rPr>
              <a:t>Los sistemas de almacenamiento no cuentan con control de flujo</a:t>
            </a:r>
          </a:p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6D5509-F820-4F92-8C1B-B3F917BAC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55"/>
          <a:stretch/>
        </p:blipFill>
        <p:spPr>
          <a:xfrm rot="16200000">
            <a:off x="5544980" y="1439713"/>
            <a:ext cx="2632665" cy="2991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3909" y="33850"/>
            <a:ext cx="4831773" cy="857250"/>
          </a:xfrm>
        </p:spPr>
        <p:txBody>
          <a:bodyPr>
            <a:normAutofit/>
          </a:bodyPr>
          <a:lstStyle/>
          <a:p>
            <a:pPr algn="l"/>
            <a:r>
              <a:rPr lang="es-CO" sz="2000" b="1" dirty="0">
                <a:solidFill>
                  <a:srgbClr val="F19408"/>
                </a:solidFill>
              </a:rPr>
              <a:t>Problemas encontrados en visitas de campo por parte de las autoridades ambientales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9006" y="4445314"/>
            <a:ext cx="869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Fuente propia.</a:t>
            </a:r>
            <a:endParaRPr lang="en-US" sz="9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52006" y="4431696"/>
            <a:ext cx="869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Fuente propia.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9884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3909" y="33850"/>
            <a:ext cx="4831773" cy="857250"/>
          </a:xfrm>
        </p:spPr>
        <p:txBody>
          <a:bodyPr>
            <a:normAutofit/>
          </a:bodyPr>
          <a:lstStyle/>
          <a:p>
            <a:pPr algn="l"/>
            <a:r>
              <a:rPr lang="es-CO" sz="2000" b="1" dirty="0">
                <a:solidFill>
                  <a:srgbClr val="F19408"/>
                </a:solidFill>
              </a:rPr>
              <a:t>Problemas encontrados en visitas de campo por parte de las autoridades ambientales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EB9FEB9-C271-4F69-B2B5-3BA10BE7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8" y="1382227"/>
            <a:ext cx="2405921" cy="25524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F53A83-3DFC-4FCA-B523-20C61ED6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93" y="1382227"/>
            <a:ext cx="2650055" cy="255247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474D654-B95D-498C-8835-159B7B300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72" y="1382227"/>
            <a:ext cx="2834921" cy="2552475"/>
          </a:xfrm>
          <a:prstGeom prst="rect">
            <a:avLst/>
          </a:prstGeom>
        </p:spPr>
      </p:pic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35C3B508-D587-4A82-8C1E-34D30CC80244}"/>
              </a:ext>
            </a:extLst>
          </p:cNvPr>
          <p:cNvSpPr txBox="1">
            <a:spLocks/>
          </p:cNvSpPr>
          <p:nvPr/>
        </p:nvSpPr>
        <p:spPr>
          <a:xfrm>
            <a:off x="1907077" y="909555"/>
            <a:ext cx="5646766" cy="45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b="1" dirty="0">
                <a:solidFill>
                  <a:srgbClr val="1D6F98"/>
                </a:solidFill>
              </a:rPr>
              <a:t>Caja de control de flujo con aliviadero de caudal para sobrantes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872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52D94F5-7ED5-4660-B3C6-9F1A68AEF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4948"/>
            <a:ext cx="3328435" cy="5010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F19408"/>
                </a:solidFill>
              </a:rPr>
              <a:t>…Consideraciones</a:t>
            </a:r>
            <a:r>
              <a:rPr lang="es-MX" b="1" dirty="0"/>
              <a:t> </a:t>
            </a:r>
            <a:endParaRPr lang="es-CO" b="1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C5BC896-410D-4472-A6E0-4ED929542854}"/>
              </a:ext>
            </a:extLst>
          </p:cNvPr>
          <p:cNvSpPr txBox="1">
            <a:spLocks/>
          </p:cNvSpPr>
          <p:nvPr/>
        </p:nvSpPr>
        <p:spPr>
          <a:xfrm>
            <a:off x="332510" y="1351541"/>
            <a:ext cx="8343900" cy="3397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700" dirty="0">
                <a:solidFill>
                  <a:srgbClr val="1D6F98"/>
                </a:solidFill>
              </a:rPr>
              <a:t>Captar el caudal otorgado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700" dirty="0">
                <a:solidFill>
                  <a:srgbClr val="1D6F98"/>
                </a:solidFill>
              </a:rPr>
              <a:t>Respetar caudal ecológico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700" dirty="0">
                <a:solidFill>
                  <a:srgbClr val="1D6F98"/>
                </a:solidFill>
              </a:rPr>
              <a:t>Direccionar el reboce a la fuente hídrica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700" dirty="0">
                <a:solidFill>
                  <a:srgbClr val="1D6F98"/>
                </a:solidFill>
              </a:rPr>
              <a:t>Sistemas de almacenamiento con control de flujo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sz="1700" dirty="0">
                <a:solidFill>
                  <a:srgbClr val="1D6F98"/>
                </a:solidFill>
              </a:rPr>
              <a:t>En los formatos diligenciar los datos de consumos y perdida.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sz="1700" dirty="0">
                <a:solidFill>
                  <a:srgbClr val="1D6F98"/>
                </a:solidFill>
              </a:rPr>
              <a:t>Analizar y proyectar los datos de las metas de  reducción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sz="1700" dirty="0">
                <a:solidFill>
                  <a:srgbClr val="1D6F98"/>
                </a:solidFill>
              </a:rPr>
              <a:t>Presentar las actividades durante los 10 años de la concesión de agua superficial o por la vigencia del permiso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sz="1700" dirty="0">
                <a:solidFill>
                  <a:srgbClr val="1D6F98"/>
                </a:solidFill>
              </a:rPr>
              <a:t>No copiar y pegar la información</a:t>
            </a:r>
          </a:p>
          <a:p>
            <a:pPr marL="0" indent="0">
              <a:buFont typeface="Arial"/>
              <a:buNone/>
            </a:pPr>
            <a:endParaRPr lang="es-CO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7337" y="-84294"/>
            <a:ext cx="4810991" cy="857250"/>
          </a:xfrm>
        </p:spPr>
        <p:txBody>
          <a:bodyPr>
            <a:normAutofit/>
          </a:bodyPr>
          <a:lstStyle/>
          <a:p>
            <a:pPr algn="l"/>
            <a:r>
              <a:rPr lang="es-CO" sz="1600" b="1" dirty="0">
                <a:solidFill>
                  <a:srgbClr val="F19408"/>
                </a:solidFill>
              </a:rPr>
              <a:t>Problemas encontrados en visitas de campo por parte de las autoridades ambientales</a:t>
            </a:r>
          </a:p>
        </p:txBody>
      </p:sp>
    </p:spTree>
    <p:extLst>
      <p:ext uri="{BB962C8B-B14F-4D97-AF65-F5344CB8AC3E}">
        <p14:creationId xmlns:p14="http://schemas.microsoft.com/office/powerpoint/2010/main" val="36345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9083" y="2724094"/>
            <a:ext cx="4577317" cy="828897"/>
          </a:xfrm>
        </p:spPr>
        <p:txBody>
          <a:bodyPr>
            <a:normAutofit/>
          </a:bodyPr>
          <a:lstStyle/>
          <a:p>
            <a:pPr algn="l"/>
            <a:r>
              <a:rPr lang="es-CO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Consideraciones legales y técnicas ante CAR.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608AFC5-7D22-41B1-A430-BD45CDE50CB6}"/>
              </a:ext>
            </a:extLst>
          </p:cNvPr>
          <p:cNvSpPr txBox="1">
            <a:spLocks/>
          </p:cNvSpPr>
          <p:nvPr/>
        </p:nvSpPr>
        <p:spPr>
          <a:xfrm>
            <a:off x="5582091" y="3404357"/>
            <a:ext cx="3288502" cy="121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1800" b="1" kern="1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ES" sz="1800" b="1" kern="100" dirty="0">
                <a:solidFill>
                  <a:schemeClr val="tx1"/>
                </a:solidFill>
              </a:rPr>
              <a:t>Weimar Albeiro Riascos Rosero</a:t>
            </a:r>
          </a:p>
          <a:p>
            <a:pPr>
              <a:spcBef>
                <a:spcPts val="0"/>
              </a:spcBef>
            </a:pPr>
            <a:r>
              <a:rPr lang="es-ES" sz="1800" kern="100" dirty="0">
                <a:solidFill>
                  <a:schemeClr val="tx1"/>
                </a:solidFill>
              </a:rPr>
              <a:t>Ingeniero Ambiental</a:t>
            </a:r>
          </a:p>
          <a:p>
            <a:pPr>
              <a:spcBef>
                <a:spcPts val="0"/>
              </a:spcBef>
            </a:pPr>
            <a:r>
              <a:rPr lang="es-ES" sz="1800" kern="100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6CC27D4-A8C5-4B75-8B81-BFF30E4BD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083" y="645928"/>
            <a:ext cx="7325833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oncesión de Aguas </a:t>
            </a: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CO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uperficiales,  PUEAA y Vivienda </a:t>
            </a: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CO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ural Dispersa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545" y="126261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3800" dirty="0">
                <a:solidFill>
                  <a:srgbClr val="1D6F98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74022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80FEA4B-1597-46D5-9292-F181C9882B3D}"/>
              </a:ext>
            </a:extLst>
          </p:cNvPr>
          <p:cNvSpPr txBox="1">
            <a:spLocks/>
          </p:cNvSpPr>
          <p:nvPr/>
        </p:nvSpPr>
        <p:spPr>
          <a:xfrm>
            <a:off x="180753" y="170119"/>
            <a:ext cx="6092456" cy="1132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800" dirty="0">
                <a:solidFill>
                  <a:srgbClr val="F19408"/>
                </a:solidFill>
                <a:latin typeface="Arial Black"/>
                <a:cs typeface="Arial Black"/>
              </a:rPr>
              <a:t>Normativa de concesiones, PUEAA y vivienda rural dispersa</a:t>
            </a:r>
            <a:endParaRPr lang="es-ES" sz="2800" dirty="0">
              <a:solidFill>
                <a:srgbClr val="F19408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CFED24C5-C823-4151-94E6-B22EBA888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09488"/>
              </p:ext>
            </p:extLst>
          </p:nvPr>
        </p:nvGraphicFramePr>
        <p:xfrm>
          <a:off x="180753" y="1132070"/>
          <a:ext cx="8782493" cy="3542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7816">
                  <a:extLst>
                    <a:ext uri="{9D8B030D-6E8A-4147-A177-3AD203B41FA5}">
                      <a16:colId xmlns:a16="http://schemas.microsoft.com/office/drawing/2014/main" val="1364134877"/>
                    </a:ext>
                  </a:extLst>
                </a:gridCol>
                <a:gridCol w="965475">
                  <a:extLst>
                    <a:ext uri="{9D8B030D-6E8A-4147-A177-3AD203B41FA5}">
                      <a16:colId xmlns:a16="http://schemas.microsoft.com/office/drawing/2014/main" val="1785993791"/>
                    </a:ext>
                  </a:extLst>
                </a:gridCol>
                <a:gridCol w="2844601">
                  <a:extLst>
                    <a:ext uri="{9D8B030D-6E8A-4147-A177-3AD203B41FA5}">
                      <a16:colId xmlns:a16="http://schemas.microsoft.com/office/drawing/2014/main" val="1052486686"/>
                    </a:ext>
                  </a:extLst>
                </a:gridCol>
                <a:gridCol w="2844601">
                  <a:extLst>
                    <a:ext uri="{9D8B030D-6E8A-4147-A177-3AD203B41FA5}">
                      <a16:colId xmlns:a16="http://schemas.microsoft.com/office/drawing/2014/main" val="584356043"/>
                    </a:ext>
                  </a:extLst>
                </a:gridCol>
              </a:tblGrid>
              <a:tr h="41082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Norma</a:t>
                      </a:r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Año</a:t>
                      </a:r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Nombre</a:t>
                      </a:r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Emite</a:t>
                      </a:r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4946196"/>
                  </a:ext>
                </a:extLst>
              </a:tr>
              <a:tr h="66306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Ley 99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1993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Se crea el Ministerio del Medio Ambiente y el SINA.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Min Hacienda –</a:t>
                      </a:r>
                    </a:p>
                    <a:p>
                      <a:pPr algn="ctr"/>
                      <a:r>
                        <a:rPr lang="es-MX" sz="1600" dirty="0"/>
                        <a:t>Min Agricultura.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7636"/>
                  </a:ext>
                </a:extLst>
              </a:tr>
              <a:tr h="41082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Decreto  1210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2020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Modificó y adicionó parcialmente el</a:t>
                      </a:r>
                    </a:p>
                    <a:p>
                      <a:pPr algn="ctr"/>
                      <a:r>
                        <a:rPr lang="es-MX" sz="1600" dirty="0"/>
                        <a:t>Decreto 1076 de 2015 con el RURH.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Min Ambiente y Desarrollo Sostenible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758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Decreto 1090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2018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Uso y Ahorro eficiente de agua - PUEAA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Min Ambiente y Desarrollo Sostenible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946621"/>
                  </a:ext>
                </a:extLst>
              </a:tr>
              <a:tr h="41082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Decreto  1076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2015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Decreto Único Reglamentario de Sector Ambiente y Desarrollo Sostenible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Min Ambiente y Desarrollo Sostenible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858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48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864199F-2F9E-4D86-B195-48779475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4951"/>
            <a:ext cx="8229600" cy="857250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F19408"/>
                </a:solidFill>
              </a:rPr>
              <a:t>Conceptos de aplicación en la vivienda rural dispersa.</a:t>
            </a:r>
          </a:p>
        </p:txBody>
      </p:sp>
      <p:pic>
        <p:nvPicPr>
          <p:cNvPr id="5" name="Picture 2" descr="Subsidio de vivienda rural en Colombia 2023: ¿Cómo acceder? - Extrategia  Medios">
            <a:extLst>
              <a:ext uri="{FF2B5EF4-FFF2-40B4-BE49-F238E27FC236}">
                <a16:creationId xmlns:a16="http://schemas.microsoft.com/office/drawing/2014/main" id="{9657F922-56C0-4240-AC87-CB393EFD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83" y="2434072"/>
            <a:ext cx="2399817" cy="179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33846" y="1520788"/>
            <a:ext cx="5787736" cy="31575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600" dirty="0">
                <a:solidFill>
                  <a:srgbClr val="1D6F98"/>
                </a:solidFill>
              </a:rPr>
              <a:t>USO DEL AGUA PARA CONSUMO HUMANO Y DOMÉSTICO EN VIVIENDAS RURALES DISPERSAS: </a:t>
            </a:r>
          </a:p>
          <a:p>
            <a:pPr marL="0" indent="0">
              <a:lnSpc>
                <a:spcPct val="150000"/>
              </a:lnSpc>
              <a:buNone/>
            </a:pPr>
            <a:endParaRPr lang="es-CO" sz="1600" dirty="0">
              <a:solidFill>
                <a:srgbClr val="1D6F98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rgbClr val="1D6F98"/>
                </a:solidFill>
              </a:rPr>
              <a:t>Ubicación del predio suelo rural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rgbClr val="1D6F98"/>
                </a:solidFill>
              </a:rPr>
              <a:t>No hacer parte de condominio, parcelación y/o centros poblados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rgbClr val="1D6F98"/>
                </a:solidFill>
              </a:rPr>
              <a:t>Cumplir con los criterios de subsistencia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rgbClr val="1D6F98"/>
                </a:solidFill>
              </a:rPr>
              <a:t>Generar aguas residuales domésticas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D4EC62-C6D5-48E2-B1A2-D1A7A663F9FA}"/>
              </a:ext>
            </a:extLst>
          </p:cNvPr>
          <p:cNvSpPr txBox="1"/>
          <p:nvPr/>
        </p:nvSpPr>
        <p:spPr>
          <a:xfrm>
            <a:off x="6629037" y="4119588"/>
            <a:ext cx="171570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" dirty="0">
                <a:solidFill>
                  <a:srgbClr val="1D6F98"/>
                </a:solidFill>
              </a:rPr>
              <a:t>https://images.app.goo.gl/QvQPBu9M7fLfiZGp7</a:t>
            </a:r>
          </a:p>
        </p:txBody>
      </p:sp>
    </p:spTree>
    <p:extLst>
      <p:ext uri="{BB962C8B-B14F-4D97-AF65-F5344CB8AC3E}">
        <p14:creationId xmlns:p14="http://schemas.microsoft.com/office/powerpoint/2010/main" val="303689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864199F-2F9E-4D86-B195-48779475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1"/>
            <a:ext cx="8229600" cy="857250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F19408"/>
                </a:solidFill>
              </a:rPr>
              <a:t>Conceptos de aplicación en la vivienda rural dispersa.</a:t>
            </a:r>
          </a:p>
        </p:txBody>
      </p:sp>
      <p:pic>
        <p:nvPicPr>
          <p:cNvPr id="5" name="Picture 2" descr="Subsidio de vivienda rural en Colombia 2023: ¿Cómo acceder? - Extrategia  Medios">
            <a:extLst>
              <a:ext uri="{FF2B5EF4-FFF2-40B4-BE49-F238E27FC236}">
                <a16:creationId xmlns:a16="http://schemas.microsoft.com/office/drawing/2014/main" id="{9657F922-56C0-4240-AC87-CB393EFD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83" y="2434072"/>
            <a:ext cx="2399817" cy="179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28220" y="966355"/>
            <a:ext cx="5958762" cy="36887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1600" b="1" dirty="0">
                <a:solidFill>
                  <a:srgbClr val="1D6F98"/>
                </a:solidFill>
              </a:rPr>
              <a:t>Formulario para registro de usuarios del recurso hídrico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1600" b="1" dirty="0">
                <a:solidFill>
                  <a:srgbClr val="1D6F98"/>
                </a:solidFill>
              </a:rPr>
              <a:t>Anexos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1D6F98"/>
                </a:solidFill>
              </a:rPr>
              <a:t>1. Certificado de tradición y libertad (Expedición no superior a 3 meses) y/o cedula catastral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1D6F98"/>
                </a:solidFill>
              </a:rPr>
              <a:t>2. Fotocopia de cedula del solicitante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1D6F98"/>
                </a:solidFill>
              </a:rPr>
              <a:t>3. Coordenadas de ubicación del predio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1D6F98"/>
                </a:solidFill>
              </a:rPr>
              <a:t>4. Coordenadas de ubicación del punto de la Captación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1D6F98"/>
                </a:solidFill>
              </a:rPr>
              <a:t>5. Coordenadas de ubicación de la descarga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1D6F98"/>
                </a:solidFill>
              </a:rPr>
              <a:t>6. Formato de autorización de notificación electrónica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D4EC62-C6D5-48E2-B1A2-D1A7A663F9FA}"/>
              </a:ext>
            </a:extLst>
          </p:cNvPr>
          <p:cNvSpPr txBox="1"/>
          <p:nvPr/>
        </p:nvSpPr>
        <p:spPr>
          <a:xfrm>
            <a:off x="6629037" y="4119588"/>
            <a:ext cx="171570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" dirty="0">
                <a:solidFill>
                  <a:srgbClr val="1D6F98"/>
                </a:solidFill>
              </a:rPr>
              <a:t>https://images.app.goo.gl/QvQPBu9M7fLfiZGp7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619C6B-2BE4-44E1-B1D4-B8C41AE67F1E}"/>
              </a:ext>
            </a:extLst>
          </p:cNvPr>
          <p:cNvSpPr txBox="1"/>
          <p:nvPr/>
        </p:nvSpPr>
        <p:spPr>
          <a:xfrm>
            <a:off x="6050057" y="1100528"/>
            <a:ext cx="299835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0" i="0" u="none" strike="noStrike" dirty="0">
                <a:solidFill>
                  <a:srgbClr val="1D6F98"/>
                </a:solidFill>
                <a:effectLst/>
                <a:latin typeface="PT Sans" panose="020B0503020203020204" pitchFamily="34" charset="0"/>
                <a:hlinkClick r:id="rId3"/>
              </a:rPr>
              <a:t>Formulario para el registro de usuarios del recurso hídrico Decreto 1210/2020 Vivienda Rural Dispersa</a:t>
            </a:r>
            <a:r>
              <a:rPr lang="es-CO" sz="1800" b="0" i="0" dirty="0">
                <a:solidFill>
                  <a:srgbClr val="1D6F98"/>
                </a:solidFill>
                <a:effectLst/>
                <a:latin typeface="PT Sans" panose="020B0503020203020204" pitchFamily="34" charset="0"/>
              </a:rPr>
              <a:t> </a:t>
            </a:r>
            <a:endParaRPr lang="es-CO" sz="1800" dirty="0">
              <a:solidFill>
                <a:srgbClr val="1D6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199321" y="2093324"/>
            <a:ext cx="3944679" cy="9568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19408"/>
                </a:solidFill>
                <a:latin typeface="Arial"/>
                <a:cs typeface="Arial"/>
              </a:rPr>
              <a:t>Consideraciones técnicas y legales en los procedimientos</a:t>
            </a:r>
            <a:r>
              <a:rPr lang="es-MX" sz="2800" b="1" dirty="0">
                <a:solidFill>
                  <a:srgbClr val="F19408"/>
                </a:solidFill>
                <a:latin typeface="Arial"/>
                <a:cs typeface="Arial"/>
              </a:rPr>
              <a:t>. </a:t>
            </a:r>
            <a:endParaRPr lang="es-ES" sz="2800" dirty="0">
              <a:latin typeface="Arial"/>
              <a:cs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BB89662-B277-4822-AE6A-F5DD5D4EAD4E}"/>
              </a:ext>
            </a:extLst>
          </p:cNvPr>
          <p:cNvSpPr/>
          <p:nvPr/>
        </p:nvSpPr>
        <p:spPr>
          <a:xfrm>
            <a:off x="414670" y="4660900"/>
            <a:ext cx="8410353" cy="1769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C25111-66E7-4729-8F3A-CEDBBB70F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10612"/>
              </p:ext>
            </p:extLst>
          </p:nvPr>
        </p:nvGraphicFramePr>
        <p:xfrm>
          <a:off x="-332607" y="223284"/>
          <a:ext cx="6637714" cy="443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BB89662-B277-4822-AE6A-F5DD5D4EAD4E}"/>
              </a:ext>
            </a:extLst>
          </p:cNvPr>
          <p:cNvSpPr/>
          <p:nvPr/>
        </p:nvSpPr>
        <p:spPr>
          <a:xfrm>
            <a:off x="414670" y="4660900"/>
            <a:ext cx="8410353" cy="1769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F202893-C6C1-485C-889D-8C3A5F5F02CA}"/>
              </a:ext>
            </a:extLst>
          </p:cNvPr>
          <p:cNvSpPr txBox="1">
            <a:spLocks/>
          </p:cNvSpPr>
          <p:nvPr/>
        </p:nvSpPr>
        <p:spPr>
          <a:xfrm>
            <a:off x="271218" y="122359"/>
            <a:ext cx="4930369" cy="113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600" dirty="0">
                <a:solidFill>
                  <a:srgbClr val="F19408"/>
                </a:solidFill>
                <a:latin typeface="Arial Black"/>
                <a:cs typeface="Arial Black"/>
              </a:rPr>
              <a:t>¿Qué se necesita para iniciar el trámite?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2F85AF1-753D-4C98-BB54-D27CA2D31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124709"/>
              </p:ext>
            </p:extLst>
          </p:nvPr>
        </p:nvGraphicFramePr>
        <p:xfrm>
          <a:off x="1988288" y="1013683"/>
          <a:ext cx="6613451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A6F9A93-49AD-4830-865F-7B19D4DEC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448" y="2571750"/>
            <a:ext cx="1964552" cy="14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os escribiendo firma en el documento concepto de contrato de firma |  Vector Premium">
            <a:extLst>
              <a:ext uri="{FF2B5EF4-FFF2-40B4-BE49-F238E27FC236}">
                <a16:creationId xmlns:a16="http://schemas.microsoft.com/office/drawing/2014/main" id="{D647978D-C3AC-497C-8F2C-6C13D6CD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2" y="2763690"/>
            <a:ext cx="1392330" cy="13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F202893-C6C1-485C-889D-8C3A5F5F02CA}"/>
              </a:ext>
            </a:extLst>
          </p:cNvPr>
          <p:cNvSpPr txBox="1">
            <a:spLocks/>
          </p:cNvSpPr>
          <p:nvPr/>
        </p:nvSpPr>
        <p:spPr>
          <a:xfrm>
            <a:off x="701749" y="168863"/>
            <a:ext cx="5975498" cy="44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000" dirty="0">
                <a:solidFill>
                  <a:srgbClr val="F19408"/>
                </a:solidFill>
                <a:latin typeface="Arial Black"/>
                <a:cs typeface="Arial Black"/>
              </a:rPr>
              <a:t>Reunir la Documentación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BB89662-B277-4822-AE6A-F5DD5D4EAD4E}"/>
              </a:ext>
            </a:extLst>
          </p:cNvPr>
          <p:cNvSpPr/>
          <p:nvPr/>
        </p:nvSpPr>
        <p:spPr>
          <a:xfrm>
            <a:off x="414670" y="4660900"/>
            <a:ext cx="8410353" cy="1769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6BCDDE-70E3-4CD6-B3E6-61A841E3F56B}"/>
              </a:ext>
            </a:extLst>
          </p:cNvPr>
          <p:cNvSpPr/>
          <p:nvPr/>
        </p:nvSpPr>
        <p:spPr>
          <a:xfrm>
            <a:off x="5252485" y="64827"/>
            <a:ext cx="3476846" cy="6546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36C130F1-3968-45E8-8E13-602B7792274A}"/>
              </a:ext>
            </a:extLst>
          </p:cNvPr>
          <p:cNvSpPr txBox="1">
            <a:spLocks/>
          </p:cNvSpPr>
          <p:nvPr/>
        </p:nvSpPr>
        <p:spPr>
          <a:xfrm>
            <a:off x="179014" y="1667576"/>
            <a:ext cx="350874" cy="296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1</a:t>
            </a:r>
            <a:endParaRPr lang="es-ES" sz="3600" u="sng" dirty="0">
              <a:latin typeface="Arial"/>
              <a:cs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15AAA58-942E-4BC8-975D-363B58536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604032"/>
              </p:ext>
            </p:extLst>
          </p:nvPr>
        </p:nvGraphicFramePr>
        <p:xfrm>
          <a:off x="659219" y="64827"/>
          <a:ext cx="7687339" cy="477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4FBB877-6525-41B1-902F-B55A06396D33}"/>
              </a:ext>
            </a:extLst>
          </p:cNvPr>
          <p:cNvSpPr txBox="1"/>
          <p:nvPr/>
        </p:nvSpPr>
        <p:spPr>
          <a:xfrm>
            <a:off x="1424762" y="3112236"/>
            <a:ext cx="2647507" cy="477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b="0" i="0" u="none" strike="noStrike" dirty="0">
                <a:solidFill>
                  <a:srgbClr val="0070C0"/>
                </a:solidFill>
                <a:effectLst/>
                <a:latin typeface="PT Sans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Formato único nacional de Solicitud de Concesión de Aguas Superficiales</a:t>
            </a:r>
            <a:r>
              <a:rPr lang="es-MX" sz="1200" b="0" i="0" dirty="0">
                <a:solidFill>
                  <a:srgbClr val="0070C0"/>
                </a:solidFill>
                <a:effectLst/>
                <a:latin typeface="PT Sans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502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D6AB6A6B-E486-4EAE-9FEC-8728F2E9F487}"/>
              </a:ext>
            </a:extLst>
          </p:cNvPr>
          <p:cNvSpPr txBox="1">
            <a:spLocks/>
          </p:cNvSpPr>
          <p:nvPr/>
        </p:nvSpPr>
        <p:spPr>
          <a:xfrm>
            <a:off x="471377" y="509824"/>
            <a:ext cx="350874" cy="296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2</a:t>
            </a:r>
            <a:endParaRPr lang="es-ES" sz="3600" u="sng" dirty="0">
              <a:latin typeface="Arial"/>
              <a:cs typeface="Arial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15C386-CB60-4AA1-A177-0C5B5157083C}"/>
              </a:ext>
            </a:extLst>
          </p:cNvPr>
          <p:cNvSpPr txBox="1">
            <a:spLocks/>
          </p:cNvSpPr>
          <p:nvPr/>
        </p:nvSpPr>
        <p:spPr>
          <a:xfrm>
            <a:off x="276446" y="90671"/>
            <a:ext cx="5986130" cy="4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000" dirty="0">
                <a:solidFill>
                  <a:srgbClr val="F19408"/>
                </a:solidFill>
                <a:latin typeface="Arial Black"/>
                <a:cs typeface="Arial Black"/>
              </a:rPr>
              <a:t>Reunir la Documentación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BD5564A-B884-495B-AE8C-953AA04AD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562184"/>
              </p:ext>
            </p:extLst>
          </p:nvPr>
        </p:nvGraphicFramePr>
        <p:xfrm>
          <a:off x="854148" y="560866"/>
          <a:ext cx="7534939" cy="412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ítulo 2">
            <a:extLst>
              <a:ext uri="{FF2B5EF4-FFF2-40B4-BE49-F238E27FC236}">
                <a16:creationId xmlns:a16="http://schemas.microsoft.com/office/drawing/2014/main" id="{6A3DB245-58F6-430E-9BF3-4F7D86EAE544}"/>
              </a:ext>
            </a:extLst>
          </p:cNvPr>
          <p:cNvSpPr txBox="1">
            <a:spLocks/>
          </p:cNvSpPr>
          <p:nvPr/>
        </p:nvSpPr>
        <p:spPr>
          <a:xfrm>
            <a:off x="2404731" y="452882"/>
            <a:ext cx="350874" cy="296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3</a:t>
            </a:r>
            <a:endParaRPr lang="es-ES" sz="3600" u="sng" dirty="0">
              <a:latin typeface="Arial"/>
              <a:cs typeface="Arial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A9B78D6-A3B6-4165-AB66-0DCDDCF2F9EA}"/>
              </a:ext>
            </a:extLst>
          </p:cNvPr>
          <p:cNvSpPr txBox="1">
            <a:spLocks/>
          </p:cNvSpPr>
          <p:nvPr/>
        </p:nvSpPr>
        <p:spPr>
          <a:xfrm>
            <a:off x="4320366" y="452882"/>
            <a:ext cx="350874" cy="296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4</a:t>
            </a:r>
            <a:endParaRPr lang="es-ES" sz="3600" u="sng" dirty="0">
              <a:latin typeface="Arial"/>
              <a:cs typeface="Arial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CAA92D2-AF2F-4EC2-8C30-6E70CA220C25}"/>
              </a:ext>
            </a:extLst>
          </p:cNvPr>
          <p:cNvSpPr txBox="1">
            <a:spLocks/>
          </p:cNvSpPr>
          <p:nvPr/>
        </p:nvSpPr>
        <p:spPr>
          <a:xfrm>
            <a:off x="6212960" y="452882"/>
            <a:ext cx="350874" cy="296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u="sng" dirty="0">
                <a:solidFill>
                  <a:srgbClr val="F19408"/>
                </a:solidFill>
                <a:latin typeface="Arial"/>
                <a:cs typeface="Arial"/>
              </a:rPr>
              <a:t>5</a:t>
            </a:r>
            <a:endParaRPr lang="es-ES" sz="3600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071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919</Words>
  <Application>Microsoft Office PowerPoint</Application>
  <PresentationFormat>Presentación en pantalla (16:9)</PresentationFormat>
  <Paragraphs>169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PT Sans</vt:lpstr>
      <vt:lpstr>Wingdings</vt:lpstr>
      <vt:lpstr>Tema de Office</vt:lpstr>
      <vt:lpstr>Presentación de PowerPoint</vt:lpstr>
      <vt:lpstr>Concesión de Aguas Superficiales,  PUEAA y Vivienda Rural Dispersa</vt:lpstr>
      <vt:lpstr>Presentación de PowerPoint</vt:lpstr>
      <vt:lpstr>Conceptos de aplicación en la vivienda rural dispersa.</vt:lpstr>
      <vt:lpstr>Conceptos de aplicación en la vivienda rural dispersa.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Problemas encontrados en visitas de campo por parte de las autoridades ambientales</vt:lpstr>
      <vt:lpstr>Problemas encontrados en visitas de campo por parte de las autoridades ambientales</vt:lpstr>
      <vt:lpstr>Problemas encontrados en visitas de campo por parte de las autoridades ambientales</vt:lpstr>
      <vt:lpstr>Problemas encontrados en visitas de campo por parte de las autoridades ambientales</vt:lpstr>
      <vt:lpstr>Presentación de PowerPoint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USER</cp:lastModifiedBy>
  <cp:revision>122</cp:revision>
  <dcterms:created xsi:type="dcterms:W3CDTF">2017-12-19T20:58:09Z</dcterms:created>
  <dcterms:modified xsi:type="dcterms:W3CDTF">2024-05-02T02:35:49Z</dcterms:modified>
</cp:coreProperties>
</file>