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8.jpg" ContentType="image/jpeg"/>
  <Override PartName="/ppt/media/image9.jpg" ContentType="image/jpeg"/>
  <Override PartName="/ppt/media/image10.jpg" ContentType="image/jpeg"/>
  <Override PartName="/ppt/media/image12.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6" r:id="rId4"/>
    <p:sldId id="261" r:id="rId5"/>
    <p:sldId id="262" r:id="rId6"/>
    <p:sldId id="263" r:id="rId7"/>
    <p:sldId id="265" r:id="rId8"/>
    <p:sldId id="266" r:id="rId9"/>
    <p:sldId id="269" r:id="rId10"/>
    <p:sldId id="270" r:id="rId11"/>
    <p:sldId id="267" r:id="rId12"/>
    <p:sldId id="271" r:id="rId13"/>
    <p:sldId id="272" r:id="rId14"/>
    <p:sldId id="273" r:id="rId15"/>
    <p:sldId id="274" r:id="rId16"/>
    <p:sldId id="275" r:id="rId17"/>
    <p:sldId id="276" r:id="rId18"/>
    <p:sldId id="268" r:id="rId19"/>
    <p:sldId id="279" r:id="rId20"/>
    <p:sldId id="278" r:id="rId21"/>
    <p:sldId id="264" r:id="rId2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4D"/>
    <a:srgbClr val="0BAEAC"/>
    <a:srgbClr val="F19408"/>
    <a:srgbClr val="0A2C32"/>
    <a:srgbClr val="B8BD17"/>
    <a:srgbClr val="1D6F98"/>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94667"/>
  </p:normalViewPr>
  <p:slideViewPr>
    <p:cSldViewPr snapToGrid="0" snapToObjects="1">
      <p:cViewPr varScale="1">
        <p:scale>
          <a:sx n="85" d="100"/>
          <a:sy n="85" d="100"/>
        </p:scale>
        <p:origin x="1122" y="78"/>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AAA4F-8D40-4F51-B748-B93AAD8C3CEB}"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CO"/>
        </a:p>
      </dgm:t>
    </dgm:pt>
    <dgm:pt modelId="{A28A58E9-E0F9-4FB7-A7B1-4AAC6AC2DF7D}">
      <dgm:prSet phldrT="[Texto]"/>
      <dgm:spPr/>
      <dgm:t>
        <a:bodyPr/>
        <a:lstStyle/>
        <a:p>
          <a:r>
            <a:rPr lang="es-ES" dirty="0"/>
            <a:t>Tipos de Emergencia</a:t>
          </a:r>
          <a:endParaRPr lang="es-CO" dirty="0"/>
        </a:p>
      </dgm:t>
    </dgm:pt>
    <dgm:pt modelId="{83432643-1625-4334-BC1B-5F0DC8ADCAB6}" type="parTrans" cxnId="{465F2661-0FE5-4281-9813-56AE05414EDE}">
      <dgm:prSet/>
      <dgm:spPr/>
      <dgm:t>
        <a:bodyPr/>
        <a:lstStyle/>
        <a:p>
          <a:endParaRPr lang="es-CO"/>
        </a:p>
      </dgm:t>
    </dgm:pt>
    <dgm:pt modelId="{9EED74F3-22E3-433E-8EEF-5B8844791781}" type="sibTrans" cxnId="{465F2661-0FE5-4281-9813-56AE05414EDE}">
      <dgm:prSet/>
      <dgm:spPr/>
      <dgm:t>
        <a:bodyPr/>
        <a:lstStyle/>
        <a:p>
          <a:endParaRPr lang="es-CO"/>
        </a:p>
      </dgm:t>
    </dgm:pt>
    <dgm:pt modelId="{BB7D66B7-4BCB-4B5B-B869-4A260A695F99}">
      <dgm:prSet phldrT="[Texto]"/>
      <dgm:spPr/>
      <dgm:t>
        <a:bodyPr/>
        <a:lstStyle/>
        <a:p>
          <a:r>
            <a:rPr lang="es-ES" dirty="0"/>
            <a:t>Médica</a:t>
          </a:r>
          <a:endParaRPr lang="es-CO" dirty="0"/>
        </a:p>
      </dgm:t>
    </dgm:pt>
    <dgm:pt modelId="{1B817186-0CE5-4774-9C6C-F680EE4F0CCB}" type="parTrans" cxnId="{59D2702D-D18F-40C1-8EFD-0E37A17BC445}">
      <dgm:prSet/>
      <dgm:spPr/>
      <dgm:t>
        <a:bodyPr/>
        <a:lstStyle/>
        <a:p>
          <a:endParaRPr lang="es-CO"/>
        </a:p>
      </dgm:t>
    </dgm:pt>
    <dgm:pt modelId="{69C1A156-D551-4080-9A26-231233548514}" type="sibTrans" cxnId="{59D2702D-D18F-40C1-8EFD-0E37A17BC445}">
      <dgm:prSet/>
      <dgm:spPr/>
      <dgm:t>
        <a:bodyPr/>
        <a:lstStyle/>
        <a:p>
          <a:endParaRPr lang="es-CO"/>
        </a:p>
      </dgm:t>
    </dgm:pt>
    <dgm:pt modelId="{74A2B3C9-2BAC-4118-B36E-34E5BB3000E1}">
      <dgm:prSet phldrT="[Texto]"/>
      <dgm:spPr/>
      <dgm:t>
        <a:bodyPr/>
        <a:lstStyle/>
        <a:p>
          <a:r>
            <a:rPr lang="es-ES" dirty="0"/>
            <a:t>Sociales</a:t>
          </a:r>
          <a:endParaRPr lang="es-CO" dirty="0"/>
        </a:p>
      </dgm:t>
    </dgm:pt>
    <dgm:pt modelId="{4FB280A0-383B-4C4E-A511-AE4B100D23B7}" type="parTrans" cxnId="{616D4124-7505-4692-B6B7-4A065EFFC2C9}">
      <dgm:prSet/>
      <dgm:spPr/>
      <dgm:t>
        <a:bodyPr/>
        <a:lstStyle/>
        <a:p>
          <a:endParaRPr lang="es-CO"/>
        </a:p>
      </dgm:t>
    </dgm:pt>
    <dgm:pt modelId="{28027C7E-FD31-4ADE-BA8A-F4A5E4D8ECED}" type="sibTrans" cxnId="{616D4124-7505-4692-B6B7-4A065EFFC2C9}">
      <dgm:prSet/>
      <dgm:spPr/>
      <dgm:t>
        <a:bodyPr/>
        <a:lstStyle/>
        <a:p>
          <a:endParaRPr lang="es-CO"/>
        </a:p>
      </dgm:t>
    </dgm:pt>
    <dgm:pt modelId="{73E613C2-F4F7-43BE-A8F8-AD0901C4D68E}">
      <dgm:prSet phldrT="[Texto]"/>
      <dgm:spPr/>
      <dgm:t>
        <a:bodyPr/>
        <a:lstStyle/>
        <a:p>
          <a:r>
            <a:rPr lang="es-ES" dirty="0"/>
            <a:t>Tecnológicas</a:t>
          </a:r>
          <a:endParaRPr lang="es-CO" dirty="0"/>
        </a:p>
      </dgm:t>
    </dgm:pt>
    <dgm:pt modelId="{8430CF53-BEAD-488D-9B50-7F5E8F93CB6E}" type="parTrans" cxnId="{EDCCB8F9-DA46-4CB0-92BF-1F56FC320505}">
      <dgm:prSet/>
      <dgm:spPr/>
      <dgm:t>
        <a:bodyPr/>
        <a:lstStyle/>
        <a:p>
          <a:endParaRPr lang="es-CO"/>
        </a:p>
      </dgm:t>
    </dgm:pt>
    <dgm:pt modelId="{226CA7ED-F5E6-425E-889F-2E812AB9D5E0}" type="sibTrans" cxnId="{EDCCB8F9-DA46-4CB0-92BF-1F56FC320505}">
      <dgm:prSet/>
      <dgm:spPr/>
      <dgm:t>
        <a:bodyPr/>
        <a:lstStyle/>
        <a:p>
          <a:endParaRPr lang="es-CO"/>
        </a:p>
      </dgm:t>
    </dgm:pt>
    <dgm:pt modelId="{3DCFEBE8-2D41-4345-AB77-69834A2204EE}">
      <dgm:prSet phldrT="[Texto]" custT="1"/>
      <dgm:spPr/>
      <dgm:t>
        <a:bodyPr/>
        <a:lstStyle/>
        <a:p>
          <a:pPr marL="0" lvl="0" indent="0" algn="ctr" defTabSz="488950">
            <a:lnSpc>
              <a:spcPct val="90000"/>
            </a:lnSpc>
            <a:spcBef>
              <a:spcPct val="0"/>
            </a:spcBef>
            <a:spcAft>
              <a:spcPct val="35000"/>
            </a:spcAft>
            <a:buNone/>
          </a:pPr>
          <a:r>
            <a:rPr lang="es-ES" sz="1100" kern="1200" dirty="0">
              <a:solidFill>
                <a:prstClr val="white"/>
              </a:solidFill>
              <a:latin typeface="Calibri"/>
              <a:ea typeface="+mn-ea"/>
              <a:cs typeface="+mn-cs"/>
            </a:rPr>
            <a:t>Desastres Naturales</a:t>
          </a:r>
          <a:endParaRPr lang="es-CO" sz="1100" kern="1200" dirty="0">
            <a:solidFill>
              <a:prstClr val="white"/>
            </a:solidFill>
            <a:latin typeface="Calibri"/>
            <a:ea typeface="+mn-ea"/>
            <a:cs typeface="+mn-cs"/>
          </a:endParaRPr>
        </a:p>
      </dgm:t>
    </dgm:pt>
    <dgm:pt modelId="{3CE10A77-6EAF-4443-A7AC-A01753AAA210}" type="parTrans" cxnId="{4C3EF8E4-1603-4460-BF9D-39B70CC8E94C}">
      <dgm:prSet/>
      <dgm:spPr/>
      <dgm:t>
        <a:bodyPr/>
        <a:lstStyle/>
        <a:p>
          <a:endParaRPr lang="es-CO"/>
        </a:p>
      </dgm:t>
    </dgm:pt>
    <dgm:pt modelId="{D83D9855-3EB8-41CE-992E-188BFE5E7251}" type="sibTrans" cxnId="{4C3EF8E4-1603-4460-BF9D-39B70CC8E94C}">
      <dgm:prSet/>
      <dgm:spPr/>
      <dgm:t>
        <a:bodyPr/>
        <a:lstStyle/>
        <a:p>
          <a:endParaRPr lang="es-CO"/>
        </a:p>
      </dgm:t>
    </dgm:pt>
    <dgm:pt modelId="{D3A89E09-8E91-4377-8788-EBA1C37A8EAE}">
      <dgm:prSet phldrT="[Texto]" custT="1"/>
      <dgm:spPr/>
      <dgm:t>
        <a:bodyPr/>
        <a:lstStyle/>
        <a:p>
          <a:r>
            <a:rPr lang="es-ES" sz="1100" kern="1200" dirty="0">
              <a:solidFill>
                <a:prstClr val="white"/>
              </a:solidFill>
              <a:latin typeface="Calibri"/>
              <a:ea typeface="+mn-ea"/>
              <a:cs typeface="+mn-cs"/>
            </a:rPr>
            <a:t>Ambientales</a:t>
          </a:r>
          <a:endParaRPr lang="es-CO" sz="1100" kern="1200" dirty="0">
            <a:solidFill>
              <a:prstClr val="white"/>
            </a:solidFill>
            <a:latin typeface="Calibri"/>
            <a:ea typeface="+mn-ea"/>
            <a:cs typeface="+mn-cs"/>
          </a:endParaRPr>
        </a:p>
      </dgm:t>
    </dgm:pt>
    <dgm:pt modelId="{098EE765-80EF-4024-AD17-43CCAE6EBD51}" type="parTrans" cxnId="{564DC539-E3BF-4828-8803-461A2B6EBAB3}">
      <dgm:prSet/>
      <dgm:spPr/>
      <dgm:t>
        <a:bodyPr/>
        <a:lstStyle/>
        <a:p>
          <a:endParaRPr lang="es-CO"/>
        </a:p>
      </dgm:t>
    </dgm:pt>
    <dgm:pt modelId="{4115C707-4CCF-4305-A116-E696EF00AEFF}" type="sibTrans" cxnId="{564DC539-E3BF-4828-8803-461A2B6EBAB3}">
      <dgm:prSet/>
      <dgm:spPr/>
      <dgm:t>
        <a:bodyPr/>
        <a:lstStyle/>
        <a:p>
          <a:endParaRPr lang="es-CO"/>
        </a:p>
      </dgm:t>
    </dgm:pt>
    <dgm:pt modelId="{BFC32352-DBA5-4D75-A33D-1AD7EAC2DFF0}" type="pres">
      <dgm:prSet presAssocID="{9E4AAA4F-8D40-4F51-B748-B93AAD8C3CEB}" presName="Name0" presStyleCnt="0">
        <dgm:presLayoutVars>
          <dgm:chMax val="1"/>
          <dgm:dir/>
          <dgm:animLvl val="ctr"/>
          <dgm:resizeHandles val="exact"/>
        </dgm:presLayoutVars>
      </dgm:prSet>
      <dgm:spPr/>
    </dgm:pt>
    <dgm:pt modelId="{B2C1E556-74D2-43F9-B995-A49371CE27C0}" type="pres">
      <dgm:prSet presAssocID="{A28A58E9-E0F9-4FB7-A7B1-4AAC6AC2DF7D}" presName="centerShape" presStyleLbl="node0" presStyleIdx="0" presStyleCnt="1"/>
      <dgm:spPr/>
    </dgm:pt>
    <dgm:pt modelId="{1424095F-438F-4B96-9226-8C8B278EFAC3}" type="pres">
      <dgm:prSet presAssocID="{BB7D66B7-4BCB-4B5B-B869-4A260A695F99}" presName="node" presStyleLbl="node1" presStyleIdx="0" presStyleCnt="5">
        <dgm:presLayoutVars>
          <dgm:bulletEnabled val="1"/>
        </dgm:presLayoutVars>
      </dgm:prSet>
      <dgm:spPr/>
    </dgm:pt>
    <dgm:pt modelId="{2E386C7A-256F-49C8-8E76-15573F95F29A}" type="pres">
      <dgm:prSet presAssocID="{BB7D66B7-4BCB-4B5B-B869-4A260A695F99}" presName="dummy" presStyleCnt="0"/>
      <dgm:spPr/>
    </dgm:pt>
    <dgm:pt modelId="{BE108C0C-FDEA-4DCE-BE39-FBDF70ADB6CB}" type="pres">
      <dgm:prSet presAssocID="{69C1A156-D551-4080-9A26-231233548514}" presName="sibTrans" presStyleLbl="sibTrans2D1" presStyleIdx="0" presStyleCnt="5"/>
      <dgm:spPr/>
    </dgm:pt>
    <dgm:pt modelId="{8CE2E642-FA69-4D01-B824-818ADD0F6B0C}" type="pres">
      <dgm:prSet presAssocID="{74A2B3C9-2BAC-4118-B36E-34E5BB3000E1}" presName="node" presStyleLbl="node1" presStyleIdx="1" presStyleCnt="5">
        <dgm:presLayoutVars>
          <dgm:bulletEnabled val="1"/>
        </dgm:presLayoutVars>
      </dgm:prSet>
      <dgm:spPr/>
    </dgm:pt>
    <dgm:pt modelId="{CB8C48A0-B64C-4BCE-B1DE-1203835170DB}" type="pres">
      <dgm:prSet presAssocID="{74A2B3C9-2BAC-4118-B36E-34E5BB3000E1}" presName="dummy" presStyleCnt="0"/>
      <dgm:spPr/>
    </dgm:pt>
    <dgm:pt modelId="{A28011A8-5B1B-4FC6-AFE0-2DBDE971551A}" type="pres">
      <dgm:prSet presAssocID="{28027C7E-FD31-4ADE-BA8A-F4A5E4D8ECED}" presName="sibTrans" presStyleLbl="sibTrans2D1" presStyleIdx="1" presStyleCnt="5"/>
      <dgm:spPr/>
    </dgm:pt>
    <dgm:pt modelId="{7EEDE9AB-1F02-4550-A78B-E27945017BF2}" type="pres">
      <dgm:prSet presAssocID="{73E613C2-F4F7-43BE-A8F8-AD0901C4D68E}" presName="node" presStyleLbl="node1" presStyleIdx="2" presStyleCnt="5">
        <dgm:presLayoutVars>
          <dgm:bulletEnabled val="1"/>
        </dgm:presLayoutVars>
      </dgm:prSet>
      <dgm:spPr/>
    </dgm:pt>
    <dgm:pt modelId="{6BDC13D9-9ED4-4DE6-ADDF-58809726B148}" type="pres">
      <dgm:prSet presAssocID="{73E613C2-F4F7-43BE-A8F8-AD0901C4D68E}" presName="dummy" presStyleCnt="0"/>
      <dgm:spPr/>
    </dgm:pt>
    <dgm:pt modelId="{C74E69E8-C11F-496A-93E7-612634CADFC5}" type="pres">
      <dgm:prSet presAssocID="{226CA7ED-F5E6-425E-889F-2E812AB9D5E0}" presName="sibTrans" presStyleLbl="sibTrans2D1" presStyleIdx="2" presStyleCnt="5"/>
      <dgm:spPr/>
    </dgm:pt>
    <dgm:pt modelId="{7E688DBA-77DE-4C17-8BCD-A176D2FBCA85}" type="pres">
      <dgm:prSet presAssocID="{D3A89E09-8E91-4377-8788-EBA1C37A8EAE}" presName="node" presStyleLbl="node1" presStyleIdx="3" presStyleCnt="5">
        <dgm:presLayoutVars>
          <dgm:bulletEnabled val="1"/>
        </dgm:presLayoutVars>
      </dgm:prSet>
      <dgm:spPr/>
    </dgm:pt>
    <dgm:pt modelId="{641F1693-FB7B-4F7B-9AB3-40AAB9A296E5}" type="pres">
      <dgm:prSet presAssocID="{D3A89E09-8E91-4377-8788-EBA1C37A8EAE}" presName="dummy" presStyleCnt="0"/>
      <dgm:spPr/>
    </dgm:pt>
    <dgm:pt modelId="{199E6E46-30AF-402E-92A9-1606C07608E3}" type="pres">
      <dgm:prSet presAssocID="{4115C707-4CCF-4305-A116-E696EF00AEFF}" presName="sibTrans" presStyleLbl="sibTrans2D1" presStyleIdx="3" presStyleCnt="5"/>
      <dgm:spPr/>
    </dgm:pt>
    <dgm:pt modelId="{78E4EA08-6953-4100-A0C2-6B86EEA28BF2}" type="pres">
      <dgm:prSet presAssocID="{3DCFEBE8-2D41-4345-AB77-69834A2204EE}" presName="node" presStyleLbl="node1" presStyleIdx="4" presStyleCnt="5">
        <dgm:presLayoutVars>
          <dgm:bulletEnabled val="1"/>
        </dgm:presLayoutVars>
      </dgm:prSet>
      <dgm:spPr/>
    </dgm:pt>
    <dgm:pt modelId="{BE54CAF5-A26A-4B1F-BD09-DBA0F9EC0BA2}" type="pres">
      <dgm:prSet presAssocID="{3DCFEBE8-2D41-4345-AB77-69834A2204EE}" presName="dummy" presStyleCnt="0"/>
      <dgm:spPr/>
    </dgm:pt>
    <dgm:pt modelId="{22B00B1B-A681-4F0A-BFEC-FC8494BAAF2F}" type="pres">
      <dgm:prSet presAssocID="{D83D9855-3EB8-41CE-992E-188BFE5E7251}" presName="sibTrans" presStyleLbl="sibTrans2D1" presStyleIdx="4" presStyleCnt="5"/>
      <dgm:spPr/>
    </dgm:pt>
  </dgm:ptLst>
  <dgm:cxnLst>
    <dgm:cxn modelId="{616D4124-7505-4692-B6B7-4A065EFFC2C9}" srcId="{A28A58E9-E0F9-4FB7-A7B1-4AAC6AC2DF7D}" destId="{74A2B3C9-2BAC-4118-B36E-34E5BB3000E1}" srcOrd="1" destOrd="0" parTransId="{4FB280A0-383B-4C4E-A511-AE4B100D23B7}" sibTransId="{28027C7E-FD31-4ADE-BA8A-F4A5E4D8ECED}"/>
    <dgm:cxn modelId="{DFE8352C-8560-4826-8B88-7580672717E1}" type="presOf" srcId="{9E4AAA4F-8D40-4F51-B748-B93AAD8C3CEB}" destId="{BFC32352-DBA5-4D75-A33D-1AD7EAC2DFF0}" srcOrd="0" destOrd="0" presId="urn:microsoft.com/office/officeart/2005/8/layout/radial6"/>
    <dgm:cxn modelId="{59D2702D-D18F-40C1-8EFD-0E37A17BC445}" srcId="{A28A58E9-E0F9-4FB7-A7B1-4AAC6AC2DF7D}" destId="{BB7D66B7-4BCB-4B5B-B869-4A260A695F99}" srcOrd="0" destOrd="0" parTransId="{1B817186-0CE5-4774-9C6C-F680EE4F0CCB}" sibTransId="{69C1A156-D551-4080-9A26-231233548514}"/>
    <dgm:cxn modelId="{564DC539-E3BF-4828-8803-461A2B6EBAB3}" srcId="{A28A58E9-E0F9-4FB7-A7B1-4AAC6AC2DF7D}" destId="{D3A89E09-8E91-4377-8788-EBA1C37A8EAE}" srcOrd="3" destOrd="0" parTransId="{098EE765-80EF-4024-AD17-43CCAE6EBD51}" sibTransId="{4115C707-4CCF-4305-A116-E696EF00AEFF}"/>
    <dgm:cxn modelId="{465F2661-0FE5-4281-9813-56AE05414EDE}" srcId="{9E4AAA4F-8D40-4F51-B748-B93AAD8C3CEB}" destId="{A28A58E9-E0F9-4FB7-A7B1-4AAC6AC2DF7D}" srcOrd="0" destOrd="0" parTransId="{83432643-1625-4334-BC1B-5F0DC8ADCAB6}" sibTransId="{9EED74F3-22E3-433E-8EEF-5B8844791781}"/>
    <dgm:cxn modelId="{E75DBF63-6C1E-47E5-A936-BFFB8C1D5C52}" type="presOf" srcId="{4115C707-4CCF-4305-A116-E696EF00AEFF}" destId="{199E6E46-30AF-402E-92A9-1606C07608E3}" srcOrd="0" destOrd="0" presId="urn:microsoft.com/office/officeart/2005/8/layout/radial6"/>
    <dgm:cxn modelId="{0AC87A45-55F8-4032-A243-36623F0982AC}" type="presOf" srcId="{28027C7E-FD31-4ADE-BA8A-F4A5E4D8ECED}" destId="{A28011A8-5B1B-4FC6-AFE0-2DBDE971551A}" srcOrd="0" destOrd="0" presId="urn:microsoft.com/office/officeart/2005/8/layout/radial6"/>
    <dgm:cxn modelId="{49A31D71-EF5A-47B4-B543-EAD867C665C8}" type="presOf" srcId="{D83D9855-3EB8-41CE-992E-188BFE5E7251}" destId="{22B00B1B-A681-4F0A-BFEC-FC8494BAAF2F}" srcOrd="0" destOrd="0" presId="urn:microsoft.com/office/officeart/2005/8/layout/radial6"/>
    <dgm:cxn modelId="{E6CD6C73-8590-45CF-8D46-10B3883C5DB5}" type="presOf" srcId="{3DCFEBE8-2D41-4345-AB77-69834A2204EE}" destId="{78E4EA08-6953-4100-A0C2-6B86EEA28BF2}" srcOrd="0" destOrd="0" presId="urn:microsoft.com/office/officeart/2005/8/layout/radial6"/>
    <dgm:cxn modelId="{32B8C959-0CCA-4D7E-8659-B4FF161B8C40}" type="presOf" srcId="{D3A89E09-8E91-4377-8788-EBA1C37A8EAE}" destId="{7E688DBA-77DE-4C17-8BCD-A176D2FBCA85}" srcOrd="0" destOrd="0" presId="urn:microsoft.com/office/officeart/2005/8/layout/radial6"/>
    <dgm:cxn modelId="{977BF793-A732-404F-9630-FD2B9EA6C4ED}" type="presOf" srcId="{BB7D66B7-4BCB-4B5B-B869-4A260A695F99}" destId="{1424095F-438F-4B96-9226-8C8B278EFAC3}" srcOrd="0" destOrd="0" presId="urn:microsoft.com/office/officeart/2005/8/layout/radial6"/>
    <dgm:cxn modelId="{1470F69B-7421-46D2-84F0-AB2E70A879F6}" type="presOf" srcId="{69C1A156-D551-4080-9A26-231233548514}" destId="{BE108C0C-FDEA-4DCE-BE39-FBDF70ADB6CB}" srcOrd="0" destOrd="0" presId="urn:microsoft.com/office/officeart/2005/8/layout/radial6"/>
    <dgm:cxn modelId="{CDD647A6-9D7A-4057-8634-4A0D8063B046}" type="presOf" srcId="{226CA7ED-F5E6-425E-889F-2E812AB9D5E0}" destId="{C74E69E8-C11F-496A-93E7-612634CADFC5}" srcOrd="0" destOrd="0" presId="urn:microsoft.com/office/officeart/2005/8/layout/radial6"/>
    <dgm:cxn modelId="{19398CBF-66FF-409C-A370-3AA172F755C2}" type="presOf" srcId="{73E613C2-F4F7-43BE-A8F8-AD0901C4D68E}" destId="{7EEDE9AB-1F02-4550-A78B-E27945017BF2}" srcOrd="0" destOrd="0" presId="urn:microsoft.com/office/officeart/2005/8/layout/radial6"/>
    <dgm:cxn modelId="{EEC271E3-404C-4546-91E5-639267E2B3C0}" type="presOf" srcId="{74A2B3C9-2BAC-4118-B36E-34E5BB3000E1}" destId="{8CE2E642-FA69-4D01-B824-818ADD0F6B0C}" srcOrd="0" destOrd="0" presId="urn:microsoft.com/office/officeart/2005/8/layout/radial6"/>
    <dgm:cxn modelId="{4C3EF8E4-1603-4460-BF9D-39B70CC8E94C}" srcId="{A28A58E9-E0F9-4FB7-A7B1-4AAC6AC2DF7D}" destId="{3DCFEBE8-2D41-4345-AB77-69834A2204EE}" srcOrd="4" destOrd="0" parTransId="{3CE10A77-6EAF-4443-A7AC-A01753AAA210}" sibTransId="{D83D9855-3EB8-41CE-992E-188BFE5E7251}"/>
    <dgm:cxn modelId="{C2C37EF6-9CCD-447D-A7E1-FD0300DF9142}" type="presOf" srcId="{A28A58E9-E0F9-4FB7-A7B1-4AAC6AC2DF7D}" destId="{B2C1E556-74D2-43F9-B995-A49371CE27C0}" srcOrd="0" destOrd="0" presId="urn:microsoft.com/office/officeart/2005/8/layout/radial6"/>
    <dgm:cxn modelId="{EDCCB8F9-DA46-4CB0-92BF-1F56FC320505}" srcId="{A28A58E9-E0F9-4FB7-A7B1-4AAC6AC2DF7D}" destId="{73E613C2-F4F7-43BE-A8F8-AD0901C4D68E}" srcOrd="2" destOrd="0" parTransId="{8430CF53-BEAD-488D-9B50-7F5E8F93CB6E}" sibTransId="{226CA7ED-F5E6-425E-889F-2E812AB9D5E0}"/>
    <dgm:cxn modelId="{1D4C0E84-4BD4-4391-857D-9760A740BB7F}" type="presParOf" srcId="{BFC32352-DBA5-4D75-A33D-1AD7EAC2DFF0}" destId="{B2C1E556-74D2-43F9-B995-A49371CE27C0}" srcOrd="0" destOrd="0" presId="urn:microsoft.com/office/officeart/2005/8/layout/radial6"/>
    <dgm:cxn modelId="{F172C8B8-6A60-4D1D-9297-1E3D7AE47722}" type="presParOf" srcId="{BFC32352-DBA5-4D75-A33D-1AD7EAC2DFF0}" destId="{1424095F-438F-4B96-9226-8C8B278EFAC3}" srcOrd="1" destOrd="0" presId="urn:microsoft.com/office/officeart/2005/8/layout/radial6"/>
    <dgm:cxn modelId="{3DD9E9F6-98EB-4A7C-B5FC-D857A594FCCD}" type="presParOf" srcId="{BFC32352-DBA5-4D75-A33D-1AD7EAC2DFF0}" destId="{2E386C7A-256F-49C8-8E76-15573F95F29A}" srcOrd="2" destOrd="0" presId="urn:microsoft.com/office/officeart/2005/8/layout/radial6"/>
    <dgm:cxn modelId="{FFDD7A67-13B3-4614-97CF-5DB5162775E9}" type="presParOf" srcId="{BFC32352-DBA5-4D75-A33D-1AD7EAC2DFF0}" destId="{BE108C0C-FDEA-4DCE-BE39-FBDF70ADB6CB}" srcOrd="3" destOrd="0" presId="urn:microsoft.com/office/officeart/2005/8/layout/radial6"/>
    <dgm:cxn modelId="{82CE77AC-500C-48C2-B7C1-E809527925B2}" type="presParOf" srcId="{BFC32352-DBA5-4D75-A33D-1AD7EAC2DFF0}" destId="{8CE2E642-FA69-4D01-B824-818ADD0F6B0C}" srcOrd="4" destOrd="0" presId="urn:microsoft.com/office/officeart/2005/8/layout/radial6"/>
    <dgm:cxn modelId="{AD64DD05-AE91-4E3F-84EA-E4E148886532}" type="presParOf" srcId="{BFC32352-DBA5-4D75-A33D-1AD7EAC2DFF0}" destId="{CB8C48A0-B64C-4BCE-B1DE-1203835170DB}" srcOrd="5" destOrd="0" presId="urn:microsoft.com/office/officeart/2005/8/layout/radial6"/>
    <dgm:cxn modelId="{3C394C94-2C20-4340-99F1-D3C4D5DBAB27}" type="presParOf" srcId="{BFC32352-DBA5-4D75-A33D-1AD7EAC2DFF0}" destId="{A28011A8-5B1B-4FC6-AFE0-2DBDE971551A}" srcOrd="6" destOrd="0" presId="urn:microsoft.com/office/officeart/2005/8/layout/radial6"/>
    <dgm:cxn modelId="{7100E573-A17B-4FE1-9D63-2437EA6E2887}" type="presParOf" srcId="{BFC32352-DBA5-4D75-A33D-1AD7EAC2DFF0}" destId="{7EEDE9AB-1F02-4550-A78B-E27945017BF2}" srcOrd="7" destOrd="0" presId="urn:microsoft.com/office/officeart/2005/8/layout/radial6"/>
    <dgm:cxn modelId="{4032717E-CC78-4400-B828-96E25EAC8141}" type="presParOf" srcId="{BFC32352-DBA5-4D75-A33D-1AD7EAC2DFF0}" destId="{6BDC13D9-9ED4-4DE6-ADDF-58809726B148}" srcOrd="8" destOrd="0" presId="urn:microsoft.com/office/officeart/2005/8/layout/radial6"/>
    <dgm:cxn modelId="{37F85537-368C-439E-BE98-3439C928D917}" type="presParOf" srcId="{BFC32352-DBA5-4D75-A33D-1AD7EAC2DFF0}" destId="{C74E69E8-C11F-496A-93E7-612634CADFC5}" srcOrd="9" destOrd="0" presId="urn:microsoft.com/office/officeart/2005/8/layout/radial6"/>
    <dgm:cxn modelId="{8B1C683F-9B14-4A6C-9DFE-C8BFF04B04C2}" type="presParOf" srcId="{BFC32352-DBA5-4D75-A33D-1AD7EAC2DFF0}" destId="{7E688DBA-77DE-4C17-8BCD-A176D2FBCA85}" srcOrd="10" destOrd="0" presId="urn:microsoft.com/office/officeart/2005/8/layout/radial6"/>
    <dgm:cxn modelId="{A2BAB930-0A03-4E1D-93E4-35B97C53F65C}" type="presParOf" srcId="{BFC32352-DBA5-4D75-A33D-1AD7EAC2DFF0}" destId="{641F1693-FB7B-4F7B-9AB3-40AAB9A296E5}" srcOrd="11" destOrd="0" presId="urn:microsoft.com/office/officeart/2005/8/layout/radial6"/>
    <dgm:cxn modelId="{96B95BEF-734A-40B7-ADDB-105A3993D2A8}" type="presParOf" srcId="{BFC32352-DBA5-4D75-A33D-1AD7EAC2DFF0}" destId="{199E6E46-30AF-402E-92A9-1606C07608E3}" srcOrd="12" destOrd="0" presId="urn:microsoft.com/office/officeart/2005/8/layout/radial6"/>
    <dgm:cxn modelId="{0B62046D-5279-44D0-916E-84093564D871}" type="presParOf" srcId="{BFC32352-DBA5-4D75-A33D-1AD7EAC2DFF0}" destId="{78E4EA08-6953-4100-A0C2-6B86EEA28BF2}" srcOrd="13" destOrd="0" presId="urn:microsoft.com/office/officeart/2005/8/layout/radial6"/>
    <dgm:cxn modelId="{5392F2C7-D6AA-4FA3-A3B1-91208681FD49}" type="presParOf" srcId="{BFC32352-DBA5-4D75-A33D-1AD7EAC2DFF0}" destId="{BE54CAF5-A26A-4B1F-BD09-DBA0F9EC0BA2}" srcOrd="14" destOrd="0" presId="urn:microsoft.com/office/officeart/2005/8/layout/radial6"/>
    <dgm:cxn modelId="{BB22138F-8D7A-4AE2-8559-8ED080C6DD99}" type="presParOf" srcId="{BFC32352-DBA5-4D75-A33D-1AD7EAC2DFF0}" destId="{22B00B1B-A681-4F0A-BFEC-FC8494BAAF2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E4920-6132-4664-9183-4882FEDF074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CO"/>
        </a:p>
      </dgm:t>
    </dgm:pt>
    <dgm:pt modelId="{111BC206-4E6E-48A7-83C6-78554FF8150D}">
      <dgm:prSet phldrT="[Texto]"/>
      <dgm:spPr/>
      <dgm:t>
        <a:bodyPr/>
        <a:lstStyle/>
        <a:p>
          <a:r>
            <a:rPr lang="es-ES" dirty="0"/>
            <a:t>Bomberos</a:t>
          </a:r>
          <a:endParaRPr lang="es-CO" dirty="0"/>
        </a:p>
      </dgm:t>
    </dgm:pt>
    <dgm:pt modelId="{BC515A8D-26DF-48C8-AEBF-23A225991FDE}" type="parTrans" cxnId="{1C67FC67-E604-432F-883C-5E4B39A96620}">
      <dgm:prSet/>
      <dgm:spPr/>
      <dgm:t>
        <a:bodyPr/>
        <a:lstStyle/>
        <a:p>
          <a:endParaRPr lang="es-CO"/>
        </a:p>
      </dgm:t>
    </dgm:pt>
    <dgm:pt modelId="{46D171CA-CF61-4164-BEF7-471AAB02E4F2}" type="sibTrans" cxnId="{1C67FC67-E604-432F-883C-5E4B39A96620}">
      <dgm:prSet/>
      <dgm:spPr/>
      <dgm:t>
        <a:bodyPr/>
        <a:lstStyle/>
        <a:p>
          <a:endParaRPr lang="es-CO"/>
        </a:p>
      </dgm:t>
    </dgm:pt>
    <dgm:pt modelId="{671C890E-41F8-49E6-8210-CBADB2F9A947}">
      <dgm:prSet phldrT="[Texto]"/>
      <dgm:spPr/>
      <dgm:t>
        <a:bodyPr/>
        <a:lstStyle/>
        <a:p>
          <a:r>
            <a:rPr lang="es-ES" dirty="0"/>
            <a:t>Búsqueda y Rescate</a:t>
          </a:r>
          <a:endParaRPr lang="es-CO" dirty="0"/>
        </a:p>
      </dgm:t>
    </dgm:pt>
    <dgm:pt modelId="{74779656-21FE-44E1-9376-6B967CCBE2BD}" type="parTrans" cxnId="{F107F737-694D-42B0-A2A0-EFDA59E36D31}">
      <dgm:prSet/>
      <dgm:spPr/>
      <dgm:t>
        <a:bodyPr/>
        <a:lstStyle/>
        <a:p>
          <a:endParaRPr lang="es-CO"/>
        </a:p>
      </dgm:t>
    </dgm:pt>
    <dgm:pt modelId="{3F2FEE3A-E168-4E8A-B94C-A2408E945681}" type="sibTrans" cxnId="{F107F737-694D-42B0-A2A0-EFDA59E36D31}">
      <dgm:prSet/>
      <dgm:spPr/>
      <dgm:t>
        <a:bodyPr/>
        <a:lstStyle/>
        <a:p>
          <a:endParaRPr lang="es-CO"/>
        </a:p>
      </dgm:t>
    </dgm:pt>
    <dgm:pt modelId="{155236FE-BC20-4B0E-9FDC-7DFB7128B790}">
      <dgm:prSet phldrT="[Texto]"/>
      <dgm:spPr/>
      <dgm:t>
        <a:bodyPr/>
        <a:lstStyle/>
        <a:p>
          <a:r>
            <a:rPr lang="es-ES" dirty="0"/>
            <a:t>Policía</a:t>
          </a:r>
          <a:endParaRPr lang="es-CO" dirty="0"/>
        </a:p>
      </dgm:t>
    </dgm:pt>
    <dgm:pt modelId="{973BDEBD-95BC-4696-B3AC-E45F0471F4B4}" type="parTrans" cxnId="{E7E52E7B-30B5-4EB3-BF15-F2BEA01EB742}">
      <dgm:prSet/>
      <dgm:spPr/>
      <dgm:t>
        <a:bodyPr/>
        <a:lstStyle/>
        <a:p>
          <a:endParaRPr lang="es-CO"/>
        </a:p>
      </dgm:t>
    </dgm:pt>
    <dgm:pt modelId="{12352ADA-A3EE-4681-8D2A-81345104AF9C}" type="sibTrans" cxnId="{E7E52E7B-30B5-4EB3-BF15-F2BEA01EB742}">
      <dgm:prSet/>
      <dgm:spPr/>
      <dgm:t>
        <a:bodyPr/>
        <a:lstStyle/>
        <a:p>
          <a:endParaRPr lang="es-CO"/>
        </a:p>
      </dgm:t>
    </dgm:pt>
    <dgm:pt modelId="{E66BF99B-66B6-4ECB-AD13-6629B892CE36}">
      <dgm:prSet phldrT="[Texto]"/>
      <dgm:spPr/>
      <dgm:t>
        <a:bodyPr/>
        <a:lstStyle/>
        <a:p>
          <a:r>
            <a:rPr lang="es-ES" dirty="0"/>
            <a:t>Brigada</a:t>
          </a:r>
          <a:endParaRPr lang="es-CO" dirty="0"/>
        </a:p>
      </dgm:t>
    </dgm:pt>
    <dgm:pt modelId="{B844C774-FAB8-4B23-B80D-81A0090F934F}" type="parTrans" cxnId="{5D80043E-F60C-4CB3-8E15-81552DC21F52}">
      <dgm:prSet/>
      <dgm:spPr/>
      <dgm:t>
        <a:bodyPr/>
        <a:lstStyle/>
        <a:p>
          <a:endParaRPr lang="es-CO"/>
        </a:p>
      </dgm:t>
    </dgm:pt>
    <dgm:pt modelId="{14A5A2AD-32EB-4B52-A68D-365D8BB8FDFA}" type="sibTrans" cxnId="{5D80043E-F60C-4CB3-8E15-81552DC21F52}">
      <dgm:prSet/>
      <dgm:spPr/>
      <dgm:t>
        <a:bodyPr/>
        <a:lstStyle/>
        <a:p>
          <a:endParaRPr lang="es-CO"/>
        </a:p>
      </dgm:t>
    </dgm:pt>
    <dgm:pt modelId="{2BD537EC-315E-4F1F-BB78-26B6FB896C83}">
      <dgm:prSet phldrT="[Texto]"/>
      <dgm:spPr/>
      <dgm:t>
        <a:bodyPr/>
        <a:lstStyle/>
        <a:p>
          <a:r>
            <a:rPr lang="es-ES" dirty="0"/>
            <a:t>Voluntarios</a:t>
          </a:r>
          <a:endParaRPr lang="es-CO" dirty="0"/>
        </a:p>
      </dgm:t>
    </dgm:pt>
    <dgm:pt modelId="{FDF66171-B961-4878-95C1-0A735FB85A67}" type="parTrans" cxnId="{311A61D6-2737-46ED-A840-F1E7E9D65B73}">
      <dgm:prSet/>
      <dgm:spPr/>
      <dgm:t>
        <a:bodyPr/>
        <a:lstStyle/>
        <a:p>
          <a:endParaRPr lang="es-CO"/>
        </a:p>
      </dgm:t>
    </dgm:pt>
    <dgm:pt modelId="{EEFFA2FE-5074-4987-85BA-23A3D8AA1FEF}" type="sibTrans" cxnId="{311A61D6-2737-46ED-A840-F1E7E9D65B73}">
      <dgm:prSet/>
      <dgm:spPr/>
      <dgm:t>
        <a:bodyPr/>
        <a:lstStyle/>
        <a:p>
          <a:endParaRPr lang="es-CO"/>
        </a:p>
      </dgm:t>
    </dgm:pt>
    <dgm:pt modelId="{FB6117E5-A91E-4B06-89DF-EEB270A52A6B}" type="pres">
      <dgm:prSet presAssocID="{584E4920-6132-4664-9183-4882FEDF074D}" presName="Name0" presStyleCnt="0">
        <dgm:presLayoutVars>
          <dgm:dir/>
          <dgm:resizeHandles val="exact"/>
        </dgm:presLayoutVars>
      </dgm:prSet>
      <dgm:spPr/>
    </dgm:pt>
    <dgm:pt modelId="{A82A6FE4-E7D7-429D-B2EB-A53C974F5441}" type="pres">
      <dgm:prSet presAssocID="{111BC206-4E6E-48A7-83C6-78554FF8150D}" presName="compNode" presStyleCnt="0"/>
      <dgm:spPr/>
    </dgm:pt>
    <dgm:pt modelId="{FAB2CCCF-4B0E-4820-AC4E-8D8F08B23629}" type="pres">
      <dgm:prSet presAssocID="{111BC206-4E6E-48A7-83C6-78554FF8150D}"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3DF2B8E-D4E5-47AA-9D72-2345E86A16D5}" type="pres">
      <dgm:prSet presAssocID="{111BC206-4E6E-48A7-83C6-78554FF8150D}" presName="textRect" presStyleLbl="revTx" presStyleIdx="0" presStyleCnt="5">
        <dgm:presLayoutVars>
          <dgm:bulletEnabled val="1"/>
        </dgm:presLayoutVars>
      </dgm:prSet>
      <dgm:spPr/>
    </dgm:pt>
    <dgm:pt modelId="{A69E992D-C07F-49D6-BE68-5A543215850E}" type="pres">
      <dgm:prSet presAssocID="{46D171CA-CF61-4164-BEF7-471AAB02E4F2}" presName="sibTrans" presStyleLbl="sibTrans2D1" presStyleIdx="0" presStyleCnt="0"/>
      <dgm:spPr/>
    </dgm:pt>
    <dgm:pt modelId="{977CE813-4641-433C-8BCB-666411F8CE67}" type="pres">
      <dgm:prSet presAssocID="{671C890E-41F8-49E6-8210-CBADB2F9A947}" presName="compNode" presStyleCnt="0"/>
      <dgm:spPr/>
    </dgm:pt>
    <dgm:pt modelId="{55C4E42E-8FED-4BDB-8DB0-219F11C492E7}" type="pres">
      <dgm:prSet presAssocID="{671C890E-41F8-49E6-8210-CBADB2F9A947}"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1C0FD426-7F80-4FBD-87D3-4C2D6E47C853}" type="pres">
      <dgm:prSet presAssocID="{671C890E-41F8-49E6-8210-CBADB2F9A947}" presName="textRect" presStyleLbl="revTx" presStyleIdx="1" presStyleCnt="5">
        <dgm:presLayoutVars>
          <dgm:bulletEnabled val="1"/>
        </dgm:presLayoutVars>
      </dgm:prSet>
      <dgm:spPr/>
    </dgm:pt>
    <dgm:pt modelId="{84038046-0FDB-4764-9A3E-7F483DB9B7A4}" type="pres">
      <dgm:prSet presAssocID="{3F2FEE3A-E168-4E8A-B94C-A2408E945681}" presName="sibTrans" presStyleLbl="sibTrans2D1" presStyleIdx="0" presStyleCnt="0"/>
      <dgm:spPr/>
    </dgm:pt>
    <dgm:pt modelId="{1CA6D509-8754-4B21-BD86-128C32FE3608}" type="pres">
      <dgm:prSet presAssocID="{155236FE-BC20-4B0E-9FDC-7DFB7128B790}" presName="compNode" presStyleCnt="0"/>
      <dgm:spPr/>
    </dgm:pt>
    <dgm:pt modelId="{CB6F6D2B-E8CE-4D24-AB32-31A54009B641}" type="pres">
      <dgm:prSet presAssocID="{155236FE-BC20-4B0E-9FDC-7DFB7128B79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B94A52FC-BCD3-4602-8D49-C0A1F135CDA1}" type="pres">
      <dgm:prSet presAssocID="{155236FE-BC20-4B0E-9FDC-7DFB7128B790}" presName="textRect" presStyleLbl="revTx" presStyleIdx="2" presStyleCnt="5">
        <dgm:presLayoutVars>
          <dgm:bulletEnabled val="1"/>
        </dgm:presLayoutVars>
      </dgm:prSet>
      <dgm:spPr/>
    </dgm:pt>
    <dgm:pt modelId="{B11148B4-C2FB-47C3-8F33-15E1C50E5B5F}" type="pres">
      <dgm:prSet presAssocID="{12352ADA-A3EE-4681-8D2A-81345104AF9C}" presName="sibTrans" presStyleLbl="sibTrans2D1" presStyleIdx="0" presStyleCnt="0"/>
      <dgm:spPr/>
    </dgm:pt>
    <dgm:pt modelId="{F6B67BA1-3518-4761-9D28-79CAA1BB936B}" type="pres">
      <dgm:prSet presAssocID="{E66BF99B-66B6-4ECB-AD13-6629B892CE36}" presName="compNode" presStyleCnt="0"/>
      <dgm:spPr/>
    </dgm:pt>
    <dgm:pt modelId="{91A9AB4E-EF80-4815-B935-67CA1F34E401}" type="pres">
      <dgm:prSet presAssocID="{E66BF99B-66B6-4ECB-AD13-6629B892CE36}" presName="pictRect" presStyleLbl="node1" presStyleIdx="3" presStyleCnt="5" custLinFactNeighborX="-3275" custLinFactNeighborY="-3113"/>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C80F36C6-06C4-4617-BE7A-E0CD42328102}" type="pres">
      <dgm:prSet presAssocID="{E66BF99B-66B6-4ECB-AD13-6629B892CE36}" presName="textRect" presStyleLbl="revTx" presStyleIdx="3" presStyleCnt="5" custLinFactNeighborX="-2560" custLinFactNeighborY="184">
        <dgm:presLayoutVars>
          <dgm:bulletEnabled val="1"/>
        </dgm:presLayoutVars>
      </dgm:prSet>
      <dgm:spPr/>
    </dgm:pt>
    <dgm:pt modelId="{C05B334E-4E17-4496-B8CF-B23973675494}" type="pres">
      <dgm:prSet presAssocID="{14A5A2AD-32EB-4B52-A68D-365D8BB8FDFA}" presName="sibTrans" presStyleLbl="sibTrans2D1" presStyleIdx="0" presStyleCnt="0"/>
      <dgm:spPr/>
    </dgm:pt>
    <dgm:pt modelId="{C22C493F-84D7-45C4-9D29-41AD86393653}" type="pres">
      <dgm:prSet presAssocID="{2BD537EC-315E-4F1F-BB78-26B6FB896C83}" presName="compNode" presStyleCnt="0"/>
      <dgm:spPr/>
    </dgm:pt>
    <dgm:pt modelId="{8A445DE8-0BC4-4122-B373-8F020B6462CF}" type="pres">
      <dgm:prSet presAssocID="{2BD537EC-315E-4F1F-BB78-26B6FB896C83}"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 modelId="{C727819B-C26C-4409-A572-D770285E0988}" type="pres">
      <dgm:prSet presAssocID="{2BD537EC-315E-4F1F-BB78-26B6FB896C83}" presName="textRect" presStyleLbl="revTx" presStyleIdx="4" presStyleCnt="5" custLinFactNeighborX="3217" custLinFactNeighborY="184">
        <dgm:presLayoutVars>
          <dgm:bulletEnabled val="1"/>
        </dgm:presLayoutVars>
      </dgm:prSet>
      <dgm:spPr/>
    </dgm:pt>
  </dgm:ptLst>
  <dgm:cxnLst>
    <dgm:cxn modelId="{F107F737-694D-42B0-A2A0-EFDA59E36D31}" srcId="{584E4920-6132-4664-9183-4882FEDF074D}" destId="{671C890E-41F8-49E6-8210-CBADB2F9A947}" srcOrd="1" destOrd="0" parTransId="{74779656-21FE-44E1-9376-6B967CCBE2BD}" sibTransId="{3F2FEE3A-E168-4E8A-B94C-A2408E945681}"/>
    <dgm:cxn modelId="{5D80043E-F60C-4CB3-8E15-81552DC21F52}" srcId="{584E4920-6132-4664-9183-4882FEDF074D}" destId="{E66BF99B-66B6-4ECB-AD13-6629B892CE36}" srcOrd="3" destOrd="0" parTransId="{B844C774-FAB8-4B23-B80D-81A0090F934F}" sibTransId="{14A5A2AD-32EB-4B52-A68D-365D8BB8FDFA}"/>
    <dgm:cxn modelId="{DA671E45-0012-49ED-A7F7-E9752010A92F}" type="presOf" srcId="{14A5A2AD-32EB-4B52-A68D-365D8BB8FDFA}" destId="{C05B334E-4E17-4496-B8CF-B23973675494}" srcOrd="0" destOrd="0" presId="urn:microsoft.com/office/officeart/2005/8/layout/pList1"/>
    <dgm:cxn modelId="{1C67FC67-E604-432F-883C-5E4B39A96620}" srcId="{584E4920-6132-4664-9183-4882FEDF074D}" destId="{111BC206-4E6E-48A7-83C6-78554FF8150D}" srcOrd="0" destOrd="0" parTransId="{BC515A8D-26DF-48C8-AEBF-23A225991FDE}" sibTransId="{46D171CA-CF61-4164-BEF7-471AAB02E4F2}"/>
    <dgm:cxn modelId="{9361B970-4737-40F8-BC9E-82102AD2051C}" type="presOf" srcId="{2BD537EC-315E-4F1F-BB78-26B6FB896C83}" destId="{C727819B-C26C-4409-A572-D770285E0988}" srcOrd="0" destOrd="0" presId="urn:microsoft.com/office/officeart/2005/8/layout/pList1"/>
    <dgm:cxn modelId="{35108374-7574-4CFA-A4BB-0466C9E78503}" type="presOf" srcId="{E66BF99B-66B6-4ECB-AD13-6629B892CE36}" destId="{C80F36C6-06C4-4617-BE7A-E0CD42328102}" srcOrd="0" destOrd="0" presId="urn:microsoft.com/office/officeart/2005/8/layout/pList1"/>
    <dgm:cxn modelId="{11CB5477-AAD3-4931-BCC8-0151C2677AE5}" type="presOf" srcId="{584E4920-6132-4664-9183-4882FEDF074D}" destId="{FB6117E5-A91E-4B06-89DF-EEB270A52A6B}" srcOrd="0" destOrd="0" presId="urn:microsoft.com/office/officeart/2005/8/layout/pList1"/>
    <dgm:cxn modelId="{E7E52E7B-30B5-4EB3-BF15-F2BEA01EB742}" srcId="{584E4920-6132-4664-9183-4882FEDF074D}" destId="{155236FE-BC20-4B0E-9FDC-7DFB7128B790}" srcOrd="2" destOrd="0" parTransId="{973BDEBD-95BC-4696-B3AC-E45F0471F4B4}" sibTransId="{12352ADA-A3EE-4681-8D2A-81345104AF9C}"/>
    <dgm:cxn modelId="{992E5F8C-40A8-49C4-9270-1AF93A959AB5}" type="presOf" srcId="{46D171CA-CF61-4164-BEF7-471AAB02E4F2}" destId="{A69E992D-C07F-49D6-BE68-5A543215850E}" srcOrd="0" destOrd="0" presId="urn:microsoft.com/office/officeart/2005/8/layout/pList1"/>
    <dgm:cxn modelId="{186895AA-28F5-447C-9A3E-0340718271E2}" type="presOf" srcId="{155236FE-BC20-4B0E-9FDC-7DFB7128B790}" destId="{B94A52FC-BCD3-4602-8D49-C0A1F135CDA1}" srcOrd="0" destOrd="0" presId="urn:microsoft.com/office/officeart/2005/8/layout/pList1"/>
    <dgm:cxn modelId="{B5BB3FC9-EF80-41B9-B263-01ABDD0D572F}" type="presOf" srcId="{111BC206-4E6E-48A7-83C6-78554FF8150D}" destId="{F3DF2B8E-D4E5-47AA-9D72-2345E86A16D5}" srcOrd="0" destOrd="0" presId="urn:microsoft.com/office/officeart/2005/8/layout/pList1"/>
    <dgm:cxn modelId="{311A61D6-2737-46ED-A840-F1E7E9D65B73}" srcId="{584E4920-6132-4664-9183-4882FEDF074D}" destId="{2BD537EC-315E-4F1F-BB78-26B6FB896C83}" srcOrd="4" destOrd="0" parTransId="{FDF66171-B961-4878-95C1-0A735FB85A67}" sibTransId="{EEFFA2FE-5074-4987-85BA-23A3D8AA1FEF}"/>
    <dgm:cxn modelId="{AF438FE4-D79C-45AF-9412-DAE5D255C6D8}" type="presOf" srcId="{671C890E-41F8-49E6-8210-CBADB2F9A947}" destId="{1C0FD426-7F80-4FBD-87D3-4C2D6E47C853}" srcOrd="0" destOrd="0" presId="urn:microsoft.com/office/officeart/2005/8/layout/pList1"/>
    <dgm:cxn modelId="{7A836EF2-5D09-4A6A-B153-BCDF13323705}" type="presOf" srcId="{12352ADA-A3EE-4681-8D2A-81345104AF9C}" destId="{B11148B4-C2FB-47C3-8F33-15E1C50E5B5F}" srcOrd="0" destOrd="0" presId="urn:microsoft.com/office/officeart/2005/8/layout/pList1"/>
    <dgm:cxn modelId="{DA2A09FB-A899-4501-80B3-67743E8F2C75}" type="presOf" srcId="{3F2FEE3A-E168-4E8A-B94C-A2408E945681}" destId="{84038046-0FDB-4764-9A3E-7F483DB9B7A4}" srcOrd="0" destOrd="0" presId="urn:microsoft.com/office/officeart/2005/8/layout/pList1"/>
    <dgm:cxn modelId="{CFE65DF1-13B1-4ED3-9EC6-3144E6B86181}" type="presParOf" srcId="{FB6117E5-A91E-4B06-89DF-EEB270A52A6B}" destId="{A82A6FE4-E7D7-429D-B2EB-A53C974F5441}" srcOrd="0" destOrd="0" presId="urn:microsoft.com/office/officeart/2005/8/layout/pList1"/>
    <dgm:cxn modelId="{884420EA-B1F7-4DAA-BEED-3B33FC5C74F7}" type="presParOf" srcId="{A82A6FE4-E7D7-429D-B2EB-A53C974F5441}" destId="{FAB2CCCF-4B0E-4820-AC4E-8D8F08B23629}" srcOrd="0" destOrd="0" presId="urn:microsoft.com/office/officeart/2005/8/layout/pList1"/>
    <dgm:cxn modelId="{EA14B9AA-1131-47C2-A2CB-CFECECC25DB9}" type="presParOf" srcId="{A82A6FE4-E7D7-429D-B2EB-A53C974F5441}" destId="{F3DF2B8E-D4E5-47AA-9D72-2345E86A16D5}" srcOrd="1" destOrd="0" presId="urn:microsoft.com/office/officeart/2005/8/layout/pList1"/>
    <dgm:cxn modelId="{CFAD03DF-6B4A-428E-A500-53E0EEEEF0BF}" type="presParOf" srcId="{FB6117E5-A91E-4B06-89DF-EEB270A52A6B}" destId="{A69E992D-C07F-49D6-BE68-5A543215850E}" srcOrd="1" destOrd="0" presId="urn:microsoft.com/office/officeart/2005/8/layout/pList1"/>
    <dgm:cxn modelId="{F270D806-3C16-40D0-8603-BA859F35574C}" type="presParOf" srcId="{FB6117E5-A91E-4B06-89DF-EEB270A52A6B}" destId="{977CE813-4641-433C-8BCB-666411F8CE67}" srcOrd="2" destOrd="0" presId="urn:microsoft.com/office/officeart/2005/8/layout/pList1"/>
    <dgm:cxn modelId="{5059A6BE-F5FD-4D57-9144-33787CFA72A5}" type="presParOf" srcId="{977CE813-4641-433C-8BCB-666411F8CE67}" destId="{55C4E42E-8FED-4BDB-8DB0-219F11C492E7}" srcOrd="0" destOrd="0" presId="urn:microsoft.com/office/officeart/2005/8/layout/pList1"/>
    <dgm:cxn modelId="{4D7BD01D-803F-405F-883F-45CD0B681E24}" type="presParOf" srcId="{977CE813-4641-433C-8BCB-666411F8CE67}" destId="{1C0FD426-7F80-4FBD-87D3-4C2D6E47C853}" srcOrd="1" destOrd="0" presId="urn:microsoft.com/office/officeart/2005/8/layout/pList1"/>
    <dgm:cxn modelId="{C82A2DF9-C1E9-4BDE-96DD-950A476822B1}" type="presParOf" srcId="{FB6117E5-A91E-4B06-89DF-EEB270A52A6B}" destId="{84038046-0FDB-4764-9A3E-7F483DB9B7A4}" srcOrd="3" destOrd="0" presId="urn:microsoft.com/office/officeart/2005/8/layout/pList1"/>
    <dgm:cxn modelId="{086F8D71-1064-4B9D-8556-2591BDFBC476}" type="presParOf" srcId="{FB6117E5-A91E-4B06-89DF-EEB270A52A6B}" destId="{1CA6D509-8754-4B21-BD86-128C32FE3608}" srcOrd="4" destOrd="0" presId="urn:microsoft.com/office/officeart/2005/8/layout/pList1"/>
    <dgm:cxn modelId="{5486A833-8E06-4D83-B2AD-71D8360D0277}" type="presParOf" srcId="{1CA6D509-8754-4B21-BD86-128C32FE3608}" destId="{CB6F6D2B-E8CE-4D24-AB32-31A54009B641}" srcOrd="0" destOrd="0" presId="urn:microsoft.com/office/officeart/2005/8/layout/pList1"/>
    <dgm:cxn modelId="{0CFFF407-E3A5-4C66-95C8-F7B70BDEF626}" type="presParOf" srcId="{1CA6D509-8754-4B21-BD86-128C32FE3608}" destId="{B94A52FC-BCD3-4602-8D49-C0A1F135CDA1}" srcOrd="1" destOrd="0" presId="urn:microsoft.com/office/officeart/2005/8/layout/pList1"/>
    <dgm:cxn modelId="{09F29F25-1A09-443D-9F65-10556BC96E62}" type="presParOf" srcId="{FB6117E5-A91E-4B06-89DF-EEB270A52A6B}" destId="{B11148B4-C2FB-47C3-8F33-15E1C50E5B5F}" srcOrd="5" destOrd="0" presId="urn:microsoft.com/office/officeart/2005/8/layout/pList1"/>
    <dgm:cxn modelId="{F752B82A-EC72-49B7-88F9-DE2A05033DD4}" type="presParOf" srcId="{FB6117E5-A91E-4B06-89DF-EEB270A52A6B}" destId="{F6B67BA1-3518-4761-9D28-79CAA1BB936B}" srcOrd="6" destOrd="0" presId="urn:microsoft.com/office/officeart/2005/8/layout/pList1"/>
    <dgm:cxn modelId="{B27C876E-8296-4B16-B3A8-F22443C58D0A}" type="presParOf" srcId="{F6B67BA1-3518-4761-9D28-79CAA1BB936B}" destId="{91A9AB4E-EF80-4815-B935-67CA1F34E401}" srcOrd="0" destOrd="0" presId="urn:microsoft.com/office/officeart/2005/8/layout/pList1"/>
    <dgm:cxn modelId="{4B49556A-C702-410E-AE86-A50EAB32B0A6}" type="presParOf" srcId="{F6B67BA1-3518-4761-9D28-79CAA1BB936B}" destId="{C80F36C6-06C4-4617-BE7A-E0CD42328102}" srcOrd="1" destOrd="0" presId="urn:microsoft.com/office/officeart/2005/8/layout/pList1"/>
    <dgm:cxn modelId="{9137F838-3FCD-4209-B334-984B20A0F8C7}" type="presParOf" srcId="{FB6117E5-A91E-4B06-89DF-EEB270A52A6B}" destId="{C05B334E-4E17-4496-B8CF-B23973675494}" srcOrd="7" destOrd="0" presId="urn:microsoft.com/office/officeart/2005/8/layout/pList1"/>
    <dgm:cxn modelId="{2689FACA-6333-429A-83BC-522DF635D9BB}" type="presParOf" srcId="{FB6117E5-A91E-4B06-89DF-EEB270A52A6B}" destId="{C22C493F-84D7-45C4-9D29-41AD86393653}" srcOrd="8" destOrd="0" presId="urn:microsoft.com/office/officeart/2005/8/layout/pList1"/>
    <dgm:cxn modelId="{2B699355-27A7-41DB-9109-758ED5BAD874}" type="presParOf" srcId="{C22C493F-84D7-45C4-9D29-41AD86393653}" destId="{8A445DE8-0BC4-4122-B373-8F020B6462CF}" srcOrd="0" destOrd="0" presId="urn:microsoft.com/office/officeart/2005/8/layout/pList1"/>
    <dgm:cxn modelId="{AA1F2FE9-1138-4F9C-891C-DAD4CEA97FE1}" type="presParOf" srcId="{C22C493F-84D7-45C4-9D29-41AD86393653}" destId="{C727819B-C26C-4409-A572-D770285E098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CBBB5-1886-4B01-95B0-B379C1671A36}"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CO"/>
        </a:p>
      </dgm:t>
    </dgm:pt>
    <dgm:pt modelId="{3C10603D-6E08-4D0F-9781-453237F746B0}">
      <dgm:prSet phldrT="[Texto]" custT="1"/>
      <dgm:spPr/>
      <dgm:t>
        <a:bodyPr/>
        <a:lstStyle/>
        <a:p>
          <a:r>
            <a:rPr lang="es-CO" sz="1100" b="1" dirty="0">
              <a:latin typeface="Arial" panose="020B0604020202020204" pitchFamily="34" charset="0"/>
              <a:cs typeface="Arial" panose="020B0604020202020204" pitchFamily="34" charset="0"/>
            </a:rPr>
            <a:t>Resolución</a:t>
          </a:r>
          <a:r>
            <a:rPr lang="es-CO" sz="1100" b="1" spc="-65" dirty="0">
              <a:latin typeface="Arial" panose="020B0604020202020204" pitchFamily="34" charset="0"/>
              <a:cs typeface="Arial" panose="020B0604020202020204" pitchFamily="34" charset="0"/>
            </a:rPr>
            <a:t> </a:t>
          </a:r>
          <a:r>
            <a:rPr lang="es-CO" sz="1100" b="1" dirty="0">
              <a:latin typeface="Arial" panose="020B0604020202020204" pitchFamily="34" charset="0"/>
              <a:cs typeface="Arial" panose="020B0604020202020204" pitchFamily="34" charset="0"/>
            </a:rPr>
            <a:t>2400</a:t>
          </a:r>
          <a:r>
            <a:rPr lang="es-CO" sz="1100" b="1" spc="-50" dirty="0">
              <a:latin typeface="Arial" panose="020B0604020202020204" pitchFamily="34" charset="0"/>
              <a:cs typeface="Arial" panose="020B0604020202020204" pitchFamily="34" charset="0"/>
            </a:rPr>
            <a:t> </a:t>
          </a:r>
          <a:r>
            <a:rPr lang="es-CO" sz="1100" b="1" dirty="0">
              <a:latin typeface="Arial" panose="020B0604020202020204" pitchFamily="34" charset="0"/>
              <a:cs typeface="Arial" panose="020B0604020202020204" pitchFamily="34" charset="0"/>
            </a:rPr>
            <a:t>de</a:t>
          </a:r>
          <a:r>
            <a:rPr lang="es-CO" sz="1100" b="1" spc="-25" dirty="0">
              <a:latin typeface="Arial" panose="020B0604020202020204" pitchFamily="34" charset="0"/>
              <a:cs typeface="Arial" panose="020B0604020202020204" pitchFamily="34" charset="0"/>
            </a:rPr>
            <a:t> </a:t>
          </a:r>
          <a:r>
            <a:rPr lang="es-CO" sz="1100" b="1" spc="-20" dirty="0">
              <a:latin typeface="Arial" panose="020B0604020202020204" pitchFamily="34" charset="0"/>
              <a:cs typeface="Arial" panose="020B0604020202020204" pitchFamily="34" charset="0"/>
            </a:rPr>
            <a:t>1979</a:t>
          </a:r>
          <a:endParaRPr lang="es-CO" sz="1100" dirty="0">
            <a:latin typeface="Arial" panose="020B0604020202020204" pitchFamily="34" charset="0"/>
            <a:cs typeface="Arial" panose="020B0604020202020204" pitchFamily="34" charset="0"/>
          </a:endParaRPr>
        </a:p>
      </dgm:t>
    </dgm:pt>
    <dgm:pt modelId="{8105A4C5-370A-486B-B24F-22CE49E0F93D}" type="parTrans" cxnId="{A375BF9D-45EE-47AA-A6E9-D3D63524A173}">
      <dgm:prSet/>
      <dgm:spPr/>
      <dgm:t>
        <a:bodyPr/>
        <a:lstStyle/>
        <a:p>
          <a:endParaRPr lang="es-CO"/>
        </a:p>
      </dgm:t>
    </dgm:pt>
    <dgm:pt modelId="{E6FA4BB3-626D-4EE1-8DB6-58EFB1986392}" type="sibTrans" cxnId="{A375BF9D-45EE-47AA-A6E9-D3D63524A173}">
      <dgm:prSet custT="1"/>
      <dgm:spPr/>
      <dgm:t>
        <a:bodyPr/>
        <a:lstStyle/>
        <a:p>
          <a:r>
            <a:rPr lang="es-ES" sz="1200" dirty="0">
              <a:latin typeface="Arial" panose="020B0604020202020204" pitchFamily="34" charset="0"/>
              <a:cs typeface="Arial" panose="020B0604020202020204" pitchFamily="34" charset="0"/>
            </a:rPr>
            <a:t>LEY </a:t>
          </a:r>
          <a:r>
            <a:rPr lang="es-CO" sz="1200" b="1" dirty="0">
              <a:latin typeface="Arial" panose="020B0604020202020204" pitchFamily="34" charset="0"/>
              <a:cs typeface="Arial" panose="020B0604020202020204" pitchFamily="34" charset="0"/>
            </a:rPr>
            <a:t>9ª DE 1979</a:t>
          </a:r>
          <a:endParaRPr lang="es-CO" sz="1200" dirty="0">
            <a:latin typeface="Arial" panose="020B0604020202020204" pitchFamily="34" charset="0"/>
            <a:cs typeface="Arial" panose="020B0604020202020204" pitchFamily="34" charset="0"/>
          </a:endParaRPr>
        </a:p>
      </dgm:t>
    </dgm:pt>
    <dgm:pt modelId="{86A532AB-D380-48D0-BC92-7C06A9870F37}">
      <dgm:prSet phldrT="[Texto]"/>
      <dgm:spPr/>
      <dgm:t>
        <a:bodyPr/>
        <a:lstStyle/>
        <a:p>
          <a:r>
            <a:rPr lang="es-CO" b="1" dirty="0">
              <a:latin typeface="Arial" panose="020B0604020202020204" pitchFamily="34" charset="0"/>
              <a:cs typeface="Arial" panose="020B0604020202020204" pitchFamily="34" charset="0"/>
            </a:rPr>
            <a:t>Resolución</a:t>
          </a:r>
          <a:r>
            <a:rPr lang="es-CO" b="1" spc="-65" dirty="0">
              <a:latin typeface="Arial" panose="020B0604020202020204" pitchFamily="34" charset="0"/>
              <a:cs typeface="Arial" panose="020B0604020202020204" pitchFamily="34" charset="0"/>
            </a:rPr>
            <a:t> </a:t>
          </a:r>
          <a:r>
            <a:rPr lang="es-CO" b="1" dirty="0">
              <a:latin typeface="Arial" panose="020B0604020202020204" pitchFamily="34" charset="0"/>
              <a:cs typeface="Arial" panose="020B0604020202020204" pitchFamily="34" charset="0"/>
            </a:rPr>
            <a:t>2413</a:t>
          </a:r>
          <a:r>
            <a:rPr lang="es-CO" b="1" spc="-45" dirty="0">
              <a:latin typeface="Arial" panose="020B0604020202020204" pitchFamily="34" charset="0"/>
              <a:cs typeface="Arial" panose="020B0604020202020204" pitchFamily="34" charset="0"/>
            </a:rPr>
            <a:t> </a:t>
          </a:r>
          <a:r>
            <a:rPr lang="es-CO" b="1" dirty="0">
              <a:latin typeface="Arial" panose="020B0604020202020204" pitchFamily="34" charset="0"/>
              <a:cs typeface="Arial" panose="020B0604020202020204" pitchFamily="34" charset="0"/>
            </a:rPr>
            <a:t>de</a:t>
          </a:r>
          <a:r>
            <a:rPr lang="es-CO" b="1" spc="-20" dirty="0">
              <a:latin typeface="Arial" panose="020B0604020202020204" pitchFamily="34" charset="0"/>
              <a:cs typeface="Arial" panose="020B0604020202020204" pitchFamily="34" charset="0"/>
            </a:rPr>
            <a:t> 1979</a:t>
          </a:r>
          <a:endParaRPr lang="es-CO" dirty="0">
            <a:latin typeface="Arial" panose="020B0604020202020204" pitchFamily="34" charset="0"/>
            <a:cs typeface="Arial" panose="020B0604020202020204" pitchFamily="34" charset="0"/>
          </a:endParaRPr>
        </a:p>
      </dgm:t>
    </dgm:pt>
    <dgm:pt modelId="{B1B99641-4FF5-49E1-A0FE-44C8F712AE39}" type="parTrans" cxnId="{4FDB166F-4E6F-4FF5-B63E-70EABE9DE9EE}">
      <dgm:prSet/>
      <dgm:spPr/>
      <dgm:t>
        <a:bodyPr/>
        <a:lstStyle/>
        <a:p>
          <a:endParaRPr lang="es-CO"/>
        </a:p>
      </dgm:t>
    </dgm:pt>
    <dgm:pt modelId="{AAB825AF-FD90-4CCA-BC7E-4EE3E5A2254B}" type="sibTrans" cxnId="{4FDB166F-4E6F-4FF5-B63E-70EABE9DE9EE}">
      <dgm:prSet/>
      <dgm:spPr/>
      <dgm:t>
        <a:bodyPr/>
        <a:lstStyle/>
        <a:p>
          <a:endParaRPr lang="es-CO"/>
        </a:p>
      </dgm:t>
    </dgm:pt>
    <dgm:pt modelId="{17615CC0-D4C7-48B0-A450-B1147780EF09}">
      <dgm:prSet phldrT="[Texto]"/>
      <dgm:spPr/>
      <dgm:t>
        <a:bodyPr/>
        <a:lstStyle/>
        <a:p>
          <a:r>
            <a:rPr lang="es-ES" b="1" dirty="0">
              <a:latin typeface="Arial" panose="020B0604020202020204" pitchFamily="34" charset="0"/>
              <a:cs typeface="Arial" panose="020B0604020202020204" pitchFamily="34" charset="0"/>
            </a:rPr>
            <a:t>Resolución 0312 del 2019</a:t>
          </a:r>
          <a:endParaRPr lang="es-CO" b="1" dirty="0">
            <a:latin typeface="Arial" panose="020B0604020202020204" pitchFamily="34" charset="0"/>
            <a:cs typeface="Arial" panose="020B0604020202020204" pitchFamily="34" charset="0"/>
          </a:endParaRPr>
        </a:p>
      </dgm:t>
    </dgm:pt>
    <dgm:pt modelId="{A39C010A-DD38-4F07-A5DE-D6B9929BED98}" type="parTrans" cxnId="{DE99987D-EB83-45C6-A787-15BD02BC9F24}">
      <dgm:prSet/>
      <dgm:spPr/>
      <dgm:t>
        <a:bodyPr/>
        <a:lstStyle/>
        <a:p>
          <a:endParaRPr lang="es-CO"/>
        </a:p>
      </dgm:t>
    </dgm:pt>
    <dgm:pt modelId="{5B62EF2F-4165-4D7D-9603-3DCB9BC5ACC1}" type="sibTrans" cxnId="{DE99987D-EB83-45C6-A787-15BD02BC9F24}">
      <dgm:prSet custT="1"/>
      <dgm:spPr/>
      <dgm:t>
        <a:bodyPr/>
        <a:lstStyle/>
        <a:p>
          <a:r>
            <a:rPr lang="es-ES" sz="1100" b="1" dirty="0">
              <a:latin typeface="Arial" panose="020B0604020202020204" pitchFamily="34" charset="0"/>
              <a:cs typeface="Arial" panose="020B0604020202020204" pitchFamily="34" charset="0"/>
            </a:rPr>
            <a:t>Decreto 1072 del 2015</a:t>
          </a:r>
          <a:endParaRPr lang="es-CO" sz="1100" b="1" dirty="0">
            <a:latin typeface="Arial" panose="020B0604020202020204" pitchFamily="34" charset="0"/>
            <a:cs typeface="Arial" panose="020B0604020202020204" pitchFamily="34" charset="0"/>
          </a:endParaRPr>
        </a:p>
      </dgm:t>
    </dgm:pt>
    <dgm:pt modelId="{19903EB0-F758-4872-8506-FEFA0156C26E}" type="pres">
      <dgm:prSet presAssocID="{D2CCBBB5-1886-4B01-95B0-B379C1671A36}" presName="Name0" presStyleCnt="0">
        <dgm:presLayoutVars>
          <dgm:chMax/>
          <dgm:chPref/>
          <dgm:dir/>
          <dgm:animLvl val="lvl"/>
        </dgm:presLayoutVars>
      </dgm:prSet>
      <dgm:spPr/>
    </dgm:pt>
    <dgm:pt modelId="{FBAC7453-617F-4D46-B84A-96A4CA2C0DB5}" type="pres">
      <dgm:prSet presAssocID="{3C10603D-6E08-4D0F-9781-453237F746B0}" presName="composite" presStyleCnt="0"/>
      <dgm:spPr/>
    </dgm:pt>
    <dgm:pt modelId="{BA445E07-4769-4975-A6CF-C7086001BFD4}" type="pres">
      <dgm:prSet presAssocID="{3C10603D-6E08-4D0F-9781-453237F746B0}" presName="Parent1" presStyleLbl="node1" presStyleIdx="0" presStyleCnt="6" custLinFactNeighborX="-2584" custLinFactNeighborY="-5">
        <dgm:presLayoutVars>
          <dgm:chMax val="1"/>
          <dgm:chPref val="1"/>
          <dgm:bulletEnabled val="1"/>
        </dgm:presLayoutVars>
      </dgm:prSet>
      <dgm:spPr/>
    </dgm:pt>
    <dgm:pt modelId="{27ED6F1D-827B-4A93-93EE-E9855CE36D8D}" type="pres">
      <dgm:prSet presAssocID="{3C10603D-6E08-4D0F-9781-453237F746B0}" presName="Childtext1" presStyleLbl="revTx" presStyleIdx="0" presStyleCnt="3">
        <dgm:presLayoutVars>
          <dgm:chMax val="0"/>
          <dgm:chPref val="0"/>
          <dgm:bulletEnabled val="1"/>
        </dgm:presLayoutVars>
      </dgm:prSet>
      <dgm:spPr/>
    </dgm:pt>
    <dgm:pt modelId="{6277AD6E-77B8-498D-8EA5-D13D91BB60D7}" type="pres">
      <dgm:prSet presAssocID="{3C10603D-6E08-4D0F-9781-453237F746B0}" presName="BalanceSpacing" presStyleCnt="0"/>
      <dgm:spPr/>
    </dgm:pt>
    <dgm:pt modelId="{EEFFC460-BBA9-4A82-9C20-313F884010FF}" type="pres">
      <dgm:prSet presAssocID="{3C10603D-6E08-4D0F-9781-453237F746B0}" presName="BalanceSpacing1" presStyleCnt="0"/>
      <dgm:spPr/>
    </dgm:pt>
    <dgm:pt modelId="{6033A634-39A7-41DD-97D4-BF380823BBD1}" type="pres">
      <dgm:prSet presAssocID="{E6FA4BB3-626D-4EE1-8DB6-58EFB1986392}" presName="Accent1Text" presStyleLbl="node1" presStyleIdx="1" presStyleCnt="6"/>
      <dgm:spPr/>
    </dgm:pt>
    <dgm:pt modelId="{FFABACCD-D5C4-4015-ADEB-31680AB1748F}" type="pres">
      <dgm:prSet presAssocID="{E6FA4BB3-626D-4EE1-8DB6-58EFB1986392}" presName="spaceBetweenRectangles" presStyleCnt="0"/>
      <dgm:spPr/>
    </dgm:pt>
    <dgm:pt modelId="{3AD6FB80-140E-4B7C-A9CE-340D368E681C}" type="pres">
      <dgm:prSet presAssocID="{86A532AB-D380-48D0-BC92-7C06A9870F37}" presName="composite" presStyleCnt="0"/>
      <dgm:spPr/>
    </dgm:pt>
    <dgm:pt modelId="{79A61A96-38C9-420B-BDDC-A77CF1B5CDDE}" type="pres">
      <dgm:prSet presAssocID="{86A532AB-D380-48D0-BC92-7C06A9870F37}" presName="Parent1" presStyleLbl="node1" presStyleIdx="2" presStyleCnt="6">
        <dgm:presLayoutVars>
          <dgm:chMax val="1"/>
          <dgm:chPref val="1"/>
          <dgm:bulletEnabled val="1"/>
        </dgm:presLayoutVars>
      </dgm:prSet>
      <dgm:spPr/>
    </dgm:pt>
    <dgm:pt modelId="{1073B620-D695-446E-898C-A07AE8595A38}" type="pres">
      <dgm:prSet presAssocID="{86A532AB-D380-48D0-BC92-7C06A9870F37}" presName="Childtext1" presStyleLbl="revTx" presStyleIdx="1" presStyleCnt="3" custLinFactNeighborX="-95058" custLinFactNeighborY="0">
        <dgm:presLayoutVars>
          <dgm:chMax val="0"/>
          <dgm:chPref val="0"/>
          <dgm:bulletEnabled val="1"/>
        </dgm:presLayoutVars>
      </dgm:prSet>
      <dgm:spPr/>
    </dgm:pt>
    <dgm:pt modelId="{B465484D-2E52-4AFC-BAE0-F59AEE5CA806}" type="pres">
      <dgm:prSet presAssocID="{86A532AB-D380-48D0-BC92-7C06A9870F37}" presName="BalanceSpacing" presStyleCnt="0"/>
      <dgm:spPr/>
    </dgm:pt>
    <dgm:pt modelId="{F8EFD345-2DBE-4740-AAC2-02AFCAC49A17}" type="pres">
      <dgm:prSet presAssocID="{86A532AB-D380-48D0-BC92-7C06A9870F37}" presName="BalanceSpacing1" presStyleCnt="0"/>
      <dgm:spPr/>
    </dgm:pt>
    <dgm:pt modelId="{E464B024-1BC7-4FDD-B330-C9BE9C6D8470}" type="pres">
      <dgm:prSet presAssocID="{AAB825AF-FD90-4CCA-BC7E-4EE3E5A2254B}" presName="Accent1Text" presStyleLbl="node1" presStyleIdx="3" presStyleCnt="6"/>
      <dgm:spPr/>
    </dgm:pt>
    <dgm:pt modelId="{094F7C15-0083-4732-A6D8-4B59F36E5835}" type="pres">
      <dgm:prSet presAssocID="{AAB825AF-FD90-4CCA-BC7E-4EE3E5A2254B}" presName="spaceBetweenRectangles" presStyleCnt="0"/>
      <dgm:spPr/>
    </dgm:pt>
    <dgm:pt modelId="{1C7A52DC-F7C8-40FE-832D-4E3F5490D01B}" type="pres">
      <dgm:prSet presAssocID="{17615CC0-D4C7-48B0-A450-B1147780EF09}" presName="composite" presStyleCnt="0"/>
      <dgm:spPr/>
    </dgm:pt>
    <dgm:pt modelId="{CA66E11C-08C2-4A81-8D84-65A4CE60E7F7}" type="pres">
      <dgm:prSet presAssocID="{17615CC0-D4C7-48B0-A450-B1147780EF09}" presName="Parent1" presStyleLbl="node1" presStyleIdx="4" presStyleCnt="6" custLinFactNeighborY="0">
        <dgm:presLayoutVars>
          <dgm:chMax val="1"/>
          <dgm:chPref val="1"/>
          <dgm:bulletEnabled val="1"/>
        </dgm:presLayoutVars>
      </dgm:prSet>
      <dgm:spPr/>
    </dgm:pt>
    <dgm:pt modelId="{C17725C5-9971-402F-9BF1-7009F4F440B5}" type="pres">
      <dgm:prSet presAssocID="{17615CC0-D4C7-48B0-A450-B1147780EF09}" presName="Childtext1" presStyleLbl="revTx" presStyleIdx="2" presStyleCnt="3">
        <dgm:presLayoutVars>
          <dgm:chMax val="0"/>
          <dgm:chPref val="0"/>
          <dgm:bulletEnabled val="1"/>
        </dgm:presLayoutVars>
      </dgm:prSet>
      <dgm:spPr/>
    </dgm:pt>
    <dgm:pt modelId="{1F951344-BEA5-416A-99EC-B7CB26D31677}" type="pres">
      <dgm:prSet presAssocID="{17615CC0-D4C7-48B0-A450-B1147780EF09}" presName="BalanceSpacing" presStyleCnt="0"/>
      <dgm:spPr/>
    </dgm:pt>
    <dgm:pt modelId="{EBD9F64B-31F8-47B1-825A-DEB7C95611C9}" type="pres">
      <dgm:prSet presAssocID="{17615CC0-D4C7-48B0-A450-B1147780EF09}" presName="BalanceSpacing1" presStyleCnt="0"/>
      <dgm:spPr/>
    </dgm:pt>
    <dgm:pt modelId="{E81961ED-58B1-4670-899B-9C7F2ABB5685}" type="pres">
      <dgm:prSet presAssocID="{5B62EF2F-4165-4D7D-9603-3DCB9BC5ACC1}" presName="Accent1Text" presStyleLbl="node1" presStyleIdx="5" presStyleCnt="6"/>
      <dgm:spPr/>
    </dgm:pt>
  </dgm:ptLst>
  <dgm:cxnLst>
    <dgm:cxn modelId="{121F9010-28E4-4765-813A-8E6211A82C18}" type="presOf" srcId="{5B62EF2F-4165-4D7D-9603-3DCB9BC5ACC1}" destId="{E81961ED-58B1-4670-899B-9C7F2ABB5685}" srcOrd="0" destOrd="0" presId="urn:microsoft.com/office/officeart/2008/layout/AlternatingHexagons"/>
    <dgm:cxn modelId="{AE4B651B-D39B-4E44-AD9C-BE8F9526B256}" type="presOf" srcId="{AAB825AF-FD90-4CCA-BC7E-4EE3E5A2254B}" destId="{E464B024-1BC7-4FDD-B330-C9BE9C6D8470}" srcOrd="0" destOrd="0" presId="urn:microsoft.com/office/officeart/2008/layout/AlternatingHexagons"/>
    <dgm:cxn modelId="{C00AF11C-3787-4006-8F29-B3BDADB26EFB}" type="presOf" srcId="{3C10603D-6E08-4D0F-9781-453237F746B0}" destId="{BA445E07-4769-4975-A6CF-C7086001BFD4}" srcOrd="0" destOrd="0" presId="urn:microsoft.com/office/officeart/2008/layout/AlternatingHexagons"/>
    <dgm:cxn modelId="{BC2D3448-6494-4A44-8A35-ECF76410EC08}" type="presOf" srcId="{D2CCBBB5-1886-4B01-95B0-B379C1671A36}" destId="{19903EB0-F758-4872-8506-FEFA0156C26E}" srcOrd="0" destOrd="0" presId="urn:microsoft.com/office/officeart/2008/layout/AlternatingHexagons"/>
    <dgm:cxn modelId="{4FDB166F-4E6F-4FF5-B63E-70EABE9DE9EE}" srcId="{D2CCBBB5-1886-4B01-95B0-B379C1671A36}" destId="{86A532AB-D380-48D0-BC92-7C06A9870F37}" srcOrd="1" destOrd="0" parTransId="{B1B99641-4FF5-49E1-A0FE-44C8F712AE39}" sibTransId="{AAB825AF-FD90-4CCA-BC7E-4EE3E5A2254B}"/>
    <dgm:cxn modelId="{DE99987D-EB83-45C6-A787-15BD02BC9F24}" srcId="{D2CCBBB5-1886-4B01-95B0-B379C1671A36}" destId="{17615CC0-D4C7-48B0-A450-B1147780EF09}" srcOrd="2" destOrd="0" parTransId="{A39C010A-DD38-4F07-A5DE-D6B9929BED98}" sibTransId="{5B62EF2F-4165-4D7D-9603-3DCB9BC5ACC1}"/>
    <dgm:cxn modelId="{6B1E7C8D-7A2F-4A78-9830-B33A8A189F26}" type="presOf" srcId="{86A532AB-D380-48D0-BC92-7C06A9870F37}" destId="{79A61A96-38C9-420B-BDDC-A77CF1B5CDDE}" srcOrd="0" destOrd="0" presId="urn:microsoft.com/office/officeart/2008/layout/AlternatingHexagons"/>
    <dgm:cxn modelId="{A375BF9D-45EE-47AA-A6E9-D3D63524A173}" srcId="{D2CCBBB5-1886-4B01-95B0-B379C1671A36}" destId="{3C10603D-6E08-4D0F-9781-453237F746B0}" srcOrd="0" destOrd="0" parTransId="{8105A4C5-370A-486B-B24F-22CE49E0F93D}" sibTransId="{E6FA4BB3-626D-4EE1-8DB6-58EFB1986392}"/>
    <dgm:cxn modelId="{FB1221EE-A610-4BF5-914E-9BCD0E64548B}" type="presOf" srcId="{17615CC0-D4C7-48B0-A450-B1147780EF09}" destId="{CA66E11C-08C2-4A81-8D84-65A4CE60E7F7}" srcOrd="0" destOrd="0" presId="urn:microsoft.com/office/officeart/2008/layout/AlternatingHexagons"/>
    <dgm:cxn modelId="{2A468EFF-79D5-49C0-8536-B7E3A2B659CC}" type="presOf" srcId="{E6FA4BB3-626D-4EE1-8DB6-58EFB1986392}" destId="{6033A634-39A7-41DD-97D4-BF380823BBD1}" srcOrd="0" destOrd="0" presId="urn:microsoft.com/office/officeart/2008/layout/AlternatingHexagons"/>
    <dgm:cxn modelId="{82A881FF-9506-4D5A-9CE9-049BC7DB0EAB}" type="presParOf" srcId="{19903EB0-F758-4872-8506-FEFA0156C26E}" destId="{FBAC7453-617F-4D46-B84A-96A4CA2C0DB5}" srcOrd="0" destOrd="0" presId="urn:microsoft.com/office/officeart/2008/layout/AlternatingHexagons"/>
    <dgm:cxn modelId="{92348A79-109E-4076-8005-8D5BA025A60C}" type="presParOf" srcId="{FBAC7453-617F-4D46-B84A-96A4CA2C0DB5}" destId="{BA445E07-4769-4975-A6CF-C7086001BFD4}" srcOrd="0" destOrd="0" presId="urn:microsoft.com/office/officeart/2008/layout/AlternatingHexagons"/>
    <dgm:cxn modelId="{EEDFA631-7E46-41AF-92B9-5D3115FBAD13}" type="presParOf" srcId="{FBAC7453-617F-4D46-B84A-96A4CA2C0DB5}" destId="{27ED6F1D-827B-4A93-93EE-E9855CE36D8D}" srcOrd="1" destOrd="0" presId="urn:microsoft.com/office/officeart/2008/layout/AlternatingHexagons"/>
    <dgm:cxn modelId="{B3C98B9C-CD39-410F-B496-D2C74E16B6E1}" type="presParOf" srcId="{FBAC7453-617F-4D46-B84A-96A4CA2C0DB5}" destId="{6277AD6E-77B8-498D-8EA5-D13D91BB60D7}" srcOrd="2" destOrd="0" presId="urn:microsoft.com/office/officeart/2008/layout/AlternatingHexagons"/>
    <dgm:cxn modelId="{E9004A1B-BFE4-4B05-973C-FA2F8819B133}" type="presParOf" srcId="{FBAC7453-617F-4D46-B84A-96A4CA2C0DB5}" destId="{EEFFC460-BBA9-4A82-9C20-313F884010FF}" srcOrd="3" destOrd="0" presId="urn:microsoft.com/office/officeart/2008/layout/AlternatingHexagons"/>
    <dgm:cxn modelId="{011912DD-9E1A-4343-9E17-9CFD46B340C6}" type="presParOf" srcId="{FBAC7453-617F-4D46-B84A-96A4CA2C0DB5}" destId="{6033A634-39A7-41DD-97D4-BF380823BBD1}" srcOrd="4" destOrd="0" presId="urn:microsoft.com/office/officeart/2008/layout/AlternatingHexagons"/>
    <dgm:cxn modelId="{AD37F44B-F61D-486B-8FD4-42D354B43981}" type="presParOf" srcId="{19903EB0-F758-4872-8506-FEFA0156C26E}" destId="{FFABACCD-D5C4-4015-ADEB-31680AB1748F}" srcOrd="1" destOrd="0" presId="urn:microsoft.com/office/officeart/2008/layout/AlternatingHexagons"/>
    <dgm:cxn modelId="{415E5B6F-DC27-401A-BE95-AF20947180D6}" type="presParOf" srcId="{19903EB0-F758-4872-8506-FEFA0156C26E}" destId="{3AD6FB80-140E-4B7C-A9CE-340D368E681C}" srcOrd="2" destOrd="0" presId="urn:microsoft.com/office/officeart/2008/layout/AlternatingHexagons"/>
    <dgm:cxn modelId="{4118B1A1-8CAC-469A-8A66-BB67F95319EA}" type="presParOf" srcId="{3AD6FB80-140E-4B7C-A9CE-340D368E681C}" destId="{79A61A96-38C9-420B-BDDC-A77CF1B5CDDE}" srcOrd="0" destOrd="0" presId="urn:microsoft.com/office/officeart/2008/layout/AlternatingHexagons"/>
    <dgm:cxn modelId="{79414719-D63C-4408-9443-0FA712019CDC}" type="presParOf" srcId="{3AD6FB80-140E-4B7C-A9CE-340D368E681C}" destId="{1073B620-D695-446E-898C-A07AE8595A38}" srcOrd="1" destOrd="0" presId="urn:microsoft.com/office/officeart/2008/layout/AlternatingHexagons"/>
    <dgm:cxn modelId="{79E92012-9358-4AF3-B83E-D5BB7904BA15}" type="presParOf" srcId="{3AD6FB80-140E-4B7C-A9CE-340D368E681C}" destId="{B465484D-2E52-4AFC-BAE0-F59AEE5CA806}" srcOrd="2" destOrd="0" presId="urn:microsoft.com/office/officeart/2008/layout/AlternatingHexagons"/>
    <dgm:cxn modelId="{AD169B33-24F9-4839-8953-B23045713173}" type="presParOf" srcId="{3AD6FB80-140E-4B7C-A9CE-340D368E681C}" destId="{F8EFD345-2DBE-4740-AAC2-02AFCAC49A17}" srcOrd="3" destOrd="0" presId="urn:microsoft.com/office/officeart/2008/layout/AlternatingHexagons"/>
    <dgm:cxn modelId="{5360257F-3058-42E4-AD56-711B16ABFC8D}" type="presParOf" srcId="{3AD6FB80-140E-4B7C-A9CE-340D368E681C}" destId="{E464B024-1BC7-4FDD-B330-C9BE9C6D8470}" srcOrd="4" destOrd="0" presId="urn:microsoft.com/office/officeart/2008/layout/AlternatingHexagons"/>
    <dgm:cxn modelId="{B5F8286C-C487-4331-8356-0C07F861240F}" type="presParOf" srcId="{19903EB0-F758-4872-8506-FEFA0156C26E}" destId="{094F7C15-0083-4732-A6D8-4B59F36E5835}" srcOrd="3" destOrd="0" presId="urn:microsoft.com/office/officeart/2008/layout/AlternatingHexagons"/>
    <dgm:cxn modelId="{DF9A146F-B29A-4229-827C-E3F657CBD3BB}" type="presParOf" srcId="{19903EB0-F758-4872-8506-FEFA0156C26E}" destId="{1C7A52DC-F7C8-40FE-832D-4E3F5490D01B}" srcOrd="4" destOrd="0" presId="urn:microsoft.com/office/officeart/2008/layout/AlternatingHexagons"/>
    <dgm:cxn modelId="{1C0D661F-2ABA-4364-9401-80204A6695A6}" type="presParOf" srcId="{1C7A52DC-F7C8-40FE-832D-4E3F5490D01B}" destId="{CA66E11C-08C2-4A81-8D84-65A4CE60E7F7}" srcOrd="0" destOrd="0" presId="urn:microsoft.com/office/officeart/2008/layout/AlternatingHexagons"/>
    <dgm:cxn modelId="{5E4E22B8-9533-4AF7-97AD-C4B0F8A3A085}" type="presParOf" srcId="{1C7A52DC-F7C8-40FE-832D-4E3F5490D01B}" destId="{C17725C5-9971-402F-9BF1-7009F4F440B5}" srcOrd="1" destOrd="0" presId="urn:microsoft.com/office/officeart/2008/layout/AlternatingHexagons"/>
    <dgm:cxn modelId="{E1297461-4A03-49E6-94F6-F25BAA836F31}" type="presParOf" srcId="{1C7A52DC-F7C8-40FE-832D-4E3F5490D01B}" destId="{1F951344-BEA5-416A-99EC-B7CB26D31677}" srcOrd="2" destOrd="0" presId="urn:microsoft.com/office/officeart/2008/layout/AlternatingHexagons"/>
    <dgm:cxn modelId="{619102B3-1CA0-4473-B7F2-A54A32756983}" type="presParOf" srcId="{1C7A52DC-F7C8-40FE-832D-4E3F5490D01B}" destId="{EBD9F64B-31F8-47B1-825A-DEB7C95611C9}" srcOrd="3" destOrd="0" presId="urn:microsoft.com/office/officeart/2008/layout/AlternatingHexagons"/>
    <dgm:cxn modelId="{45471A36-7E55-4D18-9114-27012696283B}" type="presParOf" srcId="{1C7A52DC-F7C8-40FE-832D-4E3F5490D01B}" destId="{E81961ED-58B1-4670-899B-9C7F2ABB568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00B1B-A681-4F0A-BFEC-FC8494BAAF2F}">
      <dsp:nvSpPr>
        <dsp:cNvPr id="0" name=""/>
        <dsp:cNvSpPr/>
      </dsp:nvSpPr>
      <dsp:spPr>
        <a:xfrm>
          <a:off x="2189959" y="521788"/>
          <a:ext cx="3477147" cy="3477147"/>
        </a:xfrm>
        <a:prstGeom prst="blockArc">
          <a:avLst>
            <a:gd name="adj1" fmla="val 11880000"/>
            <a:gd name="adj2" fmla="val 16200000"/>
            <a:gd name="adj3" fmla="val 4638"/>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E6E46-30AF-402E-92A9-1606C07608E3}">
      <dsp:nvSpPr>
        <dsp:cNvPr id="0" name=""/>
        <dsp:cNvSpPr/>
      </dsp:nvSpPr>
      <dsp:spPr>
        <a:xfrm>
          <a:off x="2189959" y="521788"/>
          <a:ext cx="3477147" cy="3477147"/>
        </a:xfrm>
        <a:prstGeom prst="blockArc">
          <a:avLst>
            <a:gd name="adj1" fmla="val 7560000"/>
            <a:gd name="adj2" fmla="val 11880000"/>
            <a:gd name="adj3" fmla="val 4638"/>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4E69E8-C11F-496A-93E7-612634CADFC5}">
      <dsp:nvSpPr>
        <dsp:cNvPr id="0" name=""/>
        <dsp:cNvSpPr/>
      </dsp:nvSpPr>
      <dsp:spPr>
        <a:xfrm>
          <a:off x="2189959" y="521788"/>
          <a:ext cx="3477147" cy="3477147"/>
        </a:xfrm>
        <a:prstGeom prst="blockArc">
          <a:avLst>
            <a:gd name="adj1" fmla="val 3240000"/>
            <a:gd name="adj2" fmla="val 7560000"/>
            <a:gd name="adj3" fmla="val 4638"/>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011A8-5B1B-4FC6-AFE0-2DBDE971551A}">
      <dsp:nvSpPr>
        <dsp:cNvPr id="0" name=""/>
        <dsp:cNvSpPr/>
      </dsp:nvSpPr>
      <dsp:spPr>
        <a:xfrm>
          <a:off x="2189959" y="521788"/>
          <a:ext cx="3477147" cy="3477147"/>
        </a:xfrm>
        <a:prstGeom prst="blockArc">
          <a:avLst>
            <a:gd name="adj1" fmla="val 20520000"/>
            <a:gd name="adj2" fmla="val 3240000"/>
            <a:gd name="adj3" fmla="val 4638"/>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08C0C-FDEA-4DCE-BE39-FBDF70ADB6CB}">
      <dsp:nvSpPr>
        <dsp:cNvPr id="0" name=""/>
        <dsp:cNvSpPr/>
      </dsp:nvSpPr>
      <dsp:spPr>
        <a:xfrm>
          <a:off x="2189959" y="521788"/>
          <a:ext cx="3477147" cy="3477147"/>
        </a:xfrm>
        <a:prstGeom prst="blockArc">
          <a:avLst>
            <a:gd name="adj1" fmla="val 16200000"/>
            <a:gd name="adj2" fmla="val 2052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C1E556-74D2-43F9-B995-A49371CE27C0}">
      <dsp:nvSpPr>
        <dsp:cNvPr id="0" name=""/>
        <dsp:cNvSpPr/>
      </dsp:nvSpPr>
      <dsp:spPr>
        <a:xfrm>
          <a:off x="3128631" y="1460461"/>
          <a:ext cx="1599803" cy="15998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Tipos de Emergencia</a:t>
          </a:r>
          <a:endParaRPr lang="es-CO" sz="1800" kern="1200" dirty="0"/>
        </a:p>
      </dsp:txBody>
      <dsp:txXfrm>
        <a:off x="3362917" y="1694747"/>
        <a:ext cx="1131231" cy="1131231"/>
      </dsp:txXfrm>
    </dsp:sp>
    <dsp:sp modelId="{1424095F-438F-4B96-9226-8C8B278EFAC3}">
      <dsp:nvSpPr>
        <dsp:cNvPr id="0" name=""/>
        <dsp:cNvSpPr/>
      </dsp:nvSpPr>
      <dsp:spPr>
        <a:xfrm>
          <a:off x="3368602" y="2172"/>
          <a:ext cx="1119862" cy="111986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Médica</a:t>
          </a:r>
          <a:endParaRPr lang="es-CO" sz="1100" kern="1200" dirty="0"/>
        </a:p>
      </dsp:txBody>
      <dsp:txXfrm>
        <a:off x="3532602" y="166172"/>
        <a:ext cx="791862" cy="791862"/>
      </dsp:txXfrm>
    </dsp:sp>
    <dsp:sp modelId="{8CE2E642-FA69-4D01-B824-818ADD0F6B0C}">
      <dsp:nvSpPr>
        <dsp:cNvPr id="0" name=""/>
        <dsp:cNvSpPr/>
      </dsp:nvSpPr>
      <dsp:spPr>
        <a:xfrm>
          <a:off x="4983742" y="1175640"/>
          <a:ext cx="1119862" cy="1119862"/>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Sociales</a:t>
          </a:r>
          <a:endParaRPr lang="es-CO" sz="1100" kern="1200" dirty="0"/>
        </a:p>
      </dsp:txBody>
      <dsp:txXfrm>
        <a:off x="5147742" y="1339640"/>
        <a:ext cx="791862" cy="791862"/>
      </dsp:txXfrm>
    </dsp:sp>
    <dsp:sp modelId="{7EEDE9AB-1F02-4550-A78B-E27945017BF2}">
      <dsp:nvSpPr>
        <dsp:cNvPr id="0" name=""/>
        <dsp:cNvSpPr/>
      </dsp:nvSpPr>
      <dsp:spPr>
        <a:xfrm>
          <a:off x="4366813" y="3074351"/>
          <a:ext cx="1119862" cy="111986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Tecnológicas</a:t>
          </a:r>
          <a:endParaRPr lang="es-CO" sz="1100" kern="1200" dirty="0"/>
        </a:p>
      </dsp:txBody>
      <dsp:txXfrm>
        <a:off x="4530813" y="3238351"/>
        <a:ext cx="791862" cy="791862"/>
      </dsp:txXfrm>
    </dsp:sp>
    <dsp:sp modelId="{7E688DBA-77DE-4C17-8BCD-A176D2FBCA85}">
      <dsp:nvSpPr>
        <dsp:cNvPr id="0" name=""/>
        <dsp:cNvSpPr/>
      </dsp:nvSpPr>
      <dsp:spPr>
        <a:xfrm>
          <a:off x="2370390" y="3074351"/>
          <a:ext cx="1119862" cy="1119862"/>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solidFill>
                <a:prstClr val="white"/>
              </a:solidFill>
              <a:latin typeface="Calibri"/>
              <a:ea typeface="+mn-ea"/>
              <a:cs typeface="+mn-cs"/>
            </a:rPr>
            <a:t>Ambientales</a:t>
          </a:r>
          <a:endParaRPr lang="es-CO" sz="1100" kern="1200" dirty="0">
            <a:solidFill>
              <a:prstClr val="white"/>
            </a:solidFill>
            <a:latin typeface="Calibri"/>
            <a:ea typeface="+mn-ea"/>
            <a:cs typeface="+mn-cs"/>
          </a:endParaRPr>
        </a:p>
      </dsp:txBody>
      <dsp:txXfrm>
        <a:off x="2534390" y="3238351"/>
        <a:ext cx="791862" cy="791862"/>
      </dsp:txXfrm>
    </dsp:sp>
    <dsp:sp modelId="{78E4EA08-6953-4100-A0C2-6B86EEA28BF2}">
      <dsp:nvSpPr>
        <dsp:cNvPr id="0" name=""/>
        <dsp:cNvSpPr/>
      </dsp:nvSpPr>
      <dsp:spPr>
        <a:xfrm>
          <a:off x="1753462" y="1175640"/>
          <a:ext cx="1119862" cy="111986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solidFill>
                <a:prstClr val="white"/>
              </a:solidFill>
              <a:latin typeface="Calibri"/>
              <a:ea typeface="+mn-ea"/>
              <a:cs typeface="+mn-cs"/>
            </a:rPr>
            <a:t>Desastres Naturales</a:t>
          </a:r>
          <a:endParaRPr lang="es-CO" sz="1100" kern="1200" dirty="0">
            <a:solidFill>
              <a:prstClr val="white"/>
            </a:solidFill>
            <a:latin typeface="Calibri"/>
            <a:ea typeface="+mn-ea"/>
            <a:cs typeface="+mn-cs"/>
          </a:endParaRPr>
        </a:p>
      </dsp:txBody>
      <dsp:txXfrm>
        <a:off x="1917462" y="1339640"/>
        <a:ext cx="791862" cy="791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CCCF-4B0E-4820-AC4E-8D8F08B23629}">
      <dsp:nvSpPr>
        <dsp:cNvPr id="0" name=""/>
        <dsp:cNvSpPr/>
      </dsp:nvSpPr>
      <dsp:spPr>
        <a:xfrm>
          <a:off x="187650" y="1076"/>
          <a:ext cx="1579538" cy="108830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F2B8E-D4E5-47AA-9D72-2345E86A16D5}">
      <dsp:nvSpPr>
        <dsp:cNvPr id="0" name=""/>
        <dsp:cNvSpPr/>
      </dsp:nvSpPr>
      <dsp:spPr>
        <a:xfrm>
          <a:off x="187650" y="1089378"/>
          <a:ext cx="1579538" cy="58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t>Bomberos</a:t>
          </a:r>
          <a:endParaRPr lang="es-CO" sz="1600" kern="1200" dirty="0"/>
        </a:p>
      </dsp:txBody>
      <dsp:txXfrm>
        <a:off x="187650" y="1089378"/>
        <a:ext cx="1579538" cy="586008"/>
      </dsp:txXfrm>
    </dsp:sp>
    <dsp:sp modelId="{55C4E42E-8FED-4BDB-8DB0-219F11C492E7}">
      <dsp:nvSpPr>
        <dsp:cNvPr id="0" name=""/>
        <dsp:cNvSpPr/>
      </dsp:nvSpPr>
      <dsp:spPr>
        <a:xfrm>
          <a:off x="1925208" y="1076"/>
          <a:ext cx="1579538" cy="108830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FD426-7F80-4FBD-87D3-4C2D6E47C853}">
      <dsp:nvSpPr>
        <dsp:cNvPr id="0" name=""/>
        <dsp:cNvSpPr/>
      </dsp:nvSpPr>
      <dsp:spPr>
        <a:xfrm>
          <a:off x="1925208" y="1089378"/>
          <a:ext cx="1579538" cy="58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t>Búsqueda y Rescate</a:t>
          </a:r>
          <a:endParaRPr lang="es-CO" sz="1600" kern="1200" dirty="0"/>
        </a:p>
      </dsp:txBody>
      <dsp:txXfrm>
        <a:off x="1925208" y="1089378"/>
        <a:ext cx="1579538" cy="586008"/>
      </dsp:txXfrm>
    </dsp:sp>
    <dsp:sp modelId="{CB6F6D2B-E8CE-4D24-AB32-31A54009B641}">
      <dsp:nvSpPr>
        <dsp:cNvPr id="0" name=""/>
        <dsp:cNvSpPr/>
      </dsp:nvSpPr>
      <dsp:spPr>
        <a:xfrm>
          <a:off x="3662767" y="1076"/>
          <a:ext cx="1579538" cy="108830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A52FC-BCD3-4602-8D49-C0A1F135CDA1}">
      <dsp:nvSpPr>
        <dsp:cNvPr id="0" name=""/>
        <dsp:cNvSpPr/>
      </dsp:nvSpPr>
      <dsp:spPr>
        <a:xfrm>
          <a:off x="3662767" y="1089378"/>
          <a:ext cx="1579538" cy="58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t>Policía</a:t>
          </a:r>
          <a:endParaRPr lang="es-CO" sz="1600" kern="1200" dirty="0"/>
        </a:p>
      </dsp:txBody>
      <dsp:txXfrm>
        <a:off x="3662767" y="1089378"/>
        <a:ext cx="1579538" cy="586008"/>
      </dsp:txXfrm>
    </dsp:sp>
    <dsp:sp modelId="{91A9AB4E-EF80-4815-B935-67CA1F34E401}">
      <dsp:nvSpPr>
        <dsp:cNvPr id="0" name=""/>
        <dsp:cNvSpPr/>
      </dsp:nvSpPr>
      <dsp:spPr>
        <a:xfrm>
          <a:off x="1004699" y="1799462"/>
          <a:ext cx="1579538" cy="108830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F36C6-06C4-4617-BE7A-E0CD42328102}">
      <dsp:nvSpPr>
        <dsp:cNvPr id="0" name=""/>
        <dsp:cNvSpPr/>
      </dsp:nvSpPr>
      <dsp:spPr>
        <a:xfrm>
          <a:off x="1015993" y="2922719"/>
          <a:ext cx="1579538" cy="58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t>Brigada</a:t>
          </a:r>
          <a:endParaRPr lang="es-CO" sz="1600" kern="1200" dirty="0"/>
        </a:p>
      </dsp:txBody>
      <dsp:txXfrm>
        <a:off x="1015993" y="2922719"/>
        <a:ext cx="1579538" cy="586008"/>
      </dsp:txXfrm>
    </dsp:sp>
    <dsp:sp modelId="{8A445DE8-0BC4-4122-B373-8F020B6462CF}">
      <dsp:nvSpPr>
        <dsp:cNvPr id="0" name=""/>
        <dsp:cNvSpPr/>
      </dsp:nvSpPr>
      <dsp:spPr>
        <a:xfrm>
          <a:off x="2793988" y="1833340"/>
          <a:ext cx="1579538" cy="1088301"/>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7819B-C26C-4409-A572-D770285E0988}">
      <dsp:nvSpPr>
        <dsp:cNvPr id="0" name=""/>
        <dsp:cNvSpPr/>
      </dsp:nvSpPr>
      <dsp:spPr>
        <a:xfrm>
          <a:off x="2844801" y="2922719"/>
          <a:ext cx="1579538" cy="58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t>Voluntarios</a:t>
          </a:r>
          <a:endParaRPr lang="es-CO" sz="1600" kern="1200" dirty="0"/>
        </a:p>
      </dsp:txBody>
      <dsp:txXfrm>
        <a:off x="2844801" y="2922719"/>
        <a:ext cx="1579538" cy="586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45E07-4769-4975-A6CF-C7086001BFD4}">
      <dsp:nvSpPr>
        <dsp:cNvPr id="0" name=""/>
        <dsp:cNvSpPr/>
      </dsp:nvSpPr>
      <dsp:spPr>
        <a:xfrm rot="5400000">
          <a:off x="2596238" y="97920"/>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Arial" panose="020B0604020202020204" pitchFamily="34" charset="0"/>
              <a:cs typeface="Arial" panose="020B0604020202020204" pitchFamily="34" charset="0"/>
            </a:rPr>
            <a:t>Resolución</a:t>
          </a:r>
          <a:r>
            <a:rPr lang="es-CO" sz="1100" b="1" kern="1200" spc="-65" dirty="0">
              <a:latin typeface="Arial" panose="020B0604020202020204" pitchFamily="34" charset="0"/>
              <a:cs typeface="Arial" panose="020B0604020202020204" pitchFamily="34" charset="0"/>
            </a:rPr>
            <a:t> </a:t>
          </a:r>
          <a:r>
            <a:rPr lang="es-CO" sz="1100" b="1" kern="1200" dirty="0">
              <a:latin typeface="Arial" panose="020B0604020202020204" pitchFamily="34" charset="0"/>
              <a:cs typeface="Arial" panose="020B0604020202020204" pitchFamily="34" charset="0"/>
            </a:rPr>
            <a:t>2400</a:t>
          </a:r>
          <a:r>
            <a:rPr lang="es-CO" sz="1100" b="1" kern="1200" spc="-50" dirty="0">
              <a:latin typeface="Arial" panose="020B0604020202020204" pitchFamily="34" charset="0"/>
              <a:cs typeface="Arial" panose="020B0604020202020204" pitchFamily="34" charset="0"/>
            </a:rPr>
            <a:t> </a:t>
          </a:r>
          <a:r>
            <a:rPr lang="es-CO" sz="1100" b="1" kern="1200" dirty="0">
              <a:latin typeface="Arial" panose="020B0604020202020204" pitchFamily="34" charset="0"/>
              <a:cs typeface="Arial" panose="020B0604020202020204" pitchFamily="34" charset="0"/>
            </a:rPr>
            <a:t>de</a:t>
          </a:r>
          <a:r>
            <a:rPr lang="es-CO" sz="1100" b="1" kern="1200" spc="-25" dirty="0">
              <a:latin typeface="Arial" panose="020B0604020202020204" pitchFamily="34" charset="0"/>
              <a:cs typeface="Arial" panose="020B0604020202020204" pitchFamily="34" charset="0"/>
            </a:rPr>
            <a:t> </a:t>
          </a:r>
          <a:r>
            <a:rPr lang="es-CO" sz="1100" b="1" kern="1200" spc="-20" dirty="0">
              <a:latin typeface="Arial" panose="020B0604020202020204" pitchFamily="34" charset="0"/>
              <a:cs typeface="Arial" panose="020B0604020202020204" pitchFamily="34" charset="0"/>
            </a:rPr>
            <a:t>1979</a:t>
          </a:r>
          <a:endParaRPr lang="es-CO" sz="1100" kern="1200" dirty="0">
            <a:latin typeface="Arial" panose="020B0604020202020204" pitchFamily="34" charset="0"/>
            <a:cs typeface="Arial" panose="020B0604020202020204" pitchFamily="34" charset="0"/>
          </a:endParaRPr>
        </a:p>
      </dsp:txBody>
      <dsp:txXfrm rot="-5400000">
        <a:off x="2898398" y="234758"/>
        <a:ext cx="902150" cy="1036955"/>
      </dsp:txXfrm>
    </dsp:sp>
    <dsp:sp modelId="{27ED6F1D-827B-4A93-93EE-E9855CE36D8D}">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6033A634-39A7-41DD-97D4-BF380823BBD1}">
      <dsp:nvSpPr>
        <dsp:cNvPr id="0" name=""/>
        <dsp:cNvSpPr/>
      </dsp:nvSpPr>
      <dsp:spPr>
        <a:xfrm rot="5400000">
          <a:off x="1214624" y="97992"/>
          <a:ext cx="1506471" cy="1310630"/>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LEY </a:t>
          </a:r>
          <a:r>
            <a:rPr lang="es-CO" sz="1200" b="1" kern="1200" dirty="0">
              <a:latin typeface="Arial" panose="020B0604020202020204" pitchFamily="34" charset="0"/>
              <a:cs typeface="Arial" panose="020B0604020202020204" pitchFamily="34" charset="0"/>
            </a:rPr>
            <a:t>9ª DE 1979</a:t>
          </a:r>
          <a:endParaRPr lang="es-CO" sz="1200" kern="1200" dirty="0">
            <a:latin typeface="Arial" panose="020B0604020202020204" pitchFamily="34" charset="0"/>
            <a:cs typeface="Arial" panose="020B0604020202020204" pitchFamily="34" charset="0"/>
          </a:endParaRPr>
        </a:p>
      </dsp:txBody>
      <dsp:txXfrm rot="-5400000">
        <a:off x="1516784" y="234830"/>
        <a:ext cx="902150" cy="1036955"/>
      </dsp:txXfrm>
    </dsp:sp>
    <dsp:sp modelId="{79A61A96-38C9-420B-BDDC-A77CF1B5CDDE}">
      <dsp:nvSpPr>
        <dsp:cNvPr id="0" name=""/>
        <dsp:cNvSpPr/>
      </dsp:nvSpPr>
      <dsp:spPr>
        <a:xfrm rot="5400000">
          <a:off x="1919652" y="1376684"/>
          <a:ext cx="1506471" cy="1310630"/>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Arial" panose="020B0604020202020204" pitchFamily="34" charset="0"/>
              <a:cs typeface="Arial" panose="020B0604020202020204" pitchFamily="34" charset="0"/>
            </a:rPr>
            <a:t>Resolución</a:t>
          </a:r>
          <a:r>
            <a:rPr lang="es-CO" sz="1100" b="1" kern="1200" spc="-65" dirty="0">
              <a:latin typeface="Arial" panose="020B0604020202020204" pitchFamily="34" charset="0"/>
              <a:cs typeface="Arial" panose="020B0604020202020204" pitchFamily="34" charset="0"/>
            </a:rPr>
            <a:t> </a:t>
          </a:r>
          <a:r>
            <a:rPr lang="es-CO" sz="1100" b="1" kern="1200" dirty="0">
              <a:latin typeface="Arial" panose="020B0604020202020204" pitchFamily="34" charset="0"/>
              <a:cs typeface="Arial" panose="020B0604020202020204" pitchFamily="34" charset="0"/>
            </a:rPr>
            <a:t>2413</a:t>
          </a:r>
          <a:r>
            <a:rPr lang="es-CO" sz="1100" b="1" kern="1200" spc="-45" dirty="0">
              <a:latin typeface="Arial" panose="020B0604020202020204" pitchFamily="34" charset="0"/>
              <a:cs typeface="Arial" panose="020B0604020202020204" pitchFamily="34" charset="0"/>
            </a:rPr>
            <a:t> </a:t>
          </a:r>
          <a:r>
            <a:rPr lang="es-CO" sz="1100" b="1" kern="1200" dirty="0">
              <a:latin typeface="Arial" panose="020B0604020202020204" pitchFamily="34" charset="0"/>
              <a:cs typeface="Arial" panose="020B0604020202020204" pitchFamily="34" charset="0"/>
            </a:rPr>
            <a:t>de</a:t>
          </a:r>
          <a:r>
            <a:rPr lang="es-CO" sz="1100" b="1" kern="1200" spc="-20" dirty="0">
              <a:latin typeface="Arial" panose="020B0604020202020204" pitchFamily="34" charset="0"/>
              <a:cs typeface="Arial" panose="020B0604020202020204" pitchFamily="34" charset="0"/>
            </a:rPr>
            <a:t> 1979</a:t>
          </a:r>
          <a:endParaRPr lang="es-CO" sz="1100" kern="1200" dirty="0">
            <a:latin typeface="Arial" panose="020B0604020202020204" pitchFamily="34" charset="0"/>
            <a:cs typeface="Arial" panose="020B0604020202020204" pitchFamily="34" charset="0"/>
          </a:endParaRPr>
        </a:p>
      </dsp:txBody>
      <dsp:txXfrm rot="-5400000">
        <a:off x="2221812" y="1513522"/>
        <a:ext cx="902150" cy="1036955"/>
      </dsp:txXfrm>
    </dsp:sp>
    <dsp:sp modelId="{1073B620-D695-446E-898C-A07AE8595A38}">
      <dsp:nvSpPr>
        <dsp:cNvPr id="0" name=""/>
        <dsp:cNvSpPr/>
      </dsp:nvSpPr>
      <dsp:spPr>
        <a:xfrm>
          <a:off x="0"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E464B024-1BC7-4FDD-B330-C9BE9C6D8470}">
      <dsp:nvSpPr>
        <dsp:cNvPr id="0" name=""/>
        <dsp:cNvSpPr/>
      </dsp:nvSpPr>
      <dsp:spPr>
        <a:xfrm rot="5400000">
          <a:off x="3335133" y="1376684"/>
          <a:ext cx="1506471" cy="1310630"/>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rot="-5400000">
        <a:off x="3637293" y="1513522"/>
        <a:ext cx="902150" cy="1036955"/>
      </dsp:txXfrm>
    </dsp:sp>
    <dsp:sp modelId="{CA66E11C-08C2-4A81-8D84-65A4CE60E7F7}">
      <dsp:nvSpPr>
        <dsp:cNvPr id="0" name=""/>
        <dsp:cNvSpPr/>
      </dsp:nvSpPr>
      <dsp:spPr>
        <a:xfrm rot="5400000">
          <a:off x="2630104" y="2655377"/>
          <a:ext cx="1506471" cy="1310630"/>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Arial" panose="020B0604020202020204" pitchFamily="34" charset="0"/>
              <a:cs typeface="Arial" panose="020B0604020202020204" pitchFamily="34" charset="0"/>
            </a:rPr>
            <a:t>Resolución 0312 del 2019</a:t>
          </a:r>
          <a:endParaRPr lang="es-CO" sz="1100" b="1" kern="1200" dirty="0">
            <a:latin typeface="Arial" panose="020B0604020202020204" pitchFamily="34" charset="0"/>
            <a:cs typeface="Arial" panose="020B0604020202020204" pitchFamily="34" charset="0"/>
          </a:endParaRPr>
        </a:p>
      </dsp:txBody>
      <dsp:txXfrm rot="-5400000">
        <a:off x="2932264" y="2792215"/>
        <a:ext cx="902150" cy="1036955"/>
      </dsp:txXfrm>
    </dsp:sp>
    <dsp:sp modelId="{C17725C5-9971-402F-9BF1-7009F4F440B5}">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E81961ED-58B1-4670-899B-9C7F2ABB5685}">
      <dsp:nvSpPr>
        <dsp:cNvPr id="0" name=""/>
        <dsp:cNvSpPr/>
      </dsp:nvSpPr>
      <dsp:spPr>
        <a:xfrm rot="5400000">
          <a:off x="1214624" y="2655377"/>
          <a:ext cx="1506471" cy="1310630"/>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Arial" panose="020B0604020202020204" pitchFamily="34" charset="0"/>
              <a:cs typeface="Arial" panose="020B0604020202020204" pitchFamily="34" charset="0"/>
            </a:rPr>
            <a:t>Decreto 1072 del 2015</a:t>
          </a:r>
          <a:endParaRPr lang="es-CO" sz="1100" b="1" kern="1200" dirty="0">
            <a:latin typeface="Arial" panose="020B0604020202020204" pitchFamily="34" charset="0"/>
            <a:cs typeface="Arial" panose="020B0604020202020204" pitchFamily="34" charset="0"/>
          </a:endParaRPr>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10/04/2024</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10/04/2024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10/04/2024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10/04/2024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10/04/2024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10/04/2024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10/04/2024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10/04/2024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10/04/2024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10/04/2024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10/04/2024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10/04/2024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10/04/2024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65D3AD1-DAA0-430F-B712-485AAC05FAAE}"/>
              </a:ext>
            </a:extLst>
          </p:cNvPr>
          <p:cNvSpPr/>
          <p:nvPr/>
        </p:nvSpPr>
        <p:spPr>
          <a:xfrm>
            <a:off x="47566" y="437512"/>
            <a:ext cx="953911" cy="1391288"/>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AB765530-D76F-458C-A627-809E45F4AE79}"/>
              </a:ext>
            </a:extLst>
          </p:cNvPr>
          <p:cNvSpPr/>
          <p:nvPr/>
        </p:nvSpPr>
        <p:spPr>
          <a:xfrm>
            <a:off x="214489" y="480568"/>
            <a:ext cx="643467" cy="29127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41" name="CuadroTexto 40">
            <a:extLst>
              <a:ext uri="{FF2B5EF4-FFF2-40B4-BE49-F238E27FC236}">
                <a16:creationId xmlns:a16="http://schemas.microsoft.com/office/drawing/2014/main" id="{2EA26D02-1709-4E4D-8DB3-6E7BCFB5777A}"/>
              </a:ext>
            </a:extLst>
          </p:cNvPr>
          <p:cNvSpPr txBox="1"/>
          <p:nvPr/>
        </p:nvSpPr>
        <p:spPr>
          <a:xfrm>
            <a:off x="354969" y="903191"/>
            <a:ext cx="3912231" cy="3046988"/>
          </a:xfrm>
          <a:prstGeom prst="rect">
            <a:avLst/>
          </a:prstGeom>
          <a:noFill/>
        </p:spPr>
        <p:txBody>
          <a:bodyPr wrap="square">
            <a:spAutoFit/>
          </a:bodyPr>
          <a:lstStyle/>
          <a:p>
            <a:pPr algn="just"/>
            <a:r>
              <a:rPr lang="es-ES" sz="1600" dirty="0">
                <a:solidFill>
                  <a:srgbClr val="0D0D0D"/>
                </a:solidFill>
                <a:latin typeface="Arial" panose="020B0604020202020204" pitchFamily="34" charset="0"/>
                <a:cs typeface="Arial" panose="020B0604020202020204" pitchFamily="34" charset="0"/>
              </a:rPr>
              <a:t>Este paso consiste en realizar un </a:t>
            </a:r>
            <a:r>
              <a:rPr lang="es-ES" sz="1600" b="1" dirty="0">
                <a:solidFill>
                  <a:srgbClr val="0D0D0D"/>
                </a:solidFill>
                <a:latin typeface="Arial" panose="020B0604020202020204" pitchFamily="34" charset="0"/>
                <a:cs typeface="Arial" panose="020B0604020202020204" pitchFamily="34" charset="0"/>
              </a:rPr>
              <a:t>análisis</a:t>
            </a:r>
            <a:r>
              <a:rPr lang="es-ES" sz="1600" dirty="0">
                <a:solidFill>
                  <a:srgbClr val="0D0D0D"/>
                </a:solidFill>
                <a:latin typeface="Arial" panose="020B0604020202020204" pitchFamily="34" charset="0"/>
                <a:cs typeface="Arial" panose="020B0604020202020204" pitchFamily="34" charset="0"/>
              </a:rPr>
              <a:t> de las amenazas y vulnerabilidades presentes en el contexto de la empresa al que responderá el plan de emergencia. Este análisis es la base para el desarrollo del plan de emergencia, ya que proporciona una base para determinar qué riesgos, amenazas y vulnerabilidades merecen especial atención, qué acciones deben ser planificadas, y qué recursos es probable que sean necesarios</a:t>
            </a:r>
            <a:endParaRPr lang="es-CO" sz="1600" dirty="0">
              <a:solidFill>
                <a:srgbClr val="0D0D0D"/>
              </a:solidFill>
              <a:latin typeface="Arial" panose="020B0604020202020204" pitchFamily="34" charset="0"/>
              <a:cs typeface="Arial" panose="020B0604020202020204" pitchFamily="34" charset="0"/>
            </a:endParaRPr>
          </a:p>
        </p:txBody>
      </p:sp>
      <p:sp>
        <p:nvSpPr>
          <p:cNvPr id="60" name="CuadroTexto 59">
            <a:extLst>
              <a:ext uri="{FF2B5EF4-FFF2-40B4-BE49-F238E27FC236}">
                <a16:creationId xmlns:a16="http://schemas.microsoft.com/office/drawing/2014/main" id="{0ED2CE66-CD0F-4BF0-B90B-C6C64EA49BAC}"/>
              </a:ext>
            </a:extLst>
          </p:cNvPr>
          <p:cNvSpPr txBox="1"/>
          <p:nvPr/>
        </p:nvSpPr>
        <p:spPr>
          <a:xfrm>
            <a:off x="2040466" y="452669"/>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2. ANALISIS DE RIESGO</a:t>
            </a:r>
          </a:p>
        </p:txBody>
      </p:sp>
      <p:sp>
        <p:nvSpPr>
          <p:cNvPr id="7" name="Rectangle 1">
            <a:extLst>
              <a:ext uri="{FF2B5EF4-FFF2-40B4-BE49-F238E27FC236}">
                <a16:creationId xmlns:a16="http://schemas.microsoft.com/office/drawing/2014/main" id="{4D1B33C3-F0F1-4D7E-BA30-721C1D5212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 name="Tabla 7">
            <a:extLst>
              <a:ext uri="{FF2B5EF4-FFF2-40B4-BE49-F238E27FC236}">
                <a16:creationId xmlns:a16="http://schemas.microsoft.com/office/drawing/2014/main" id="{B0350987-6348-41CB-B8FA-33B14FC88335}"/>
              </a:ext>
            </a:extLst>
          </p:cNvPr>
          <p:cNvGraphicFramePr>
            <a:graphicFrameLocks noGrp="1"/>
          </p:cNvGraphicFramePr>
          <p:nvPr>
            <p:extLst>
              <p:ext uri="{D42A27DB-BD31-4B8C-83A1-F6EECF244321}">
                <p14:modId xmlns:p14="http://schemas.microsoft.com/office/powerpoint/2010/main" val="2585685501"/>
              </p:ext>
            </p:extLst>
          </p:nvPr>
        </p:nvGraphicFramePr>
        <p:xfrm>
          <a:off x="4586110" y="901700"/>
          <a:ext cx="1984023" cy="1854200"/>
        </p:xfrm>
        <a:graphic>
          <a:graphicData uri="http://schemas.openxmlformats.org/drawingml/2006/table">
            <a:tbl>
              <a:tblPr firstRow="1" bandRow="1">
                <a:tableStyleId>{5C22544A-7EE6-4342-B048-85BDC9FD1C3A}</a:tableStyleId>
              </a:tblPr>
              <a:tblGrid>
                <a:gridCol w="1984023">
                  <a:extLst>
                    <a:ext uri="{9D8B030D-6E8A-4147-A177-3AD203B41FA5}">
                      <a16:colId xmlns:a16="http://schemas.microsoft.com/office/drawing/2014/main" val="2447930113"/>
                    </a:ext>
                  </a:extLst>
                </a:gridCol>
              </a:tblGrid>
              <a:tr h="370840">
                <a:tc>
                  <a:txBody>
                    <a:bodyPr/>
                    <a:lstStyle/>
                    <a:p>
                      <a:pPr algn="ctr"/>
                      <a:r>
                        <a:rPr lang="es-ES" dirty="0">
                          <a:latin typeface="Arial" panose="020B0604020202020204" pitchFamily="34" charset="0"/>
                          <a:cs typeface="Arial" panose="020B0604020202020204" pitchFamily="34" charset="0"/>
                        </a:rPr>
                        <a:t>AMENAZAS</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4800585"/>
                  </a:ext>
                </a:extLst>
              </a:tr>
              <a:tr h="370840">
                <a:tc>
                  <a:txBody>
                    <a:bodyPr/>
                    <a:lstStyle/>
                    <a:p>
                      <a:pPr algn="ctr"/>
                      <a:r>
                        <a:rPr lang="es-ES" sz="1400" dirty="0">
                          <a:latin typeface="Arial" panose="020B0604020202020204" pitchFamily="34" charset="0"/>
                          <a:cs typeface="Arial" panose="020B0604020202020204" pitchFamily="34" charset="0"/>
                        </a:rPr>
                        <a:t>Movimientos sísmicos</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0741640"/>
                  </a:ext>
                </a:extLst>
              </a:tr>
              <a:tr h="370840">
                <a:tc>
                  <a:txBody>
                    <a:bodyPr/>
                    <a:lstStyle/>
                    <a:p>
                      <a:pPr algn="ctr"/>
                      <a:r>
                        <a:rPr lang="es-ES" sz="1400" dirty="0">
                          <a:latin typeface="Arial" panose="020B0604020202020204" pitchFamily="34" charset="0"/>
                          <a:cs typeface="Arial" panose="020B0604020202020204" pitchFamily="34" charset="0"/>
                        </a:rPr>
                        <a:t>Tormentas eléctricas</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9032588"/>
                  </a:ext>
                </a:extLst>
              </a:tr>
              <a:tr h="370840">
                <a:tc>
                  <a:txBody>
                    <a:bodyPr/>
                    <a:lstStyle/>
                    <a:p>
                      <a:pPr algn="ctr"/>
                      <a:r>
                        <a:rPr lang="es-ES" sz="1400" dirty="0">
                          <a:latin typeface="Arial" panose="020B0604020202020204" pitchFamily="34" charset="0"/>
                          <a:cs typeface="Arial" panose="020B0604020202020204" pitchFamily="34" charset="0"/>
                        </a:rPr>
                        <a:t>Vientos o vendavales</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2480369"/>
                  </a:ext>
                </a:extLst>
              </a:tr>
              <a:tr h="370840">
                <a:tc>
                  <a:txBody>
                    <a:bodyPr/>
                    <a:lstStyle/>
                    <a:p>
                      <a:pPr algn="ctr"/>
                      <a:r>
                        <a:rPr lang="es-ES" sz="1400" dirty="0">
                          <a:latin typeface="Arial" panose="020B0604020202020204" pitchFamily="34" charset="0"/>
                          <a:cs typeface="Arial" panose="020B0604020202020204" pitchFamily="34" charset="0"/>
                        </a:rPr>
                        <a:t>Inundación</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236101"/>
                  </a:ext>
                </a:extLst>
              </a:tr>
            </a:tbl>
          </a:graphicData>
        </a:graphic>
      </p:graphicFrame>
      <p:graphicFrame>
        <p:nvGraphicFramePr>
          <p:cNvPr id="8" name="Tabla 8">
            <a:extLst>
              <a:ext uri="{FF2B5EF4-FFF2-40B4-BE49-F238E27FC236}">
                <a16:creationId xmlns:a16="http://schemas.microsoft.com/office/drawing/2014/main" id="{FFB25DB7-DD64-4EE4-8552-B58821106549}"/>
              </a:ext>
            </a:extLst>
          </p:cNvPr>
          <p:cNvGraphicFramePr>
            <a:graphicFrameLocks noGrp="1"/>
          </p:cNvGraphicFramePr>
          <p:nvPr>
            <p:extLst>
              <p:ext uri="{D42A27DB-BD31-4B8C-83A1-F6EECF244321}">
                <p14:modId xmlns:p14="http://schemas.microsoft.com/office/powerpoint/2010/main" val="3121755833"/>
              </p:ext>
            </p:extLst>
          </p:nvPr>
        </p:nvGraphicFramePr>
        <p:xfrm>
          <a:off x="6669542" y="901700"/>
          <a:ext cx="2327702" cy="2970711"/>
        </p:xfrm>
        <a:graphic>
          <a:graphicData uri="http://schemas.openxmlformats.org/drawingml/2006/table">
            <a:tbl>
              <a:tblPr firstRow="1" bandRow="1">
                <a:tableStyleId>{5C22544A-7EE6-4342-B048-85BDC9FD1C3A}</a:tableStyleId>
              </a:tblPr>
              <a:tblGrid>
                <a:gridCol w="2327702">
                  <a:extLst>
                    <a:ext uri="{9D8B030D-6E8A-4147-A177-3AD203B41FA5}">
                      <a16:colId xmlns:a16="http://schemas.microsoft.com/office/drawing/2014/main" val="1688021142"/>
                    </a:ext>
                  </a:extLst>
                </a:gridCol>
              </a:tblGrid>
              <a:tr h="350157">
                <a:tc>
                  <a:txBody>
                    <a:bodyPr/>
                    <a:lstStyle/>
                    <a:p>
                      <a:pPr marL="0" algn="ctr" defTabSz="457200" rtl="0" eaLnBrk="1" latinLnBrk="0" hangingPunct="1"/>
                      <a:r>
                        <a:rPr lang="es-ES" sz="1800" b="1" kern="1200" dirty="0">
                          <a:solidFill>
                            <a:schemeClr val="lt1"/>
                          </a:solidFill>
                          <a:latin typeface="Arial" panose="020B0604020202020204" pitchFamily="34" charset="0"/>
                          <a:ea typeface="+mn-ea"/>
                          <a:cs typeface="Arial" panose="020B0604020202020204" pitchFamily="34" charset="0"/>
                        </a:rPr>
                        <a:t>TECNOLOGICOS</a:t>
                      </a:r>
                      <a:endParaRPr lang="es-CO"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127310268"/>
                  </a:ext>
                </a:extLst>
              </a:tr>
              <a:tr h="350157">
                <a:tc>
                  <a:txBody>
                    <a:bodyPr/>
                    <a:lstStyle/>
                    <a:p>
                      <a:pPr marL="0" algn="ctr" defTabSz="457200" rtl="0" eaLnBrk="1" latinLnBrk="0" hangingPunct="1"/>
                      <a:r>
                        <a:rPr lang="es-ES" sz="1400" kern="1200" dirty="0">
                          <a:solidFill>
                            <a:schemeClr val="dk1"/>
                          </a:solidFill>
                          <a:latin typeface="Arial" panose="020B0604020202020204" pitchFamily="34" charset="0"/>
                          <a:ea typeface="+mn-ea"/>
                          <a:cs typeface="Arial" panose="020B0604020202020204" pitchFamily="34" charset="0"/>
                        </a:rPr>
                        <a:t>Derrame de productos químicos</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7874827"/>
                  </a:ext>
                </a:extLst>
              </a:tr>
              <a:tr h="350157">
                <a:tc>
                  <a:txBody>
                    <a:bodyPr/>
                    <a:lstStyle/>
                    <a:p>
                      <a:pPr marL="0" algn="ctr" defTabSz="457200" rtl="0" eaLnBrk="1" latinLnBrk="0" hangingPunct="1"/>
                      <a:r>
                        <a:rPr lang="es-ES" sz="1400" kern="1200" dirty="0">
                          <a:solidFill>
                            <a:schemeClr val="dk1"/>
                          </a:solidFill>
                          <a:latin typeface="Arial" panose="020B0604020202020204" pitchFamily="34" charset="0"/>
                          <a:ea typeface="+mn-ea"/>
                          <a:cs typeface="Arial" panose="020B0604020202020204" pitchFamily="34" charset="0"/>
                        </a:rPr>
                        <a:t>Fallas estructurales</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4113243"/>
                  </a:ext>
                </a:extLst>
              </a:tr>
              <a:tr h="1325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Fallas no estructurales</a:t>
                      </a:r>
                      <a:endParaRPr lang="es-CO" sz="1400" kern="1200" dirty="0">
                        <a:solidFill>
                          <a:schemeClr val="dk1"/>
                        </a:solidFill>
                        <a:latin typeface="Arial" panose="020B0604020202020204" pitchFamily="34" charset="0"/>
                        <a:ea typeface="+mn-ea"/>
                        <a:cs typeface="Arial" panose="020B0604020202020204" pitchFamily="34" charset="0"/>
                      </a:endParaRPr>
                    </a:p>
                    <a:p>
                      <a:pPr marL="0" algn="ctr" defTabSz="457200" rtl="0" eaLnBrk="1" latinLnBrk="0" hangingPunct="1"/>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98522388"/>
                  </a:ext>
                </a:extLst>
              </a:tr>
              <a:tr h="3501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Trabajos de alto riesgo</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65647051"/>
                  </a:ext>
                </a:extLst>
              </a:tr>
              <a:tr h="3501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Fallas en equipos o sistemas</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99879046"/>
                  </a:ext>
                </a:extLst>
              </a:tr>
              <a:tr h="3501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Incendio/explosión</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35012685"/>
                  </a:ext>
                </a:extLst>
              </a:tr>
            </a:tbl>
          </a:graphicData>
        </a:graphic>
      </p:graphicFrame>
      <p:graphicFrame>
        <p:nvGraphicFramePr>
          <p:cNvPr id="9" name="Tabla 9">
            <a:extLst>
              <a:ext uri="{FF2B5EF4-FFF2-40B4-BE49-F238E27FC236}">
                <a16:creationId xmlns:a16="http://schemas.microsoft.com/office/drawing/2014/main" id="{6F3803A5-69F2-4A92-9663-EE99F24EF836}"/>
              </a:ext>
            </a:extLst>
          </p:cNvPr>
          <p:cNvGraphicFramePr>
            <a:graphicFrameLocks noGrp="1"/>
          </p:cNvGraphicFramePr>
          <p:nvPr>
            <p:extLst>
              <p:ext uri="{D42A27DB-BD31-4B8C-83A1-F6EECF244321}">
                <p14:modId xmlns:p14="http://schemas.microsoft.com/office/powerpoint/2010/main" val="2751232319"/>
              </p:ext>
            </p:extLst>
          </p:nvPr>
        </p:nvGraphicFramePr>
        <p:xfrm>
          <a:off x="4586110" y="2835599"/>
          <a:ext cx="1984022" cy="1620520"/>
        </p:xfrm>
        <a:graphic>
          <a:graphicData uri="http://schemas.openxmlformats.org/drawingml/2006/table">
            <a:tbl>
              <a:tblPr firstRow="1" bandRow="1">
                <a:tableStyleId>{5C22544A-7EE6-4342-B048-85BDC9FD1C3A}</a:tableStyleId>
              </a:tblPr>
              <a:tblGrid>
                <a:gridCol w="1984022">
                  <a:extLst>
                    <a:ext uri="{9D8B030D-6E8A-4147-A177-3AD203B41FA5}">
                      <a16:colId xmlns:a16="http://schemas.microsoft.com/office/drawing/2014/main" val="4141967164"/>
                    </a:ext>
                  </a:extLst>
                </a:gridCol>
              </a:tblGrid>
              <a:tr h="370840">
                <a:tc>
                  <a:txBody>
                    <a:bodyPr/>
                    <a:lstStyle/>
                    <a:p>
                      <a:pPr algn="ctr"/>
                      <a:r>
                        <a:rPr lang="es-ES" dirty="0">
                          <a:latin typeface="Arial" panose="020B0604020202020204" pitchFamily="34" charset="0"/>
                          <a:cs typeface="Arial" panose="020B0604020202020204" pitchFamily="34" charset="0"/>
                        </a:rPr>
                        <a:t>SOCIALES</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085565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Terrorismo, hurto,</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robo atraco</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5322847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Arial" panose="020B0604020202020204" pitchFamily="34" charset="0"/>
                          <a:ea typeface="+mn-ea"/>
                          <a:cs typeface="Arial" panose="020B0604020202020204" pitchFamily="34" charset="0"/>
                        </a:rPr>
                        <a:t>Accidentes de transito, desplazamiento terrestre</a:t>
                      </a:r>
                      <a:endParaRPr lang="es-CO"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191145101"/>
                  </a:ext>
                </a:extLst>
              </a:tr>
            </a:tbl>
          </a:graphicData>
        </a:graphic>
      </p:graphicFrame>
      <p:sp>
        <p:nvSpPr>
          <p:cNvPr id="15" name="37 Rombo">
            <a:extLst>
              <a:ext uri="{FF2B5EF4-FFF2-40B4-BE49-F238E27FC236}">
                <a16:creationId xmlns:a16="http://schemas.microsoft.com/office/drawing/2014/main" id="{C8AD33FE-C028-42A7-83F0-617672442852}"/>
              </a:ext>
            </a:extLst>
          </p:cNvPr>
          <p:cNvSpPr>
            <a:spLocks noChangeArrowheads="1"/>
          </p:cNvSpPr>
          <p:nvPr/>
        </p:nvSpPr>
        <p:spPr bwMode="auto">
          <a:xfrm>
            <a:off x="2942098" y="3950179"/>
            <a:ext cx="857250" cy="647700"/>
          </a:xfrm>
          <a:prstGeom prst="diamond">
            <a:avLst/>
          </a:prstGeom>
          <a:solidFill>
            <a:srgbClr val="FF0000"/>
          </a:solidFill>
          <a:ln w="9525" algn="ctr">
            <a:solidFill>
              <a:srgbClr val="000000"/>
            </a:solidFill>
            <a:round/>
            <a:headEnd/>
            <a:tailEnd/>
          </a:ln>
        </p:spPr>
        <p:txBody>
          <a:bodyPr/>
          <a:lstStyle/>
          <a:p>
            <a:endParaRPr lang="es-CO"/>
          </a:p>
        </p:txBody>
      </p:sp>
      <p:sp>
        <p:nvSpPr>
          <p:cNvPr id="16" name="38 Rombo">
            <a:extLst>
              <a:ext uri="{FF2B5EF4-FFF2-40B4-BE49-F238E27FC236}">
                <a16:creationId xmlns:a16="http://schemas.microsoft.com/office/drawing/2014/main" id="{3BB6B364-78B1-49DC-80F3-4501EDBE6155}"/>
              </a:ext>
            </a:extLst>
          </p:cNvPr>
          <p:cNvSpPr>
            <a:spLocks noChangeArrowheads="1"/>
          </p:cNvSpPr>
          <p:nvPr/>
        </p:nvSpPr>
        <p:spPr bwMode="auto">
          <a:xfrm>
            <a:off x="1611841" y="3961115"/>
            <a:ext cx="857250" cy="657225"/>
          </a:xfrm>
          <a:prstGeom prst="diamond">
            <a:avLst/>
          </a:prstGeom>
          <a:solidFill>
            <a:srgbClr val="FFFF00"/>
          </a:solidFill>
          <a:ln w="9525" algn="ctr">
            <a:solidFill>
              <a:srgbClr val="000000"/>
            </a:solidFill>
            <a:round/>
            <a:headEnd/>
            <a:tailEnd/>
          </a:ln>
        </p:spPr>
        <p:txBody>
          <a:bodyPr/>
          <a:lstStyle/>
          <a:p>
            <a:endParaRPr lang="es-CO"/>
          </a:p>
        </p:txBody>
      </p:sp>
      <p:sp>
        <p:nvSpPr>
          <p:cNvPr id="17" name="36 Rombo">
            <a:extLst>
              <a:ext uri="{FF2B5EF4-FFF2-40B4-BE49-F238E27FC236}">
                <a16:creationId xmlns:a16="http://schemas.microsoft.com/office/drawing/2014/main" id="{BA56E6AB-8C8A-43EC-9696-5CBB834D0F27}"/>
              </a:ext>
            </a:extLst>
          </p:cNvPr>
          <p:cNvSpPr>
            <a:spLocks noChangeArrowheads="1"/>
          </p:cNvSpPr>
          <p:nvPr/>
        </p:nvSpPr>
        <p:spPr bwMode="auto">
          <a:xfrm>
            <a:off x="255559" y="3951237"/>
            <a:ext cx="866775" cy="647700"/>
          </a:xfrm>
          <a:prstGeom prst="diamond">
            <a:avLst/>
          </a:prstGeom>
          <a:solidFill>
            <a:srgbClr xmlns:mc="http://schemas.openxmlformats.org/markup-compatibility/2006" xmlns:a14="http://schemas.microsoft.com/office/drawing/2010/main" val="008000" mc:Ignorable="a14" a14:legacySpreadsheetColorIndex="17"/>
          </a:solidFill>
          <a:ln w="9525" algn="ctr">
            <a:solidFill>
              <a:srgbClr val="000000"/>
            </a:solidFill>
            <a:round/>
            <a:headEnd/>
            <a:tailEnd/>
          </a:ln>
        </p:spPr>
        <p:txBody>
          <a:bodyPr/>
          <a:lstStyle/>
          <a:p>
            <a:endParaRPr lang="es-CO"/>
          </a:p>
        </p:txBody>
      </p:sp>
      <p:sp>
        <p:nvSpPr>
          <p:cNvPr id="10" name="CuadroTexto 9">
            <a:extLst>
              <a:ext uri="{FF2B5EF4-FFF2-40B4-BE49-F238E27FC236}">
                <a16:creationId xmlns:a16="http://schemas.microsoft.com/office/drawing/2014/main" id="{6807E7AA-43E4-4039-A398-DB46B711DC89}"/>
              </a:ext>
            </a:extLst>
          </p:cNvPr>
          <p:cNvSpPr txBox="1"/>
          <p:nvPr/>
        </p:nvSpPr>
        <p:spPr>
          <a:xfrm>
            <a:off x="825080" y="4424155"/>
            <a:ext cx="770262"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Posible</a:t>
            </a:r>
            <a:endParaRPr lang="es-CO" sz="14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3E0970E9-038A-4DB5-8F01-D7E247031626}"/>
              </a:ext>
            </a:extLst>
          </p:cNvPr>
          <p:cNvSpPr txBox="1"/>
          <p:nvPr/>
        </p:nvSpPr>
        <p:spPr>
          <a:xfrm>
            <a:off x="2188335" y="4431702"/>
            <a:ext cx="961265"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Probable</a:t>
            </a:r>
            <a:endParaRPr lang="es-CO" sz="14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FFFB2C4A-B045-42BA-B53A-5E238C11E242}"/>
              </a:ext>
            </a:extLst>
          </p:cNvPr>
          <p:cNvSpPr txBox="1"/>
          <p:nvPr/>
        </p:nvSpPr>
        <p:spPr>
          <a:xfrm>
            <a:off x="3483075" y="4424968"/>
            <a:ext cx="961265"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Inminente</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7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618204-423B-4C47-AFC7-F5055647A50B}"/>
              </a:ext>
            </a:extLst>
          </p:cNvPr>
          <p:cNvSpPr txBox="1"/>
          <p:nvPr/>
        </p:nvSpPr>
        <p:spPr>
          <a:xfrm>
            <a:off x="2040466" y="452669"/>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3. METAS Y OBJETIVOS</a:t>
            </a:r>
          </a:p>
        </p:txBody>
      </p:sp>
      <p:sp>
        <p:nvSpPr>
          <p:cNvPr id="5" name="CuadroTexto 4">
            <a:extLst>
              <a:ext uri="{FF2B5EF4-FFF2-40B4-BE49-F238E27FC236}">
                <a16:creationId xmlns:a16="http://schemas.microsoft.com/office/drawing/2014/main" id="{B4C9E5C5-3C7F-4526-AE6E-312C63260BB0}"/>
              </a:ext>
            </a:extLst>
          </p:cNvPr>
          <p:cNvSpPr txBox="1"/>
          <p:nvPr/>
        </p:nvSpPr>
        <p:spPr>
          <a:xfrm>
            <a:off x="282222" y="1004711"/>
            <a:ext cx="7292622" cy="3416320"/>
          </a:xfrm>
          <a:prstGeom prst="rect">
            <a:avLst/>
          </a:prstGeom>
          <a:noFill/>
        </p:spPr>
        <p:txBody>
          <a:bodyPr wrap="square" rtlCol="0">
            <a:spAutoFit/>
          </a:bodyPr>
          <a:lstStyle/>
          <a:p>
            <a:pPr algn="just"/>
            <a:r>
              <a:rPr lang="es-ES" dirty="0">
                <a:solidFill>
                  <a:srgbClr val="0D0D0D"/>
                </a:solidFill>
                <a:latin typeface="Arial" panose="020B0604020202020204" pitchFamily="34" charset="0"/>
                <a:cs typeface="Arial" panose="020B0604020202020204" pitchFamily="34" charset="0"/>
              </a:rPr>
              <a:t>Utilizando la información obtenida en el paso anterior, se proyecta cómo sería una operación exitosa frente a una emergencia determinada, identificando las acciones y recursos requeridos.</a:t>
            </a:r>
          </a:p>
          <a:p>
            <a:pPr algn="just"/>
            <a:endParaRPr lang="es-ES" dirty="0">
              <a:solidFill>
                <a:srgbClr val="0D0D0D"/>
              </a:solidFill>
              <a:latin typeface="Arial" panose="020B0604020202020204" pitchFamily="34" charset="0"/>
              <a:cs typeface="Arial" panose="020B0604020202020204" pitchFamily="34" charset="0"/>
            </a:endParaRPr>
          </a:p>
          <a:p>
            <a:pPr algn="just"/>
            <a:r>
              <a:rPr lang="es-ES" dirty="0">
                <a:solidFill>
                  <a:srgbClr val="0D0D0D"/>
                </a:solidFill>
                <a:latin typeface="Arial" panose="020B0604020202020204" pitchFamily="34" charset="0"/>
                <a:cs typeface="Arial" panose="020B0604020202020204" pitchFamily="34" charset="0"/>
              </a:rPr>
              <a:t>Prioridades: Se refiere al orden de importancia asignado a los diferentes cursos de acción.</a:t>
            </a:r>
          </a:p>
          <a:p>
            <a:pPr algn="just"/>
            <a:endParaRPr lang="es-ES" dirty="0">
              <a:solidFill>
                <a:srgbClr val="0D0D0D"/>
              </a:solidFill>
              <a:latin typeface="Arial" panose="020B0604020202020204" pitchFamily="34" charset="0"/>
              <a:cs typeface="Arial" panose="020B0604020202020204" pitchFamily="34" charset="0"/>
            </a:endParaRPr>
          </a:p>
          <a:p>
            <a:pPr algn="just"/>
            <a:r>
              <a:rPr lang="es-ES" dirty="0">
                <a:solidFill>
                  <a:srgbClr val="0D0D0D"/>
                </a:solidFill>
                <a:latin typeface="Arial" panose="020B0604020202020204" pitchFamily="34" charset="0"/>
                <a:cs typeface="Arial" panose="020B0604020202020204" pitchFamily="34" charset="0"/>
              </a:rPr>
              <a:t>Metas: Afirmaciones amplias y generales que indican los métodos mediante los cuales alcanzar las prioridades.</a:t>
            </a:r>
          </a:p>
          <a:p>
            <a:pPr algn="just"/>
            <a:endParaRPr lang="es-ES" dirty="0">
              <a:solidFill>
                <a:srgbClr val="0D0D0D"/>
              </a:solidFill>
              <a:latin typeface="Arial" panose="020B0604020202020204" pitchFamily="34" charset="0"/>
              <a:cs typeface="Arial" panose="020B0604020202020204" pitchFamily="34" charset="0"/>
            </a:endParaRPr>
          </a:p>
          <a:p>
            <a:pPr algn="just"/>
            <a:r>
              <a:rPr lang="es-ES" dirty="0">
                <a:solidFill>
                  <a:srgbClr val="0D0D0D"/>
                </a:solidFill>
                <a:latin typeface="Arial" panose="020B0604020202020204" pitchFamily="34" charset="0"/>
                <a:cs typeface="Arial" panose="020B0604020202020204" pitchFamily="34" charset="0"/>
              </a:rPr>
              <a:t>Objetivos: Son acciones más específicas, identificables y medibles durante la operación. </a:t>
            </a:r>
            <a:endParaRPr lang="es-CO" dirty="0">
              <a:solidFill>
                <a:srgbClr val="0D0D0D"/>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D25E2EA-72E8-4D09-B3D3-BAC44AF53DBA}"/>
              </a:ext>
            </a:extLst>
          </p:cNvPr>
          <p:cNvPicPr>
            <a:picLocks noChangeAspect="1"/>
          </p:cNvPicPr>
          <p:nvPr/>
        </p:nvPicPr>
        <p:blipFill>
          <a:blip r:embed="rId2"/>
          <a:stretch>
            <a:fillRect/>
          </a:stretch>
        </p:blipFill>
        <p:spPr>
          <a:xfrm>
            <a:off x="7264104" y="3212897"/>
            <a:ext cx="1705213" cy="1390844"/>
          </a:xfrm>
          <a:prstGeom prst="rect">
            <a:avLst/>
          </a:prstGeom>
        </p:spPr>
      </p:pic>
    </p:spTree>
    <p:extLst>
      <p:ext uri="{BB962C8B-B14F-4D97-AF65-F5344CB8AC3E}">
        <p14:creationId xmlns:p14="http://schemas.microsoft.com/office/powerpoint/2010/main" val="185362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618204-423B-4C47-AFC7-F5055647A50B}"/>
              </a:ext>
            </a:extLst>
          </p:cNvPr>
          <p:cNvSpPr txBox="1"/>
          <p:nvPr/>
        </p:nvSpPr>
        <p:spPr>
          <a:xfrm>
            <a:off x="2040466" y="452669"/>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4. DESARROLLO DEL PLAN</a:t>
            </a:r>
          </a:p>
        </p:txBody>
      </p:sp>
      <p:sp>
        <p:nvSpPr>
          <p:cNvPr id="5" name="CuadroTexto 4">
            <a:extLst>
              <a:ext uri="{FF2B5EF4-FFF2-40B4-BE49-F238E27FC236}">
                <a16:creationId xmlns:a16="http://schemas.microsoft.com/office/drawing/2014/main" id="{B4C9E5C5-3C7F-4526-AE6E-312C63260BB0}"/>
              </a:ext>
            </a:extLst>
          </p:cNvPr>
          <p:cNvSpPr txBox="1"/>
          <p:nvPr/>
        </p:nvSpPr>
        <p:spPr>
          <a:xfrm>
            <a:off x="282222" y="1355921"/>
            <a:ext cx="4752622" cy="1754326"/>
          </a:xfrm>
          <a:prstGeom prst="rect">
            <a:avLst/>
          </a:prstGeom>
          <a:noFill/>
        </p:spPr>
        <p:txBody>
          <a:bodyPr wrap="square" rtlCol="0">
            <a:spAutoFit/>
          </a:bodyPr>
          <a:lstStyle/>
          <a:p>
            <a:pPr algn="just"/>
            <a:r>
              <a:rPr lang="es-ES" dirty="0">
                <a:solidFill>
                  <a:srgbClr val="0D0D0D"/>
                </a:solidFill>
                <a:latin typeface="Arial" panose="020B0604020202020204" pitchFamily="34" charset="0"/>
                <a:cs typeface="Arial" panose="020B0604020202020204" pitchFamily="34" charset="0"/>
              </a:rPr>
              <a:t>Crea un plan detallado que incluya los procedimientos Operativos Normalizado (PON) a seguir antes, durante y después de una emergencia Esto puede incluir evacuación, primeros auxilios, comunicación con empleados/clientes, etc.</a:t>
            </a:r>
            <a:endParaRPr lang="es-CO" dirty="0">
              <a:solidFill>
                <a:srgbClr val="0D0D0D"/>
              </a:solidFill>
              <a:latin typeface="Arial" panose="020B0604020202020204" pitchFamily="34" charset="0"/>
              <a:cs typeface="Arial" panose="020B0604020202020204" pitchFamily="34" charset="0"/>
            </a:endParaRPr>
          </a:p>
        </p:txBody>
      </p:sp>
      <p:pic>
        <p:nvPicPr>
          <p:cNvPr id="6146" name="Picture 2" descr="Documentos - Iconos gratis de archivos y carpetas">
            <a:extLst>
              <a:ext uri="{FF2B5EF4-FFF2-40B4-BE49-F238E27FC236}">
                <a16:creationId xmlns:a16="http://schemas.microsoft.com/office/drawing/2014/main" id="{E0BFF765-A486-4156-A3A9-5BEDA295C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725965"/>
            <a:ext cx="2606852" cy="260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8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618204-423B-4C47-AFC7-F5055647A50B}"/>
              </a:ext>
            </a:extLst>
          </p:cNvPr>
          <p:cNvSpPr txBox="1"/>
          <p:nvPr/>
        </p:nvSpPr>
        <p:spPr>
          <a:xfrm>
            <a:off x="2040466" y="452669"/>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5. RECURSOS Y SUMINISTROS</a:t>
            </a:r>
          </a:p>
        </p:txBody>
      </p:sp>
      <p:sp>
        <p:nvSpPr>
          <p:cNvPr id="2" name="CuadroTexto 1">
            <a:extLst>
              <a:ext uri="{FF2B5EF4-FFF2-40B4-BE49-F238E27FC236}">
                <a16:creationId xmlns:a16="http://schemas.microsoft.com/office/drawing/2014/main" id="{ECA65456-762C-4471-92DB-9765E0641E4B}"/>
              </a:ext>
            </a:extLst>
          </p:cNvPr>
          <p:cNvSpPr txBox="1"/>
          <p:nvPr/>
        </p:nvSpPr>
        <p:spPr>
          <a:xfrm>
            <a:off x="406400" y="1072444"/>
            <a:ext cx="6965244" cy="923330"/>
          </a:xfrm>
          <a:prstGeom prst="rect">
            <a:avLst/>
          </a:prstGeom>
          <a:noFill/>
        </p:spPr>
        <p:txBody>
          <a:bodyPr wrap="square" rtlCol="0">
            <a:spAutoFit/>
          </a:bodyPr>
          <a:lstStyle/>
          <a:p>
            <a:pPr algn="just"/>
            <a:r>
              <a:rPr lang="es-ES" dirty="0">
                <a:solidFill>
                  <a:srgbClr val="0D0D0D"/>
                </a:solidFill>
                <a:latin typeface="Arial" panose="020B0604020202020204" pitchFamily="34" charset="0"/>
                <a:cs typeface="Arial" panose="020B0604020202020204" pitchFamily="34" charset="0"/>
              </a:rPr>
              <a:t>Se debe tener  identificado los recursos se tiene en la compañía para atacar las emergencias que se puedan presentar al interior de ella. </a:t>
            </a:r>
            <a:endParaRPr lang="es-CO" dirty="0">
              <a:solidFill>
                <a:srgbClr val="0D0D0D"/>
              </a:solidFill>
              <a:latin typeface="Arial" panose="020B0604020202020204" pitchFamily="34" charset="0"/>
              <a:cs typeface="Arial" panose="020B0604020202020204" pitchFamily="34" charset="0"/>
            </a:endParaRPr>
          </a:p>
        </p:txBody>
      </p:sp>
      <p:pic>
        <p:nvPicPr>
          <p:cNvPr id="2050" name="Picture 2" descr="BOTIQUIN DE PRIMEROS AUXILIOS - InsumosFirstPro.com">
            <a:extLst>
              <a:ext uri="{FF2B5EF4-FFF2-40B4-BE49-F238E27FC236}">
                <a16:creationId xmlns:a16="http://schemas.microsoft.com/office/drawing/2014/main" id="{42384BFA-BFD4-43C8-9411-4C2A6A09D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46217"/>
            <a:ext cx="1249539" cy="1249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tintor ABC multipropósito de 5 libras, producto nacional.">
            <a:extLst>
              <a:ext uri="{FF2B5EF4-FFF2-40B4-BE49-F238E27FC236}">
                <a16:creationId xmlns:a16="http://schemas.microsoft.com/office/drawing/2014/main" id="{59E6A72F-211A-4F91-8A36-4986BC351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39" y="243336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milla Primeros Auxilios Plástica con Arnés Tipo Araña: SO034 FisioAyudas">
            <a:extLst>
              <a:ext uri="{FF2B5EF4-FFF2-40B4-BE49-F238E27FC236}">
                <a16:creationId xmlns:a16="http://schemas.microsoft.com/office/drawing/2014/main" id="{65845C75-6A02-4C04-B3F4-156C7144E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849" y="1978092"/>
            <a:ext cx="2339269" cy="23392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ITS ANTI-DERRAME – SEALCO S.A.">
            <a:extLst>
              <a:ext uri="{FF2B5EF4-FFF2-40B4-BE49-F238E27FC236}">
                <a16:creationId xmlns:a16="http://schemas.microsoft.com/office/drawing/2014/main" id="{8B3CFFB5-3A6B-48AE-857B-6FA14F1E0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841" y="3121511"/>
            <a:ext cx="1881672" cy="15402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istemas de Deteccion de Incendios.">
            <a:extLst>
              <a:ext uri="{FF2B5EF4-FFF2-40B4-BE49-F238E27FC236}">
                <a16:creationId xmlns:a16="http://schemas.microsoft.com/office/drawing/2014/main" id="{7273CC95-32B4-4D01-9B7D-BFA77F4D9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7763" y="2024040"/>
            <a:ext cx="2265054" cy="113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9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618204-423B-4C47-AFC7-F5055647A50B}"/>
              </a:ext>
            </a:extLst>
          </p:cNvPr>
          <p:cNvSpPr txBox="1"/>
          <p:nvPr/>
        </p:nvSpPr>
        <p:spPr>
          <a:xfrm>
            <a:off x="2040466" y="452669"/>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6. PLAN DE COMUNICACIÓN</a:t>
            </a:r>
          </a:p>
        </p:txBody>
      </p:sp>
      <p:sp>
        <p:nvSpPr>
          <p:cNvPr id="6" name="CuadroTexto 5">
            <a:extLst>
              <a:ext uri="{FF2B5EF4-FFF2-40B4-BE49-F238E27FC236}">
                <a16:creationId xmlns:a16="http://schemas.microsoft.com/office/drawing/2014/main" id="{B9C8A83C-A4D6-4B05-8ADD-AC886AE54F68}"/>
              </a:ext>
            </a:extLst>
          </p:cNvPr>
          <p:cNvSpPr txBox="1"/>
          <p:nvPr/>
        </p:nvSpPr>
        <p:spPr>
          <a:xfrm>
            <a:off x="733778" y="1128889"/>
            <a:ext cx="7676444" cy="1477328"/>
          </a:xfrm>
          <a:prstGeom prst="rect">
            <a:avLst/>
          </a:prstGeom>
          <a:noFill/>
        </p:spPr>
        <p:txBody>
          <a:bodyPr wrap="square" rtlCol="0">
            <a:spAutoFit/>
          </a:bodyPr>
          <a:lstStyle/>
          <a:p>
            <a:pPr algn="just"/>
            <a:r>
              <a:rPr lang="es-ES" dirty="0">
                <a:solidFill>
                  <a:srgbClr val="0D0D0D"/>
                </a:solidFill>
                <a:latin typeface="Arial" panose="020B0604020202020204" pitchFamily="34" charset="0"/>
                <a:cs typeface="Arial" panose="020B0604020202020204" pitchFamily="34" charset="0"/>
              </a:rPr>
              <a:t>Se debe de tener muy presente un plan de comunicaciones ya que se debe divulgar el plan de emergencias a todos los niveles de la compañía especialmente a los diferentes tipos de brigada, para que cada persona tenga la responsabilidad de realizar su rol de manera segura frente a una situación adversa</a:t>
            </a:r>
            <a:r>
              <a:rPr lang="es-ES"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B18CD2E-6B35-4152-88E0-5B512A88482C}"/>
              </a:ext>
            </a:extLst>
          </p:cNvPr>
          <p:cNvPicPr>
            <a:picLocks noChangeAspect="1"/>
          </p:cNvPicPr>
          <p:nvPr/>
        </p:nvPicPr>
        <p:blipFill>
          <a:blip r:embed="rId2"/>
          <a:stretch>
            <a:fillRect/>
          </a:stretch>
        </p:blipFill>
        <p:spPr>
          <a:xfrm>
            <a:off x="3668889" y="2410285"/>
            <a:ext cx="4580273" cy="2195209"/>
          </a:xfrm>
          <a:prstGeom prst="rect">
            <a:avLst/>
          </a:prstGeom>
        </p:spPr>
      </p:pic>
    </p:spTree>
    <p:extLst>
      <p:ext uri="{BB962C8B-B14F-4D97-AF65-F5344CB8AC3E}">
        <p14:creationId xmlns:p14="http://schemas.microsoft.com/office/powerpoint/2010/main" val="428176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618204-423B-4C47-AFC7-F5055647A50B}"/>
              </a:ext>
            </a:extLst>
          </p:cNvPr>
          <p:cNvSpPr txBox="1"/>
          <p:nvPr/>
        </p:nvSpPr>
        <p:spPr>
          <a:xfrm>
            <a:off x="1507066" y="499721"/>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7. CAPACITACIÓN Y SIMULACROS</a:t>
            </a:r>
          </a:p>
        </p:txBody>
      </p:sp>
      <p:sp>
        <p:nvSpPr>
          <p:cNvPr id="7" name="CuadroTexto 6">
            <a:extLst>
              <a:ext uri="{FF2B5EF4-FFF2-40B4-BE49-F238E27FC236}">
                <a16:creationId xmlns:a16="http://schemas.microsoft.com/office/drawing/2014/main" id="{5CE68898-EF8D-49C5-BFBD-3B7DB14AC74C}"/>
              </a:ext>
            </a:extLst>
          </p:cNvPr>
          <p:cNvSpPr txBox="1"/>
          <p:nvPr/>
        </p:nvSpPr>
        <p:spPr>
          <a:xfrm>
            <a:off x="1955800" y="1191875"/>
            <a:ext cx="4165600"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Brigada de Emergencias</a:t>
            </a:r>
          </a:p>
        </p:txBody>
      </p:sp>
      <p:sp>
        <p:nvSpPr>
          <p:cNvPr id="3" name="CuadroTexto 2">
            <a:extLst>
              <a:ext uri="{FF2B5EF4-FFF2-40B4-BE49-F238E27FC236}">
                <a16:creationId xmlns:a16="http://schemas.microsoft.com/office/drawing/2014/main" id="{8925E6EC-1751-417D-B283-70C1F946C6AF}"/>
              </a:ext>
            </a:extLst>
          </p:cNvPr>
          <p:cNvSpPr txBox="1"/>
          <p:nvPr/>
        </p:nvSpPr>
        <p:spPr>
          <a:xfrm>
            <a:off x="665519" y="1910030"/>
            <a:ext cx="4903792" cy="1323439"/>
          </a:xfrm>
          <a:prstGeom prst="rect">
            <a:avLst/>
          </a:prstGeom>
          <a:noFill/>
        </p:spPr>
        <p:txBody>
          <a:bodyPr wrap="square" rtlCol="0">
            <a:spAutoFit/>
          </a:bodyPr>
          <a:lstStyle/>
          <a:p>
            <a:pPr algn="just"/>
            <a:r>
              <a:rPr lang="es-ES" sz="2000" dirty="0">
                <a:solidFill>
                  <a:srgbClr val="0D0D0D"/>
                </a:solidFill>
                <a:latin typeface="Arial" panose="020B0604020202020204" pitchFamily="34" charset="0"/>
                <a:cs typeface="Arial" panose="020B0604020202020204" pitchFamily="34" charset="0"/>
              </a:rPr>
              <a:t>Es un grupo de trabajadores organizados debidamente entrenados y capacitados para actuar antes, durante y después de una emergencia</a:t>
            </a:r>
            <a:r>
              <a:rPr lang="es-ES" sz="1400" dirty="0">
                <a:solidFill>
                  <a:srgbClr val="0D0D0D"/>
                </a:solidFill>
                <a:latin typeface="Arial" panose="020B0604020202020204" pitchFamily="34" charset="0"/>
                <a:cs typeface="Arial" panose="020B0604020202020204" pitchFamily="34" charset="0"/>
              </a:rPr>
              <a:t>.</a:t>
            </a:r>
            <a:endParaRPr lang="es-CO" sz="1400" dirty="0">
              <a:solidFill>
                <a:srgbClr val="0D0D0D"/>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549F648A-2992-4970-8720-62B664DC4AEF}"/>
              </a:ext>
            </a:extLst>
          </p:cNvPr>
          <p:cNvPicPr>
            <a:picLocks noChangeAspect="1"/>
          </p:cNvPicPr>
          <p:nvPr/>
        </p:nvPicPr>
        <p:blipFill>
          <a:blip r:embed="rId2"/>
          <a:stretch>
            <a:fillRect/>
          </a:stretch>
        </p:blipFill>
        <p:spPr>
          <a:xfrm>
            <a:off x="5569311" y="1505376"/>
            <a:ext cx="3068444" cy="2953736"/>
          </a:xfrm>
          <a:prstGeom prst="rect">
            <a:avLst/>
          </a:prstGeom>
        </p:spPr>
      </p:pic>
    </p:spTree>
    <p:extLst>
      <p:ext uri="{BB962C8B-B14F-4D97-AF65-F5344CB8AC3E}">
        <p14:creationId xmlns:p14="http://schemas.microsoft.com/office/powerpoint/2010/main" val="339127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71A7ED0-9B68-4BA8-A80C-0B2054149B20}"/>
              </a:ext>
            </a:extLst>
          </p:cNvPr>
          <p:cNvSpPr txBox="1"/>
          <p:nvPr/>
        </p:nvSpPr>
        <p:spPr>
          <a:xfrm>
            <a:off x="1453443" y="539366"/>
            <a:ext cx="4890913" cy="400110"/>
          </a:xfrm>
          <a:prstGeom prst="rect">
            <a:avLst/>
          </a:prstGeom>
          <a:noFill/>
        </p:spPr>
        <p:txBody>
          <a:bodyPr wrap="square">
            <a:spAutoFit/>
          </a:bodyPr>
          <a:lstStyle/>
          <a:p>
            <a:pPr algn="ctr"/>
            <a:r>
              <a:rPr lang="es-CO" sz="2000" b="1" dirty="0">
                <a:solidFill>
                  <a:srgbClr val="0070C0"/>
                </a:solidFill>
                <a:latin typeface="Arial" panose="020B0604020202020204" pitchFamily="34" charset="0"/>
                <a:cs typeface="Arial" panose="020B0604020202020204" pitchFamily="34" charset="0"/>
              </a:rPr>
              <a:t>Estructura Brigada de Emergencias</a:t>
            </a:r>
          </a:p>
        </p:txBody>
      </p:sp>
      <p:pic>
        <p:nvPicPr>
          <p:cNvPr id="5" name="Imagen 4">
            <a:extLst>
              <a:ext uri="{FF2B5EF4-FFF2-40B4-BE49-F238E27FC236}">
                <a16:creationId xmlns:a16="http://schemas.microsoft.com/office/drawing/2014/main" id="{BA332721-DD02-49D9-9736-1B5CE8E5A3E2}"/>
              </a:ext>
            </a:extLst>
          </p:cNvPr>
          <p:cNvPicPr>
            <a:picLocks noChangeAspect="1"/>
          </p:cNvPicPr>
          <p:nvPr/>
        </p:nvPicPr>
        <p:blipFill>
          <a:blip r:embed="rId2"/>
          <a:stretch>
            <a:fillRect/>
          </a:stretch>
        </p:blipFill>
        <p:spPr>
          <a:xfrm>
            <a:off x="903112" y="1114605"/>
            <a:ext cx="6795911" cy="1831023"/>
          </a:xfrm>
          <a:prstGeom prst="rect">
            <a:avLst/>
          </a:prstGeom>
        </p:spPr>
      </p:pic>
      <p:sp>
        <p:nvSpPr>
          <p:cNvPr id="10" name="CuadroTexto 9">
            <a:extLst>
              <a:ext uri="{FF2B5EF4-FFF2-40B4-BE49-F238E27FC236}">
                <a16:creationId xmlns:a16="http://schemas.microsoft.com/office/drawing/2014/main" id="{C512E633-EFA5-4498-8D25-0858F68139A4}"/>
              </a:ext>
            </a:extLst>
          </p:cNvPr>
          <p:cNvSpPr txBox="1"/>
          <p:nvPr/>
        </p:nvSpPr>
        <p:spPr>
          <a:xfrm>
            <a:off x="903112" y="3120757"/>
            <a:ext cx="2094089" cy="1384995"/>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El objetivo primordial es realizar actividades preventivas y acciones de control de incendios que se puedan dar con motivo de un evento perturbador o en la rutina diaria.</a:t>
            </a:r>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72B2ADD6-009D-4E31-9BC3-B3D5EAA00496}"/>
              </a:ext>
            </a:extLst>
          </p:cNvPr>
          <p:cNvSpPr txBox="1"/>
          <p:nvPr/>
        </p:nvSpPr>
        <p:spPr>
          <a:xfrm>
            <a:off x="3158067" y="3229435"/>
            <a:ext cx="2286000" cy="1015663"/>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Tiene como finalidad atender y estabilizar victimas en el sitio de la emergencia y remitir a centros de salud de ser necesario.</a:t>
            </a:r>
            <a:endParaRPr lang="es-CO" sz="12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EB97E968-68B8-4DFB-9485-4CE0882F1159}"/>
              </a:ext>
            </a:extLst>
          </p:cNvPr>
          <p:cNvSpPr txBox="1"/>
          <p:nvPr/>
        </p:nvSpPr>
        <p:spPr>
          <a:xfrm>
            <a:off x="5604933" y="3120757"/>
            <a:ext cx="2748844" cy="1569660"/>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Implementar, colocar y mantener en buen estado la señalización del edificio, lo mismo que los planos guía. Dicha señalización incluirá extintores, botiquines, y debe ajustarse a las normas a que se refieren los presentes términos de referencia. </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71A7ED0-9B68-4BA8-A80C-0B2054149B20}"/>
              </a:ext>
            </a:extLst>
          </p:cNvPr>
          <p:cNvSpPr txBox="1"/>
          <p:nvPr/>
        </p:nvSpPr>
        <p:spPr>
          <a:xfrm>
            <a:off x="1690510" y="559443"/>
            <a:ext cx="4890913" cy="400110"/>
          </a:xfrm>
          <a:prstGeom prst="rect">
            <a:avLst/>
          </a:prstGeom>
          <a:noFill/>
        </p:spPr>
        <p:txBody>
          <a:bodyPr wrap="square">
            <a:spAutoFit/>
          </a:bodyPr>
          <a:lstStyle/>
          <a:p>
            <a:pPr algn="ctr"/>
            <a:r>
              <a:rPr lang="es-CO" sz="2000" b="1" dirty="0">
                <a:solidFill>
                  <a:srgbClr val="0070C0"/>
                </a:solidFill>
                <a:latin typeface="Arial" panose="020B0604020202020204" pitchFamily="34" charset="0"/>
                <a:cs typeface="Arial" panose="020B0604020202020204" pitchFamily="34" charset="0"/>
              </a:rPr>
              <a:t>Líder de  Brigada</a:t>
            </a:r>
          </a:p>
        </p:txBody>
      </p:sp>
      <p:sp>
        <p:nvSpPr>
          <p:cNvPr id="8" name="CuadroTexto 7">
            <a:extLst>
              <a:ext uri="{FF2B5EF4-FFF2-40B4-BE49-F238E27FC236}">
                <a16:creationId xmlns:a16="http://schemas.microsoft.com/office/drawing/2014/main" id="{1D05F487-BF6B-40A1-8B63-1B4E4CF1F668}"/>
              </a:ext>
            </a:extLst>
          </p:cNvPr>
          <p:cNvSpPr txBox="1"/>
          <p:nvPr/>
        </p:nvSpPr>
        <p:spPr>
          <a:xfrm>
            <a:off x="948267" y="1281205"/>
            <a:ext cx="7405511" cy="1754326"/>
          </a:xfrm>
          <a:prstGeom prst="rect">
            <a:avLst/>
          </a:prstGeom>
          <a:noFill/>
        </p:spPr>
        <p:txBody>
          <a:bodyPr wrap="square">
            <a:spAutoFit/>
          </a:bodyPr>
          <a:lstStyle/>
          <a:p>
            <a:pPr algn="just"/>
            <a:r>
              <a:rPr lang="es-ES" dirty="0">
                <a:solidFill>
                  <a:srgbClr val="0D0D0D"/>
                </a:solidFill>
                <a:latin typeface="Arial" panose="020B0604020202020204" pitchFamily="34" charset="0"/>
                <a:cs typeface="Arial" panose="020B0604020202020204" pitchFamily="34" charset="0"/>
              </a:rPr>
              <a:t>Es la máxima autoridad en establecimiento durante las emergencias. Actuará desde el puesto de mando, poseerá sólidos conocimientos de seguridad contra incendios y plan de autoprotección debiendo ser una persona con dotes de mando y localizables durante las 24 horas del día, será quien decidirá el momento de la evacuación del establecimiento.</a:t>
            </a:r>
            <a:endParaRPr lang="es-CO" dirty="0">
              <a:solidFill>
                <a:srgbClr val="0D0D0D"/>
              </a:solidFill>
              <a:latin typeface="Arial" panose="020B0604020202020204" pitchFamily="34" charset="0"/>
              <a:cs typeface="Arial" panose="020B0604020202020204" pitchFamily="34" charset="0"/>
            </a:endParaRPr>
          </a:p>
        </p:txBody>
      </p:sp>
      <p:pic>
        <p:nvPicPr>
          <p:cNvPr id="4098" name="Picture 2" descr="3. Procedimiento de evacuación para Líderes de grupo">
            <a:extLst>
              <a:ext uri="{FF2B5EF4-FFF2-40B4-BE49-F238E27FC236}">
                <a16:creationId xmlns:a16="http://schemas.microsoft.com/office/drawing/2014/main" id="{975433E2-3116-4E02-BBA3-CB18D7D16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045" y="2832805"/>
            <a:ext cx="3320522" cy="186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FFD11B-A8C1-4E5C-94E2-B4377945F825}"/>
              </a:ext>
            </a:extLst>
          </p:cNvPr>
          <p:cNvSpPr txBox="1"/>
          <p:nvPr/>
        </p:nvSpPr>
        <p:spPr>
          <a:xfrm>
            <a:off x="2266245" y="453782"/>
            <a:ext cx="3039534"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ENTIDADES DE APOYO</a:t>
            </a:r>
          </a:p>
        </p:txBody>
      </p:sp>
      <p:graphicFrame>
        <p:nvGraphicFramePr>
          <p:cNvPr id="6" name="Tabla 6">
            <a:extLst>
              <a:ext uri="{FF2B5EF4-FFF2-40B4-BE49-F238E27FC236}">
                <a16:creationId xmlns:a16="http://schemas.microsoft.com/office/drawing/2014/main" id="{FD905619-8722-4A42-8649-4D9781935F5F}"/>
              </a:ext>
            </a:extLst>
          </p:cNvPr>
          <p:cNvGraphicFramePr>
            <a:graphicFrameLocks noGrp="1"/>
          </p:cNvGraphicFramePr>
          <p:nvPr>
            <p:extLst>
              <p:ext uri="{D42A27DB-BD31-4B8C-83A1-F6EECF244321}">
                <p14:modId xmlns:p14="http://schemas.microsoft.com/office/powerpoint/2010/main" val="1535825165"/>
              </p:ext>
            </p:extLst>
          </p:nvPr>
        </p:nvGraphicFramePr>
        <p:xfrm>
          <a:off x="632178" y="1045633"/>
          <a:ext cx="7337778" cy="3524870"/>
        </p:xfrm>
        <a:graphic>
          <a:graphicData uri="http://schemas.openxmlformats.org/drawingml/2006/table">
            <a:tbl>
              <a:tblPr firstRow="1" bandRow="1">
                <a:tableStyleId>{5C22544A-7EE6-4342-B048-85BDC9FD1C3A}</a:tableStyleId>
              </a:tblPr>
              <a:tblGrid>
                <a:gridCol w="3668889">
                  <a:extLst>
                    <a:ext uri="{9D8B030D-6E8A-4147-A177-3AD203B41FA5}">
                      <a16:colId xmlns:a16="http://schemas.microsoft.com/office/drawing/2014/main" val="1633223991"/>
                    </a:ext>
                  </a:extLst>
                </a:gridCol>
                <a:gridCol w="3668889">
                  <a:extLst>
                    <a:ext uri="{9D8B030D-6E8A-4147-A177-3AD203B41FA5}">
                      <a16:colId xmlns:a16="http://schemas.microsoft.com/office/drawing/2014/main" val="1427986443"/>
                    </a:ext>
                  </a:extLst>
                </a:gridCol>
              </a:tblGrid>
              <a:tr h="370840">
                <a:tc>
                  <a:txBody>
                    <a:bodyPr/>
                    <a:lstStyle/>
                    <a:p>
                      <a:pPr algn="ctr"/>
                      <a:r>
                        <a:rPr lang="es-ES" dirty="0">
                          <a:latin typeface="Arial" panose="020B0604020202020204" pitchFamily="34" charset="0"/>
                          <a:cs typeface="Arial" panose="020B0604020202020204" pitchFamily="34" charset="0"/>
                        </a:rPr>
                        <a:t>ENTIDADES </a:t>
                      </a:r>
                      <a:endParaRPr lang="es-CO" dirty="0">
                        <a:latin typeface="Arial" panose="020B0604020202020204" pitchFamily="34" charset="0"/>
                        <a:cs typeface="Arial" panose="020B0604020202020204" pitchFamily="34" charset="0"/>
                      </a:endParaRPr>
                    </a:p>
                  </a:txBody>
                  <a:tcPr/>
                </a:tc>
                <a:tc>
                  <a:txBody>
                    <a:bodyPr/>
                    <a:lstStyle/>
                    <a:p>
                      <a:pPr algn="ctr"/>
                      <a:r>
                        <a:rPr lang="es-ES" dirty="0">
                          <a:latin typeface="Arial" panose="020B0604020202020204" pitchFamily="34" charset="0"/>
                          <a:cs typeface="Arial" panose="020B0604020202020204" pitchFamily="34" charset="0"/>
                        </a:rPr>
                        <a:t>TELEFONOS</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8330485"/>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Línea de Emergencias General</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a:effectLst/>
                          <a:latin typeface="Arial" panose="020B0604020202020204" pitchFamily="34" charset="0"/>
                          <a:cs typeface="Arial" panose="020B0604020202020204" pitchFamily="34" charset="0"/>
                        </a:rPr>
                        <a:t>123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2626696309"/>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ARL - SURA</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4444578</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1367399683"/>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Bomberos Medellín- Estación Guayabal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2853220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2108695879"/>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Cuadrante de la Policía</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2668826</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2455004276"/>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Transito Medellín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3719211</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637472539"/>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Cruz Roja Medellín</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3505300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73231905"/>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Hospital General de Medellín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3847300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4208441034"/>
                  </a:ext>
                </a:extLst>
              </a:tr>
              <a:tr h="370840">
                <a:tc>
                  <a:txBody>
                    <a:bodyPr/>
                    <a:lstStyle/>
                    <a:p>
                      <a:pPr algn="ctr" fontAlgn="ctr"/>
                      <a:r>
                        <a:rPr lang="es-CO" sz="1800" u="none" strike="noStrike" dirty="0">
                          <a:effectLst/>
                          <a:latin typeface="Arial" panose="020B0604020202020204" pitchFamily="34" charset="0"/>
                          <a:cs typeface="Arial" panose="020B0604020202020204" pitchFamily="34" charset="0"/>
                        </a:rPr>
                        <a:t>Hospital San Vicente de Paul</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tc>
                  <a:txBody>
                    <a:bodyPr/>
                    <a:lstStyle/>
                    <a:p>
                      <a:pPr algn="ctr" fontAlgn="ctr"/>
                      <a:r>
                        <a:rPr lang="es-CO" sz="1800" u="none" strike="noStrike" dirty="0">
                          <a:effectLst/>
                          <a:latin typeface="Arial" panose="020B0604020202020204" pitchFamily="34" charset="0"/>
                          <a:cs typeface="Arial" panose="020B0604020202020204" pitchFamily="34" charset="0"/>
                        </a:rPr>
                        <a:t>4441333</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10" marR="9510" marT="9510" marB="0" anchor="ctr"/>
                </a:tc>
                <a:extLst>
                  <a:ext uri="{0D108BD9-81ED-4DB2-BD59-A6C34878D82A}">
                    <a16:rowId xmlns:a16="http://schemas.microsoft.com/office/drawing/2014/main" val="1450609740"/>
                  </a:ext>
                </a:extLst>
              </a:tr>
            </a:tbl>
          </a:graphicData>
        </a:graphic>
      </p:graphicFrame>
    </p:spTree>
    <p:extLst>
      <p:ext uri="{BB962C8B-B14F-4D97-AF65-F5344CB8AC3E}">
        <p14:creationId xmlns:p14="http://schemas.microsoft.com/office/powerpoint/2010/main" val="180351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FFD11B-A8C1-4E5C-94E2-B4377945F825}"/>
              </a:ext>
            </a:extLst>
          </p:cNvPr>
          <p:cNvSpPr txBox="1"/>
          <p:nvPr/>
        </p:nvSpPr>
        <p:spPr>
          <a:xfrm>
            <a:off x="2040467" y="452669"/>
            <a:ext cx="3039534"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PLAN DE AYUDA MUTUA</a:t>
            </a:r>
          </a:p>
        </p:txBody>
      </p:sp>
      <p:sp>
        <p:nvSpPr>
          <p:cNvPr id="7" name="CuadroTexto 6">
            <a:extLst>
              <a:ext uri="{FF2B5EF4-FFF2-40B4-BE49-F238E27FC236}">
                <a16:creationId xmlns:a16="http://schemas.microsoft.com/office/drawing/2014/main" id="{494B9D6D-42B6-46B6-A008-92416B2D120A}"/>
              </a:ext>
            </a:extLst>
          </p:cNvPr>
          <p:cNvSpPr txBox="1"/>
          <p:nvPr/>
        </p:nvSpPr>
        <p:spPr>
          <a:xfrm>
            <a:off x="372534" y="1031202"/>
            <a:ext cx="7811910" cy="1754326"/>
          </a:xfrm>
          <a:prstGeom prst="rect">
            <a:avLst/>
          </a:prstGeom>
          <a:noFill/>
        </p:spPr>
        <p:txBody>
          <a:bodyPr wrap="square">
            <a:spAutoFit/>
          </a:bodyPr>
          <a:lstStyle/>
          <a:p>
            <a:pPr lvl="0" algn="just">
              <a:spcAft>
                <a:spcPts val="25"/>
              </a:spcAft>
            </a:pPr>
            <a:r>
              <a:rPr lang="es-CO" dirty="0">
                <a:solidFill>
                  <a:srgbClr val="0D0D0D"/>
                </a:solidFill>
                <a:latin typeface="Arial" panose="020B0604020202020204" pitchFamily="34" charset="0"/>
                <a:cs typeface="Arial" panose="020B0604020202020204" pitchFamily="34" charset="0"/>
              </a:rPr>
              <a:t>Es un acuerdo entre varias empresas u organizaciones de un mismo sector geográfico, para prestar asistencia técnica y/o humana, en la eventualidad de una emergencia que sobrepase o amenace las posibilidades de protección de la organización. Así mismo, desarrollar conjuntamente planes de capacitación e intercambio de buenas prácticas empresariales para atender eventos de emergencia.</a:t>
            </a:r>
          </a:p>
        </p:txBody>
      </p:sp>
      <p:pic>
        <p:nvPicPr>
          <p:cNvPr id="8" name="Imagen 7">
            <a:extLst>
              <a:ext uri="{FF2B5EF4-FFF2-40B4-BE49-F238E27FC236}">
                <a16:creationId xmlns:a16="http://schemas.microsoft.com/office/drawing/2014/main" id="{00D65F17-3706-41BE-A108-8AB3089B6B4A}"/>
              </a:ext>
            </a:extLst>
          </p:cNvPr>
          <p:cNvPicPr>
            <a:picLocks noChangeAspect="1"/>
          </p:cNvPicPr>
          <p:nvPr/>
        </p:nvPicPr>
        <p:blipFill>
          <a:blip r:embed="rId2"/>
          <a:stretch>
            <a:fillRect/>
          </a:stretch>
        </p:blipFill>
        <p:spPr>
          <a:xfrm>
            <a:off x="6692232" y="2571750"/>
            <a:ext cx="1991003" cy="1924319"/>
          </a:xfrm>
          <a:prstGeom prst="rect">
            <a:avLst/>
          </a:prstGeom>
        </p:spPr>
      </p:pic>
    </p:spTree>
    <p:extLst>
      <p:ext uri="{BB962C8B-B14F-4D97-AF65-F5344CB8AC3E}">
        <p14:creationId xmlns:p14="http://schemas.microsoft.com/office/powerpoint/2010/main" val="25248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8A676B5-E82A-4768-8D79-48ED4D05DC59}"/>
              </a:ext>
            </a:extLst>
          </p:cNvPr>
          <p:cNvSpPr txBox="1"/>
          <p:nvPr/>
        </p:nvSpPr>
        <p:spPr>
          <a:xfrm>
            <a:off x="1524001" y="889087"/>
            <a:ext cx="6299200" cy="646331"/>
          </a:xfrm>
          <a:prstGeom prst="rect">
            <a:avLst/>
          </a:prstGeom>
          <a:noFill/>
        </p:spPr>
        <p:txBody>
          <a:bodyPr wrap="square" rtlCol="0">
            <a:spAutoFit/>
          </a:bodyPr>
          <a:lstStyle/>
          <a:p>
            <a:r>
              <a:rPr lang="es-ES" sz="3600" dirty="0">
                <a:solidFill>
                  <a:schemeClr val="bg1"/>
                </a:solidFill>
                <a:latin typeface="Arial" panose="020B0604020202020204" pitchFamily="34" charset="0"/>
                <a:cs typeface="Arial" panose="020B0604020202020204" pitchFamily="34" charset="0"/>
              </a:rPr>
              <a:t>PLAN DE EMERGENCIAS</a:t>
            </a:r>
            <a:endParaRPr lang="es-CO" sz="3600"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9F77E64-1E77-48C2-9D2C-2DEC70C0987F}"/>
              </a:ext>
            </a:extLst>
          </p:cNvPr>
          <p:cNvPicPr>
            <a:picLocks noChangeAspect="1"/>
          </p:cNvPicPr>
          <p:nvPr/>
        </p:nvPicPr>
        <p:blipFill>
          <a:blip r:embed="rId3"/>
          <a:stretch>
            <a:fillRect/>
          </a:stretch>
        </p:blipFill>
        <p:spPr>
          <a:xfrm>
            <a:off x="3053015" y="1821078"/>
            <a:ext cx="2681741" cy="2400686"/>
          </a:xfrm>
          <a:prstGeom prst="rect">
            <a:avLst/>
          </a:prstGeom>
        </p:spPr>
      </p:pic>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879E7AF-4907-4330-9B77-509EAD6D4BB3}"/>
              </a:ext>
            </a:extLst>
          </p:cNvPr>
          <p:cNvSpPr txBox="1"/>
          <p:nvPr/>
        </p:nvSpPr>
        <p:spPr>
          <a:xfrm>
            <a:off x="846667" y="663424"/>
            <a:ext cx="7450666" cy="1569660"/>
          </a:xfrm>
          <a:prstGeom prst="rect">
            <a:avLst/>
          </a:prstGeom>
          <a:noFill/>
        </p:spPr>
        <p:txBody>
          <a:bodyPr wrap="square">
            <a:spAutoFit/>
          </a:bodyPr>
          <a:lstStyle/>
          <a:p>
            <a:pPr algn="ctr"/>
            <a:r>
              <a:rPr lang="es-CO" sz="2400" b="1" dirty="0">
                <a:solidFill>
                  <a:srgbClr val="0070C0"/>
                </a:solidFill>
                <a:latin typeface="Arial" panose="020B0604020202020204" pitchFamily="34" charset="0"/>
                <a:cs typeface="Arial" panose="020B0604020202020204" pitchFamily="34" charset="0"/>
              </a:rPr>
              <a:t>RECUERDA ES MEJOR ESTAR PREPARADOS PARA ALGO QUE QUIZAS NUNCA OCURRA, Y NO QUE OCURRA UN EVENTO Y NO ESTEMOS   PREPARADOS</a:t>
            </a:r>
          </a:p>
        </p:txBody>
      </p:sp>
      <p:pic>
        <p:nvPicPr>
          <p:cNvPr id="8" name="Imagen 7">
            <a:extLst>
              <a:ext uri="{FF2B5EF4-FFF2-40B4-BE49-F238E27FC236}">
                <a16:creationId xmlns:a16="http://schemas.microsoft.com/office/drawing/2014/main" id="{519C5EA1-6B7F-471B-8373-188945C9BE2F}"/>
              </a:ext>
            </a:extLst>
          </p:cNvPr>
          <p:cNvPicPr>
            <a:picLocks noChangeAspect="1"/>
          </p:cNvPicPr>
          <p:nvPr/>
        </p:nvPicPr>
        <p:blipFill>
          <a:blip r:embed="rId2"/>
          <a:stretch>
            <a:fillRect/>
          </a:stretch>
        </p:blipFill>
        <p:spPr>
          <a:xfrm>
            <a:off x="3524104" y="2346129"/>
            <a:ext cx="2095792" cy="2248214"/>
          </a:xfrm>
          <a:prstGeom prst="rect">
            <a:avLst/>
          </a:prstGeom>
        </p:spPr>
      </p:pic>
    </p:spTree>
    <p:extLst>
      <p:ext uri="{BB962C8B-B14F-4D97-AF65-F5344CB8AC3E}">
        <p14:creationId xmlns:p14="http://schemas.microsoft.com/office/powerpoint/2010/main" val="109307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0B0B80D-30AD-4791-ADD3-3CD22F05BFCC}"/>
              </a:ext>
            </a:extLst>
          </p:cNvPr>
          <p:cNvSpPr txBox="1"/>
          <p:nvPr/>
        </p:nvSpPr>
        <p:spPr>
          <a:xfrm>
            <a:off x="406400" y="1218738"/>
            <a:ext cx="5407378" cy="2585323"/>
          </a:xfrm>
          <a:prstGeom prst="rect">
            <a:avLst/>
          </a:prstGeom>
          <a:noFill/>
        </p:spPr>
        <p:txBody>
          <a:bodyPr wrap="square">
            <a:spAutoFit/>
          </a:bodyPr>
          <a:lstStyle/>
          <a:p>
            <a:pPr algn="just"/>
            <a:r>
              <a:rPr lang="es-ES" b="0" i="0" dirty="0">
                <a:solidFill>
                  <a:srgbClr val="0D0D0D"/>
                </a:solidFill>
                <a:effectLst/>
                <a:latin typeface="Arial" panose="020B0604020202020204" pitchFamily="34" charset="0"/>
                <a:cs typeface="Arial" panose="020B0604020202020204" pitchFamily="34" charset="0"/>
              </a:rPr>
              <a:t>Una emergencia se refiere a una situación inesperada que requiere acción inmediata para prevenir daños graves, salvar vidas o proteger propiedades. Puede ser un accidente, un desastre natural, una situación médica crítica, un incidente de seguridad, entre otros eventos que demandan atención urgente. La respuesta rápida y efectiva ante una emergencia es crucial para minimizar sus consecuencias negativas.</a:t>
            </a:r>
            <a:endParaRPr lang="es-CO"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A5B46DE-D0DD-4D3B-B66C-828417240F27}"/>
              </a:ext>
            </a:extLst>
          </p:cNvPr>
          <p:cNvSpPr txBox="1"/>
          <p:nvPr/>
        </p:nvSpPr>
        <p:spPr>
          <a:xfrm>
            <a:off x="1151467" y="549304"/>
            <a:ext cx="4572000"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¿QUE ES UNA EMERGENCIA?</a:t>
            </a:r>
          </a:p>
        </p:txBody>
      </p:sp>
      <p:pic>
        <p:nvPicPr>
          <p:cNvPr id="10" name="object 2">
            <a:extLst>
              <a:ext uri="{FF2B5EF4-FFF2-40B4-BE49-F238E27FC236}">
                <a16:creationId xmlns:a16="http://schemas.microsoft.com/office/drawing/2014/main" id="{DC251FB4-7C78-4D64-9E31-181531755ED6}"/>
              </a:ext>
            </a:extLst>
          </p:cNvPr>
          <p:cNvPicPr/>
          <p:nvPr/>
        </p:nvPicPr>
        <p:blipFill>
          <a:blip r:embed="rId2" cstate="print"/>
          <a:stretch>
            <a:fillRect/>
          </a:stretch>
        </p:blipFill>
        <p:spPr>
          <a:xfrm>
            <a:off x="5847645" y="880515"/>
            <a:ext cx="2889955" cy="3354564"/>
          </a:xfrm>
          <a:prstGeom prst="rect">
            <a:avLst/>
          </a:prstGeom>
        </p:spPr>
      </p:pic>
    </p:spTree>
    <p:extLst>
      <p:ext uri="{BB962C8B-B14F-4D97-AF65-F5344CB8AC3E}">
        <p14:creationId xmlns:p14="http://schemas.microsoft.com/office/powerpoint/2010/main" val="189554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61C444E4-C368-4073-8680-C350B189D34E}"/>
              </a:ext>
            </a:extLst>
          </p:cNvPr>
          <p:cNvGraphicFramePr/>
          <p:nvPr>
            <p:extLst>
              <p:ext uri="{D42A27DB-BD31-4B8C-83A1-F6EECF244321}">
                <p14:modId xmlns:p14="http://schemas.microsoft.com/office/powerpoint/2010/main" val="3241109877"/>
              </p:ext>
            </p:extLst>
          </p:nvPr>
        </p:nvGraphicFramePr>
        <p:xfrm>
          <a:off x="-982134" y="266587"/>
          <a:ext cx="7857067" cy="422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object 7">
            <a:extLst>
              <a:ext uri="{FF2B5EF4-FFF2-40B4-BE49-F238E27FC236}">
                <a16:creationId xmlns:a16="http://schemas.microsoft.com/office/drawing/2014/main" id="{67D398B8-230A-4949-9275-C34F11A12818}"/>
              </a:ext>
            </a:extLst>
          </p:cNvPr>
          <p:cNvGrpSpPr/>
          <p:nvPr/>
        </p:nvGrpSpPr>
        <p:grpSpPr>
          <a:xfrm>
            <a:off x="5519420" y="1026032"/>
            <a:ext cx="5001260" cy="3429000"/>
            <a:chOff x="4198620" y="3428998"/>
            <a:chExt cx="5001260" cy="3429000"/>
          </a:xfrm>
        </p:grpSpPr>
        <p:pic>
          <p:nvPicPr>
            <p:cNvPr id="11" name="object 8">
              <a:extLst>
                <a:ext uri="{FF2B5EF4-FFF2-40B4-BE49-F238E27FC236}">
                  <a16:creationId xmlns:a16="http://schemas.microsoft.com/office/drawing/2014/main" id="{7CE78C92-E71D-4699-A2ED-E93E81FBF4DC}"/>
                </a:ext>
              </a:extLst>
            </p:cNvPr>
            <p:cNvPicPr/>
            <p:nvPr/>
          </p:nvPicPr>
          <p:blipFill>
            <a:blip r:embed="rId7" cstate="print"/>
            <a:stretch>
              <a:fillRect/>
            </a:stretch>
          </p:blipFill>
          <p:spPr>
            <a:xfrm>
              <a:off x="4198620" y="5853685"/>
              <a:ext cx="5001006" cy="1004311"/>
            </a:xfrm>
            <a:prstGeom prst="rect">
              <a:avLst/>
            </a:prstGeom>
          </p:spPr>
        </p:pic>
        <p:pic>
          <p:nvPicPr>
            <p:cNvPr id="12" name="object 9">
              <a:extLst>
                <a:ext uri="{FF2B5EF4-FFF2-40B4-BE49-F238E27FC236}">
                  <a16:creationId xmlns:a16="http://schemas.microsoft.com/office/drawing/2014/main" id="{FFBE3830-E072-419D-9C8E-85892C11B883}"/>
                </a:ext>
              </a:extLst>
            </p:cNvPr>
            <p:cNvPicPr/>
            <p:nvPr/>
          </p:nvPicPr>
          <p:blipFill>
            <a:blip r:embed="rId8" cstate="print"/>
            <a:stretch>
              <a:fillRect/>
            </a:stretch>
          </p:blipFill>
          <p:spPr>
            <a:xfrm>
              <a:off x="4352544" y="3428998"/>
              <a:ext cx="3485387" cy="3349750"/>
            </a:xfrm>
            <a:prstGeom prst="rect">
              <a:avLst/>
            </a:prstGeom>
          </p:spPr>
        </p:pic>
      </p:grpSp>
    </p:spTree>
    <p:extLst>
      <p:ext uri="{BB962C8B-B14F-4D97-AF65-F5344CB8AC3E}">
        <p14:creationId xmlns:p14="http://schemas.microsoft.com/office/powerpoint/2010/main" val="234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381124-78FD-4652-8477-6136C12A8AEF}"/>
              </a:ext>
            </a:extLst>
          </p:cNvPr>
          <p:cNvSpPr txBox="1"/>
          <p:nvPr/>
        </p:nvSpPr>
        <p:spPr>
          <a:xfrm>
            <a:off x="812801" y="549304"/>
            <a:ext cx="7112000"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PERSONAL IDONEO PARA ATENDER UNA EMERGENCIA</a:t>
            </a:r>
          </a:p>
        </p:txBody>
      </p:sp>
      <p:graphicFrame>
        <p:nvGraphicFramePr>
          <p:cNvPr id="2" name="Diagrama 1">
            <a:extLst>
              <a:ext uri="{FF2B5EF4-FFF2-40B4-BE49-F238E27FC236}">
                <a16:creationId xmlns:a16="http://schemas.microsoft.com/office/drawing/2014/main" id="{F596EA88-1723-45D7-87F8-D477541D1709}"/>
              </a:ext>
            </a:extLst>
          </p:cNvPr>
          <p:cNvGraphicFramePr/>
          <p:nvPr>
            <p:extLst>
              <p:ext uri="{D42A27DB-BD31-4B8C-83A1-F6EECF244321}">
                <p14:modId xmlns:p14="http://schemas.microsoft.com/office/powerpoint/2010/main" val="3204638965"/>
              </p:ext>
            </p:extLst>
          </p:nvPr>
        </p:nvGraphicFramePr>
        <p:xfrm>
          <a:off x="1524000" y="1205813"/>
          <a:ext cx="5429956" cy="350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10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E9C5BA-6570-4C47-8509-A29BC57878F1}"/>
              </a:ext>
            </a:extLst>
          </p:cNvPr>
          <p:cNvSpPr txBox="1"/>
          <p:nvPr/>
        </p:nvSpPr>
        <p:spPr>
          <a:xfrm>
            <a:off x="1717033" y="992955"/>
            <a:ext cx="3491089"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PLAN DE EMERGENCIAS</a:t>
            </a:r>
          </a:p>
        </p:txBody>
      </p:sp>
      <p:sp>
        <p:nvSpPr>
          <p:cNvPr id="5" name="object 3">
            <a:extLst>
              <a:ext uri="{FF2B5EF4-FFF2-40B4-BE49-F238E27FC236}">
                <a16:creationId xmlns:a16="http://schemas.microsoft.com/office/drawing/2014/main" id="{1DB612A9-E513-43E5-9FDD-FC930E548BC4}"/>
              </a:ext>
            </a:extLst>
          </p:cNvPr>
          <p:cNvSpPr txBox="1"/>
          <p:nvPr/>
        </p:nvSpPr>
        <p:spPr>
          <a:xfrm>
            <a:off x="383533" y="1848780"/>
            <a:ext cx="5678600" cy="2005036"/>
          </a:xfrm>
          <a:prstGeom prst="rect">
            <a:avLst/>
          </a:prstGeom>
        </p:spPr>
        <p:txBody>
          <a:bodyPr vert="horz" wrap="square" lIns="0" tIns="47625" rIns="0" bIns="0" rtlCol="0">
            <a:spAutoFit/>
          </a:bodyPr>
          <a:lstStyle/>
          <a:p>
            <a:pPr marL="12700" marR="5080" algn="just">
              <a:lnSpc>
                <a:spcPts val="2160"/>
              </a:lnSpc>
              <a:spcBef>
                <a:spcPts val="375"/>
              </a:spcBef>
            </a:pPr>
            <a:r>
              <a:rPr lang="es-ES" dirty="0">
                <a:solidFill>
                  <a:srgbClr val="0D0D0D"/>
                </a:solidFill>
                <a:latin typeface="Arial" panose="020B0604020202020204" pitchFamily="34" charset="0"/>
                <a:cs typeface="Arial" panose="020B0604020202020204" pitchFamily="34" charset="0"/>
              </a:rPr>
              <a:t>Es un </a:t>
            </a:r>
            <a:r>
              <a:rPr lang="es-ES" b="1" dirty="0">
                <a:solidFill>
                  <a:srgbClr val="0D0D0D"/>
                </a:solidFill>
                <a:latin typeface="Arial" panose="020B0604020202020204" pitchFamily="34" charset="0"/>
                <a:cs typeface="Arial" panose="020B0604020202020204" pitchFamily="34" charset="0"/>
              </a:rPr>
              <a:t>documento</a:t>
            </a:r>
            <a:r>
              <a:rPr lang="es-ES" dirty="0">
                <a:solidFill>
                  <a:srgbClr val="0D0D0D"/>
                </a:solidFill>
                <a:latin typeface="Arial" panose="020B0604020202020204" pitchFamily="34" charset="0"/>
                <a:cs typeface="Arial" panose="020B0604020202020204" pitchFamily="34" charset="0"/>
              </a:rPr>
              <a:t> detallado que establece los </a:t>
            </a:r>
            <a:r>
              <a:rPr lang="es-ES" b="1" dirty="0">
                <a:solidFill>
                  <a:srgbClr val="0D0D0D"/>
                </a:solidFill>
                <a:latin typeface="Arial" panose="020B0604020202020204" pitchFamily="34" charset="0"/>
                <a:cs typeface="Arial" panose="020B0604020202020204" pitchFamily="34" charset="0"/>
              </a:rPr>
              <a:t>procedimientos</a:t>
            </a:r>
            <a:r>
              <a:rPr lang="es-ES" dirty="0">
                <a:solidFill>
                  <a:srgbClr val="0D0D0D"/>
                </a:solidFill>
                <a:latin typeface="Arial" panose="020B0604020202020204" pitchFamily="34" charset="0"/>
                <a:cs typeface="Arial" panose="020B0604020202020204" pitchFamily="34" charset="0"/>
              </a:rPr>
              <a:t> y acciones específicas a seguir en caso de que ocurra una situación de</a:t>
            </a:r>
            <a:r>
              <a:rPr lang="es-ES" b="1" dirty="0">
                <a:solidFill>
                  <a:srgbClr val="0D0D0D"/>
                </a:solidFill>
                <a:latin typeface="Arial" panose="020B0604020202020204" pitchFamily="34" charset="0"/>
                <a:cs typeface="Arial" panose="020B0604020202020204" pitchFamily="34" charset="0"/>
              </a:rPr>
              <a:t> emergencia</a:t>
            </a:r>
            <a:r>
              <a:rPr lang="es-ES" dirty="0">
                <a:solidFill>
                  <a:srgbClr val="0D0D0D"/>
                </a:solidFill>
                <a:latin typeface="Arial" panose="020B0604020202020204" pitchFamily="34" charset="0"/>
                <a:cs typeface="Arial" panose="020B0604020202020204" pitchFamily="34" charset="0"/>
              </a:rPr>
              <a:t>. Su objetivo principal es garantizar la</a:t>
            </a:r>
            <a:r>
              <a:rPr lang="es-ES" b="1" dirty="0">
                <a:solidFill>
                  <a:srgbClr val="0D0D0D"/>
                </a:solidFill>
                <a:latin typeface="Arial" panose="020B0604020202020204" pitchFamily="34" charset="0"/>
                <a:cs typeface="Arial" panose="020B0604020202020204" pitchFamily="34" charset="0"/>
              </a:rPr>
              <a:t> seguridad </a:t>
            </a:r>
            <a:r>
              <a:rPr lang="es-ES" dirty="0">
                <a:solidFill>
                  <a:srgbClr val="0D0D0D"/>
                </a:solidFill>
                <a:latin typeface="Arial" panose="020B0604020202020204" pitchFamily="34" charset="0"/>
                <a:cs typeface="Arial" panose="020B0604020202020204" pitchFamily="34" charset="0"/>
              </a:rPr>
              <a:t>de las personas, minimizar los daños a la propiedad y los impactos adversos durante y después de un evento inesperado. </a:t>
            </a:r>
            <a:endParaRPr dirty="0">
              <a:solidFill>
                <a:srgbClr val="0D0D0D"/>
              </a:solidFill>
              <a:latin typeface="Arial" panose="020B0604020202020204" pitchFamily="34" charset="0"/>
              <a:cs typeface="Arial" panose="020B0604020202020204" pitchFamily="34" charset="0"/>
            </a:endParaRPr>
          </a:p>
        </p:txBody>
      </p:sp>
      <p:grpSp>
        <p:nvGrpSpPr>
          <p:cNvPr id="6" name="object 6">
            <a:extLst>
              <a:ext uri="{FF2B5EF4-FFF2-40B4-BE49-F238E27FC236}">
                <a16:creationId xmlns:a16="http://schemas.microsoft.com/office/drawing/2014/main" id="{B307FB08-CEE0-46FE-9CF0-FA4054791D8A}"/>
              </a:ext>
            </a:extLst>
          </p:cNvPr>
          <p:cNvGrpSpPr/>
          <p:nvPr/>
        </p:nvGrpSpPr>
        <p:grpSpPr>
          <a:xfrm>
            <a:off x="6183861" y="798855"/>
            <a:ext cx="2486211" cy="3580552"/>
            <a:chOff x="7251192" y="824483"/>
            <a:chExt cx="3878579" cy="5337175"/>
          </a:xfrm>
        </p:grpSpPr>
        <p:pic>
          <p:nvPicPr>
            <p:cNvPr id="7" name="object 7">
              <a:extLst>
                <a:ext uri="{FF2B5EF4-FFF2-40B4-BE49-F238E27FC236}">
                  <a16:creationId xmlns:a16="http://schemas.microsoft.com/office/drawing/2014/main" id="{A56A981A-4B21-47E2-99C9-E8808621B803}"/>
                </a:ext>
              </a:extLst>
            </p:cNvPr>
            <p:cNvPicPr/>
            <p:nvPr/>
          </p:nvPicPr>
          <p:blipFill>
            <a:blip r:embed="rId2" cstate="print"/>
            <a:stretch>
              <a:fillRect/>
            </a:stretch>
          </p:blipFill>
          <p:spPr>
            <a:xfrm>
              <a:off x="7251192" y="824483"/>
              <a:ext cx="3878579" cy="2953512"/>
            </a:xfrm>
            <a:prstGeom prst="rect">
              <a:avLst/>
            </a:prstGeom>
          </p:spPr>
        </p:pic>
        <p:pic>
          <p:nvPicPr>
            <p:cNvPr id="8" name="object 8">
              <a:extLst>
                <a:ext uri="{FF2B5EF4-FFF2-40B4-BE49-F238E27FC236}">
                  <a16:creationId xmlns:a16="http://schemas.microsoft.com/office/drawing/2014/main" id="{C63A65A5-47C0-4923-8B29-2EBB28E273DB}"/>
                </a:ext>
              </a:extLst>
            </p:cNvPr>
            <p:cNvPicPr/>
            <p:nvPr/>
          </p:nvPicPr>
          <p:blipFill>
            <a:blip r:embed="rId3" cstate="print"/>
            <a:stretch>
              <a:fillRect/>
            </a:stretch>
          </p:blipFill>
          <p:spPr>
            <a:xfrm>
              <a:off x="7277100" y="850391"/>
              <a:ext cx="3776472" cy="2851404"/>
            </a:xfrm>
            <a:prstGeom prst="rect">
              <a:avLst/>
            </a:prstGeom>
          </p:spPr>
        </p:pic>
        <p:pic>
          <p:nvPicPr>
            <p:cNvPr id="9" name="object 9">
              <a:extLst>
                <a:ext uri="{FF2B5EF4-FFF2-40B4-BE49-F238E27FC236}">
                  <a16:creationId xmlns:a16="http://schemas.microsoft.com/office/drawing/2014/main" id="{1326B8BB-3730-41A9-8DC4-7BD7ED2C45A8}"/>
                </a:ext>
              </a:extLst>
            </p:cNvPr>
            <p:cNvPicPr/>
            <p:nvPr/>
          </p:nvPicPr>
          <p:blipFill>
            <a:blip r:embed="rId4" cstate="print"/>
            <a:stretch>
              <a:fillRect/>
            </a:stretch>
          </p:blipFill>
          <p:spPr>
            <a:xfrm>
              <a:off x="7293864" y="3781044"/>
              <a:ext cx="2380487" cy="2380488"/>
            </a:xfrm>
            <a:prstGeom prst="rect">
              <a:avLst/>
            </a:prstGeom>
          </p:spPr>
        </p:pic>
      </p:grpSp>
    </p:spTree>
    <p:extLst>
      <p:ext uri="{BB962C8B-B14F-4D97-AF65-F5344CB8AC3E}">
        <p14:creationId xmlns:p14="http://schemas.microsoft.com/office/powerpoint/2010/main" val="112523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a 36">
            <a:extLst>
              <a:ext uri="{FF2B5EF4-FFF2-40B4-BE49-F238E27FC236}">
                <a16:creationId xmlns:a16="http://schemas.microsoft.com/office/drawing/2014/main" id="{C24298F8-EE5D-4BCF-8B02-AC0CC825B523}"/>
              </a:ext>
            </a:extLst>
          </p:cNvPr>
          <p:cNvGraphicFramePr/>
          <p:nvPr>
            <p:extLst>
              <p:ext uri="{D42A27DB-BD31-4B8C-83A1-F6EECF244321}">
                <p14:modId xmlns:p14="http://schemas.microsoft.com/office/powerpoint/2010/main" val="3636518406"/>
              </p:ext>
            </p:extLst>
          </p:nvPr>
        </p:nvGraphicFramePr>
        <p:xfrm>
          <a:off x="2381955" y="56021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CuadroTexto 37">
            <a:extLst>
              <a:ext uri="{FF2B5EF4-FFF2-40B4-BE49-F238E27FC236}">
                <a16:creationId xmlns:a16="http://schemas.microsoft.com/office/drawing/2014/main" id="{22A1A2B0-0A6E-4D27-906D-104DAC09C0ED}"/>
              </a:ext>
            </a:extLst>
          </p:cNvPr>
          <p:cNvSpPr txBox="1"/>
          <p:nvPr/>
        </p:nvSpPr>
        <p:spPr>
          <a:xfrm>
            <a:off x="5937956" y="2257778"/>
            <a:ext cx="1106311" cy="877163"/>
          </a:xfrm>
          <a:prstGeom prst="rect">
            <a:avLst/>
          </a:prstGeom>
          <a:noFill/>
        </p:spPr>
        <p:txBody>
          <a:bodyPr wrap="square" rtlCol="0">
            <a:spAutoFit/>
          </a:bodyPr>
          <a:lstStyle/>
          <a:p>
            <a:pPr lvl="0" algn="ctr"/>
            <a:r>
              <a:rPr lang="es-CO" sz="1100" b="1" dirty="0">
                <a:solidFill>
                  <a:schemeClr val="bg1"/>
                </a:solidFill>
                <a:latin typeface="Arial" panose="020B0604020202020204" pitchFamily="34" charset="0"/>
                <a:cs typeface="Arial" panose="020B0604020202020204" pitchFamily="34" charset="0"/>
              </a:rPr>
              <a:t>Resolución</a:t>
            </a:r>
            <a:r>
              <a:rPr lang="es-CO" sz="1100" b="1" spc="-65" dirty="0">
                <a:solidFill>
                  <a:schemeClr val="bg1"/>
                </a:solidFill>
                <a:latin typeface="Arial" panose="020B0604020202020204" pitchFamily="34" charset="0"/>
                <a:cs typeface="Arial" panose="020B0604020202020204" pitchFamily="34" charset="0"/>
              </a:rPr>
              <a:t> </a:t>
            </a:r>
            <a:r>
              <a:rPr lang="es-CO" sz="1100" b="1" dirty="0">
                <a:solidFill>
                  <a:schemeClr val="bg1"/>
                </a:solidFill>
                <a:latin typeface="Arial" panose="020B0604020202020204" pitchFamily="34" charset="0"/>
                <a:cs typeface="Arial" panose="020B0604020202020204" pitchFamily="34" charset="0"/>
              </a:rPr>
              <a:t>1016</a:t>
            </a:r>
            <a:r>
              <a:rPr lang="es-CO" sz="1100" b="1" spc="-45" dirty="0">
                <a:solidFill>
                  <a:schemeClr val="bg1"/>
                </a:solidFill>
                <a:latin typeface="Arial" panose="020B0604020202020204" pitchFamily="34" charset="0"/>
                <a:cs typeface="Arial" panose="020B0604020202020204" pitchFamily="34" charset="0"/>
              </a:rPr>
              <a:t> </a:t>
            </a:r>
            <a:r>
              <a:rPr lang="es-CO" sz="1100" b="1" dirty="0">
                <a:solidFill>
                  <a:schemeClr val="bg1"/>
                </a:solidFill>
                <a:latin typeface="Arial" panose="020B0604020202020204" pitchFamily="34" charset="0"/>
                <a:cs typeface="Arial" panose="020B0604020202020204" pitchFamily="34" charset="0"/>
              </a:rPr>
              <a:t>de</a:t>
            </a:r>
          </a:p>
          <a:p>
            <a:pPr lvl="0" algn="ctr"/>
            <a:r>
              <a:rPr lang="es-CO" sz="1100" b="1" spc="-20" dirty="0">
                <a:solidFill>
                  <a:schemeClr val="bg1"/>
                </a:solidFill>
                <a:latin typeface="Arial" panose="020B0604020202020204" pitchFamily="34" charset="0"/>
                <a:cs typeface="Arial" panose="020B0604020202020204" pitchFamily="34" charset="0"/>
              </a:rPr>
              <a:t> 1989</a:t>
            </a:r>
            <a:endParaRPr lang="es-CO" sz="1100" dirty="0">
              <a:solidFill>
                <a:schemeClr val="bg1"/>
              </a:solidFill>
              <a:latin typeface="Arial" panose="020B0604020202020204" pitchFamily="34" charset="0"/>
              <a:cs typeface="Arial" panose="020B0604020202020204" pitchFamily="34" charset="0"/>
            </a:endParaRPr>
          </a:p>
          <a:p>
            <a:endParaRPr lang="es-CO" dirty="0"/>
          </a:p>
        </p:txBody>
      </p:sp>
      <p:sp>
        <p:nvSpPr>
          <p:cNvPr id="40" name="Diagrama de flujo: conector fuera de página 39">
            <a:extLst>
              <a:ext uri="{FF2B5EF4-FFF2-40B4-BE49-F238E27FC236}">
                <a16:creationId xmlns:a16="http://schemas.microsoft.com/office/drawing/2014/main" id="{E72B5E15-6C12-46B9-8F99-514F8BE36E66}"/>
              </a:ext>
            </a:extLst>
          </p:cNvPr>
          <p:cNvSpPr/>
          <p:nvPr/>
        </p:nvSpPr>
        <p:spPr>
          <a:xfrm>
            <a:off x="666044" y="2043289"/>
            <a:ext cx="993423" cy="877163"/>
          </a:xfrm>
          <a:prstGeom prst="flowChartOffpageConnector">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42" name="Diagrama de flujo: conector fuera de página 41">
            <a:extLst>
              <a:ext uri="{FF2B5EF4-FFF2-40B4-BE49-F238E27FC236}">
                <a16:creationId xmlns:a16="http://schemas.microsoft.com/office/drawing/2014/main" id="{5DC4556D-EDFD-4411-968C-136FEFCA6978}"/>
              </a:ext>
            </a:extLst>
          </p:cNvPr>
          <p:cNvSpPr/>
          <p:nvPr/>
        </p:nvSpPr>
        <p:spPr>
          <a:xfrm>
            <a:off x="790222" y="1648178"/>
            <a:ext cx="2664178" cy="2415822"/>
          </a:xfrm>
          <a:prstGeom prst="flowChartOffpageConnector">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44" name="Flecha: pentágono 43">
            <a:extLst>
              <a:ext uri="{FF2B5EF4-FFF2-40B4-BE49-F238E27FC236}">
                <a16:creationId xmlns:a16="http://schemas.microsoft.com/office/drawing/2014/main" id="{9A930AEF-6F61-45BC-B221-1A0865A34B35}"/>
              </a:ext>
            </a:extLst>
          </p:cNvPr>
          <p:cNvSpPr/>
          <p:nvPr/>
        </p:nvSpPr>
        <p:spPr>
          <a:xfrm>
            <a:off x="790222" y="1845086"/>
            <a:ext cx="3059289" cy="1453328"/>
          </a:xfrm>
          <a:prstGeom prst="homePlate">
            <a:avLst/>
          </a:prstGeom>
          <a:solidFill>
            <a:schemeClr val="accent6">
              <a:lumMod val="60000"/>
              <a:lumOff val="40000"/>
            </a:schemeClr>
          </a:solidFill>
          <a:ln>
            <a:solidFill>
              <a:schemeClr val="accent6">
                <a:lumMod val="60000"/>
                <a:lumOff val="40000"/>
              </a:schemeClr>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45" name="CuadroTexto 44">
            <a:extLst>
              <a:ext uri="{FF2B5EF4-FFF2-40B4-BE49-F238E27FC236}">
                <a16:creationId xmlns:a16="http://schemas.microsoft.com/office/drawing/2014/main" id="{0E2FCAD2-7A76-451F-8054-214AD554B528}"/>
              </a:ext>
            </a:extLst>
          </p:cNvPr>
          <p:cNvSpPr txBox="1"/>
          <p:nvPr/>
        </p:nvSpPr>
        <p:spPr>
          <a:xfrm>
            <a:off x="1045905" y="2367538"/>
            <a:ext cx="2346967" cy="369332"/>
          </a:xfrm>
          <a:prstGeom prst="rect">
            <a:avLst/>
          </a:prstGeom>
          <a:noFill/>
        </p:spPr>
        <p:txBody>
          <a:bodyPr wrap="square">
            <a:spAutoFit/>
          </a:bodyPr>
          <a:lstStyle/>
          <a:p>
            <a:r>
              <a:rPr lang="es-CO" b="1" dirty="0">
                <a:solidFill>
                  <a:schemeClr val="bg1"/>
                </a:solidFill>
                <a:latin typeface="Arial" panose="020B0604020202020204" pitchFamily="34" charset="0"/>
                <a:cs typeface="Arial" panose="020B0604020202020204" pitchFamily="34" charset="0"/>
              </a:rPr>
              <a:t>NORMATIVIDAD</a:t>
            </a:r>
          </a:p>
        </p:txBody>
      </p:sp>
    </p:spTree>
    <p:extLst>
      <p:ext uri="{BB962C8B-B14F-4D97-AF65-F5344CB8AC3E}">
        <p14:creationId xmlns:p14="http://schemas.microsoft.com/office/powerpoint/2010/main" val="107822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ABB1281-155A-4CAB-908D-D98AC8498CA7}"/>
              </a:ext>
            </a:extLst>
          </p:cNvPr>
          <p:cNvSpPr txBox="1"/>
          <p:nvPr/>
        </p:nvSpPr>
        <p:spPr>
          <a:xfrm>
            <a:off x="2240844" y="641525"/>
            <a:ext cx="4537011" cy="646331"/>
          </a:xfrm>
          <a:prstGeom prst="rect">
            <a:avLst/>
          </a:prstGeom>
          <a:noFill/>
        </p:spPr>
        <p:txBody>
          <a:bodyPr wrap="square">
            <a:spAutoFit/>
          </a:bodyPr>
          <a:lstStyle/>
          <a:p>
            <a:pPr algn="ctr"/>
            <a:r>
              <a:rPr lang="es-CO" b="1" dirty="0">
                <a:solidFill>
                  <a:srgbClr val="0070C0"/>
                </a:solidFill>
                <a:latin typeface="Arial" panose="020B0604020202020204" pitchFamily="34" charset="0"/>
                <a:cs typeface="Arial" panose="020B0604020202020204" pitchFamily="34" charset="0"/>
              </a:rPr>
              <a:t>PASOS PARA REALIZAR UN PLAN DE EMERGENCIAS</a:t>
            </a:r>
          </a:p>
        </p:txBody>
      </p:sp>
      <p:grpSp>
        <p:nvGrpSpPr>
          <p:cNvPr id="2" name="Grupo 1">
            <a:extLst>
              <a:ext uri="{FF2B5EF4-FFF2-40B4-BE49-F238E27FC236}">
                <a16:creationId xmlns:a16="http://schemas.microsoft.com/office/drawing/2014/main" id="{631D3A2A-F666-45CB-9E7A-010DB4BC22A7}"/>
              </a:ext>
            </a:extLst>
          </p:cNvPr>
          <p:cNvGrpSpPr/>
          <p:nvPr/>
        </p:nvGrpSpPr>
        <p:grpSpPr>
          <a:xfrm>
            <a:off x="-63838" y="1298450"/>
            <a:ext cx="7244980" cy="1176788"/>
            <a:chOff x="-69132" y="1191749"/>
            <a:chExt cx="7244980" cy="1176788"/>
          </a:xfrm>
        </p:grpSpPr>
        <p:grpSp>
          <p:nvGrpSpPr>
            <p:cNvPr id="40" name="Grupo 39">
              <a:extLst>
                <a:ext uri="{FF2B5EF4-FFF2-40B4-BE49-F238E27FC236}">
                  <a16:creationId xmlns:a16="http://schemas.microsoft.com/office/drawing/2014/main" id="{98970739-3C3F-48DC-9D07-8A25F4CE6989}"/>
                </a:ext>
              </a:extLst>
            </p:cNvPr>
            <p:cNvGrpSpPr/>
            <p:nvPr/>
          </p:nvGrpSpPr>
          <p:grpSpPr>
            <a:xfrm>
              <a:off x="47566" y="1604060"/>
              <a:ext cx="7016293" cy="764477"/>
              <a:chOff x="-136289" y="1614300"/>
              <a:chExt cx="7016293" cy="764477"/>
            </a:xfrm>
            <a:solidFill>
              <a:schemeClr val="accent1">
                <a:lumMod val="40000"/>
                <a:lumOff val="60000"/>
              </a:schemeClr>
            </a:solidFill>
          </p:grpSpPr>
          <p:sp>
            <p:nvSpPr>
              <p:cNvPr id="26" name="Diagrama de flujo: proceso alternativo 25">
                <a:extLst>
                  <a:ext uri="{FF2B5EF4-FFF2-40B4-BE49-F238E27FC236}">
                    <a16:creationId xmlns:a16="http://schemas.microsoft.com/office/drawing/2014/main" id="{3E73B5E3-DB62-48CD-9565-25D05F2A7E63}"/>
                  </a:ext>
                </a:extLst>
              </p:cNvPr>
              <p:cNvSpPr/>
              <p:nvPr/>
            </p:nvSpPr>
            <p:spPr>
              <a:xfrm>
                <a:off x="875290" y="1614300"/>
                <a:ext cx="953911" cy="754237"/>
              </a:xfrm>
              <a:prstGeom prst="flowChartAlternateProcess">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2" name="Diagrama de flujo: proceso alternativo 31">
                <a:extLst>
                  <a:ext uri="{FF2B5EF4-FFF2-40B4-BE49-F238E27FC236}">
                    <a16:creationId xmlns:a16="http://schemas.microsoft.com/office/drawing/2014/main" id="{2FCCCC36-04A4-407D-90E4-24FC0E1B2D9D}"/>
                  </a:ext>
                </a:extLst>
              </p:cNvPr>
              <p:cNvSpPr/>
              <p:nvPr/>
            </p:nvSpPr>
            <p:spPr>
              <a:xfrm>
                <a:off x="1874212" y="1614301"/>
                <a:ext cx="953911" cy="754237"/>
              </a:xfrm>
              <a:prstGeom prst="flowChartAlternateProcess">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3" name="Diagrama de flujo: proceso alternativo 32">
                <a:extLst>
                  <a:ext uri="{FF2B5EF4-FFF2-40B4-BE49-F238E27FC236}">
                    <a16:creationId xmlns:a16="http://schemas.microsoft.com/office/drawing/2014/main" id="{92E17A2D-1A04-4D49-9CC0-E10A479DF277}"/>
                  </a:ext>
                </a:extLst>
              </p:cNvPr>
              <p:cNvSpPr/>
              <p:nvPr/>
            </p:nvSpPr>
            <p:spPr>
              <a:xfrm>
                <a:off x="-136289" y="1624540"/>
                <a:ext cx="953911" cy="754237"/>
              </a:xfrm>
              <a:prstGeom prst="flowChartAlternateProcess">
                <a:avLst/>
              </a:prstGeom>
              <a:grp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4" name="Diagrama de flujo: proceso alternativo 33">
                <a:extLst>
                  <a:ext uri="{FF2B5EF4-FFF2-40B4-BE49-F238E27FC236}">
                    <a16:creationId xmlns:a16="http://schemas.microsoft.com/office/drawing/2014/main" id="{17353129-778B-480C-968C-B11A3111B64B}"/>
                  </a:ext>
                </a:extLst>
              </p:cNvPr>
              <p:cNvSpPr/>
              <p:nvPr/>
            </p:nvSpPr>
            <p:spPr>
              <a:xfrm>
                <a:off x="2885928" y="1624540"/>
                <a:ext cx="953911" cy="754237"/>
              </a:xfrm>
              <a:prstGeom prst="flowChartAlternateProcess">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5" name="Diagrama de flujo: proceso alternativo 34">
                <a:extLst>
                  <a:ext uri="{FF2B5EF4-FFF2-40B4-BE49-F238E27FC236}">
                    <a16:creationId xmlns:a16="http://schemas.microsoft.com/office/drawing/2014/main" id="{D1800283-3310-4C60-B464-846BF6C44A2C}"/>
                  </a:ext>
                </a:extLst>
              </p:cNvPr>
              <p:cNvSpPr/>
              <p:nvPr/>
            </p:nvSpPr>
            <p:spPr>
              <a:xfrm>
                <a:off x="3884267" y="1614302"/>
                <a:ext cx="953911" cy="754237"/>
              </a:xfrm>
              <a:prstGeom prst="flowChartAlternateProcess">
                <a:avLst/>
              </a:prstGeom>
              <a:solidFill>
                <a:srgbClr val="FECE4D"/>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6" name="Diagrama de flujo: proceso alternativo 35">
                <a:extLst>
                  <a:ext uri="{FF2B5EF4-FFF2-40B4-BE49-F238E27FC236}">
                    <a16:creationId xmlns:a16="http://schemas.microsoft.com/office/drawing/2014/main" id="{5DF9835E-8936-42E6-BFC9-4FB62B5B3E4B}"/>
                  </a:ext>
                </a:extLst>
              </p:cNvPr>
              <p:cNvSpPr/>
              <p:nvPr/>
            </p:nvSpPr>
            <p:spPr>
              <a:xfrm>
                <a:off x="4900554" y="1621007"/>
                <a:ext cx="953911" cy="754237"/>
              </a:xfrm>
              <a:prstGeom prst="flowChartAlternateProcess">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37" name="Diagrama de flujo: proceso alternativo 36">
                <a:extLst>
                  <a:ext uri="{FF2B5EF4-FFF2-40B4-BE49-F238E27FC236}">
                    <a16:creationId xmlns:a16="http://schemas.microsoft.com/office/drawing/2014/main" id="{3F7D1534-93D2-44CF-99D0-0BADFB0A8062}"/>
                  </a:ext>
                </a:extLst>
              </p:cNvPr>
              <p:cNvSpPr/>
              <p:nvPr/>
            </p:nvSpPr>
            <p:spPr>
              <a:xfrm>
                <a:off x="5926093" y="1624540"/>
                <a:ext cx="953911" cy="754237"/>
              </a:xfrm>
              <a:prstGeom prst="flowChartAlternateProcess">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s-CO" sz="800" dirty="0">
                  <a:solidFill>
                    <a:schemeClr val="tx1">
                      <a:lumMod val="50000"/>
                      <a:lumOff val="50000"/>
                    </a:schemeClr>
                  </a:solidFill>
                  <a:latin typeface="Arial"/>
                  <a:cs typeface="Arial"/>
                </a:endParaRPr>
              </a:p>
            </p:txBody>
          </p:sp>
        </p:grpSp>
        <p:sp>
          <p:nvSpPr>
            <p:cNvPr id="42" name="CuadroTexto 41">
              <a:extLst>
                <a:ext uri="{FF2B5EF4-FFF2-40B4-BE49-F238E27FC236}">
                  <a16:creationId xmlns:a16="http://schemas.microsoft.com/office/drawing/2014/main" id="{E98FDF81-2262-4AAB-BB75-AFECCE4DDC45}"/>
                </a:ext>
              </a:extLst>
            </p:cNvPr>
            <p:cNvSpPr txBox="1"/>
            <p:nvPr/>
          </p:nvSpPr>
          <p:spPr>
            <a:xfrm>
              <a:off x="-69132" y="1680148"/>
              <a:ext cx="1177891" cy="600164"/>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Conformación  Equipo de Trabajo</a:t>
              </a:r>
              <a:endParaRPr lang="es-CO" sz="1100" dirty="0">
                <a:latin typeface="Arial" panose="020B060402020202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id="{67269EA6-36A6-4812-A8BE-6FF761E75A01}"/>
                </a:ext>
              </a:extLst>
            </p:cNvPr>
            <p:cNvSpPr txBox="1"/>
            <p:nvPr/>
          </p:nvSpPr>
          <p:spPr>
            <a:xfrm>
              <a:off x="417691" y="1206924"/>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1</a:t>
              </a:r>
              <a:endParaRPr lang="es-CO" b="1" dirty="0">
                <a:solidFill>
                  <a:srgbClr val="0070C0"/>
                </a:solidFill>
                <a:latin typeface="Arial" panose="020B0604020202020204" pitchFamily="34" charset="0"/>
                <a:cs typeface="Arial" panose="020B0604020202020204" pitchFamily="34" charset="0"/>
              </a:endParaRPr>
            </a:p>
          </p:txBody>
        </p:sp>
        <p:sp>
          <p:nvSpPr>
            <p:cNvPr id="44" name="CuadroTexto 43">
              <a:extLst>
                <a:ext uri="{FF2B5EF4-FFF2-40B4-BE49-F238E27FC236}">
                  <a16:creationId xmlns:a16="http://schemas.microsoft.com/office/drawing/2014/main" id="{119D2144-50D1-4F55-920F-3324E424A00A}"/>
                </a:ext>
              </a:extLst>
            </p:cNvPr>
            <p:cNvSpPr txBox="1"/>
            <p:nvPr/>
          </p:nvSpPr>
          <p:spPr>
            <a:xfrm>
              <a:off x="952426" y="1745699"/>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Análisis de Riesgo</a:t>
              </a:r>
              <a:endParaRPr lang="es-CO" sz="1100" dirty="0">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C0D71793-55C0-4E5F-B26D-422C07098526}"/>
                </a:ext>
              </a:extLst>
            </p:cNvPr>
            <p:cNvSpPr txBox="1"/>
            <p:nvPr/>
          </p:nvSpPr>
          <p:spPr>
            <a:xfrm>
              <a:off x="1383017" y="1234805"/>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2</a:t>
              </a:r>
              <a:endParaRPr lang="es-CO" b="1" dirty="0">
                <a:solidFill>
                  <a:srgbClr val="0070C0"/>
                </a:solidFill>
                <a:latin typeface="Arial" panose="020B0604020202020204" pitchFamily="34" charset="0"/>
                <a:cs typeface="Arial" panose="020B0604020202020204" pitchFamily="34" charset="0"/>
              </a:endParaRPr>
            </a:p>
          </p:txBody>
        </p:sp>
        <p:sp>
          <p:nvSpPr>
            <p:cNvPr id="46" name="CuadroTexto 45">
              <a:extLst>
                <a:ext uri="{FF2B5EF4-FFF2-40B4-BE49-F238E27FC236}">
                  <a16:creationId xmlns:a16="http://schemas.microsoft.com/office/drawing/2014/main" id="{F49449F7-3A79-4FD3-A00C-3B6F0509D309}"/>
                </a:ext>
              </a:extLst>
            </p:cNvPr>
            <p:cNvSpPr txBox="1"/>
            <p:nvPr/>
          </p:nvSpPr>
          <p:spPr>
            <a:xfrm>
              <a:off x="1950480" y="1763830"/>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Metas y Objetivos</a:t>
              </a:r>
              <a:endParaRPr lang="es-CO" sz="1100" dirty="0">
                <a:latin typeface="Arial" panose="020B060402020202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006AF0DD-1F41-4C67-9CE8-DC35FA0EBC0B}"/>
                </a:ext>
              </a:extLst>
            </p:cNvPr>
            <p:cNvSpPr txBox="1"/>
            <p:nvPr/>
          </p:nvSpPr>
          <p:spPr>
            <a:xfrm>
              <a:off x="2388267" y="1193878"/>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3</a:t>
              </a:r>
              <a:endParaRPr lang="es-CO" b="1" dirty="0">
                <a:solidFill>
                  <a:srgbClr val="0070C0"/>
                </a:solidFill>
                <a:latin typeface="Arial" panose="020B060402020202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D3EDF355-0A67-4A02-B015-C3ACA8ED75F7}"/>
                </a:ext>
              </a:extLst>
            </p:cNvPr>
            <p:cNvSpPr txBox="1"/>
            <p:nvPr/>
          </p:nvSpPr>
          <p:spPr>
            <a:xfrm>
              <a:off x="2957792" y="1790737"/>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Desarrollo del Plan</a:t>
              </a:r>
              <a:endParaRPr lang="es-CO" sz="1100" dirty="0">
                <a:latin typeface="Arial" panose="020B0604020202020204" pitchFamily="34" charset="0"/>
                <a:cs typeface="Arial" panose="020B0604020202020204" pitchFamily="34" charset="0"/>
              </a:endParaRPr>
            </a:p>
          </p:txBody>
        </p:sp>
        <p:sp>
          <p:nvSpPr>
            <p:cNvPr id="49" name="CuadroTexto 48">
              <a:extLst>
                <a:ext uri="{FF2B5EF4-FFF2-40B4-BE49-F238E27FC236}">
                  <a16:creationId xmlns:a16="http://schemas.microsoft.com/office/drawing/2014/main" id="{18BA7520-4A11-4FB0-8495-074BB1D9D9D8}"/>
                </a:ext>
              </a:extLst>
            </p:cNvPr>
            <p:cNvSpPr txBox="1"/>
            <p:nvPr/>
          </p:nvSpPr>
          <p:spPr>
            <a:xfrm>
              <a:off x="3386698" y="1209571"/>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4</a:t>
              </a:r>
              <a:endParaRPr lang="es-CO" b="1" dirty="0">
                <a:solidFill>
                  <a:srgbClr val="0070C0"/>
                </a:solidFill>
                <a:latin typeface="Arial" panose="020B060402020202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159BCFA9-FEAB-4E1F-B452-66C9E5D08237}"/>
                </a:ext>
              </a:extLst>
            </p:cNvPr>
            <p:cNvSpPr txBox="1"/>
            <p:nvPr/>
          </p:nvSpPr>
          <p:spPr>
            <a:xfrm>
              <a:off x="3920403" y="1763829"/>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Recursos y Suministros</a:t>
              </a:r>
              <a:endParaRPr lang="es-CO" sz="1100" dirty="0">
                <a:latin typeface="Arial" panose="020B06040202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B4ED8CF4-3602-4EE0-B9B7-614C76FFB877}"/>
                </a:ext>
              </a:extLst>
            </p:cNvPr>
            <p:cNvSpPr txBox="1"/>
            <p:nvPr/>
          </p:nvSpPr>
          <p:spPr>
            <a:xfrm>
              <a:off x="4385129" y="1191749"/>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5</a:t>
              </a:r>
              <a:endParaRPr lang="es-CO" b="1" dirty="0">
                <a:solidFill>
                  <a:srgbClr val="0070C0"/>
                </a:solidFill>
                <a:latin typeface="Arial" panose="020B060402020202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CFB3BC8D-99EE-4C54-90B5-E9FF7FD05CA0}"/>
                </a:ext>
              </a:extLst>
            </p:cNvPr>
            <p:cNvSpPr txBox="1"/>
            <p:nvPr/>
          </p:nvSpPr>
          <p:spPr>
            <a:xfrm>
              <a:off x="4965530" y="1745699"/>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Plan de comunicación</a:t>
              </a:r>
              <a:endParaRPr lang="es-CO" sz="1100" dirty="0">
                <a:latin typeface="Arial" panose="020B0604020202020204" pitchFamily="34" charset="0"/>
                <a:cs typeface="Arial" panose="020B0604020202020204" pitchFamily="34" charset="0"/>
              </a:endParaRPr>
            </a:p>
          </p:txBody>
        </p:sp>
        <p:sp>
          <p:nvSpPr>
            <p:cNvPr id="53" name="CuadroTexto 52">
              <a:extLst>
                <a:ext uri="{FF2B5EF4-FFF2-40B4-BE49-F238E27FC236}">
                  <a16:creationId xmlns:a16="http://schemas.microsoft.com/office/drawing/2014/main" id="{A4E9BCC3-810C-4218-8942-AC7450E21135}"/>
                </a:ext>
              </a:extLst>
            </p:cNvPr>
            <p:cNvSpPr txBox="1"/>
            <p:nvPr/>
          </p:nvSpPr>
          <p:spPr>
            <a:xfrm>
              <a:off x="5383560" y="1208319"/>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6</a:t>
              </a:r>
              <a:endParaRPr lang="es-CO" b="1" dirty="0">
                <a:solidFill>
                  <a:srgbClr val="0070C0"/>
                </a:solidFill>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id="{A4F8C695-DEA6-415B-A883-5C0B4881AEAE}"/>
                </a:ext>
              </a:extLst>
            </p:cNvPr>
            <p:cNvSpPr txBox="1"/>
            <p:nvPr/>
          </p:nvSpPr>
          <p:spPr>
            <a:xfrm>
              <a:off x="5997957" y="1744523"/>
              <a:ext cx="1177891" cy="430887"/>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Capacitación y Simulacros</a:t>
              </a:r>
              <a:endParaRPr lang="es-CO" sz="1100" dirty="0">
                <a:latin typeface="Arial" panose="020B060402020202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id="{FBEDBE02-0F49-4C73-A233-98D0D6FA1111}"/>
                </a:ext>
              </a:extLst>
            </p:cNvPr>
            <p:cNvSpPr txBox="1"/>
            <p:nvPr/>
          </p:nvSpPr>
          <p:spPr>
            <a:xfrm>
              <a:off x="6462225" y="1199754"/>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7</a:t>
              </a:r>
              <a:endParaRPr lang="es-CO" b="1" dirty="0">
                <a:solidFill>
                  <a:srgbClr val="0070C0"/>
                </a:solidFill>
                <a:latin typeface="Arial" panose="020B0604020202020204" pitchFamily="34" charset="0"/>
                <a:cs typeface="Arial" panose="020B0604020202020204" pitchFamily="34" charset="0"/>
              </a:endParaRPr>
            </a:p>
          </p:txBody>
        </p:sp>
      </p:grpSp>
      <p:sp>
        <p:nvSpPr>
          <p:cNvPr id="63" name="Diagrama de flujo: proceso alternativo 62">
            <a:extLst>
              <a:ext uri="{FF2B5EF4-FFF2-40B4-BE49-F238E27FC236}">
                <a16:creationId xmlns:a16="http://schemas.microsoft.com/office/drawing/2014/main" id="{74245228-30AB-4AE8-B2C2-01133305D572}"/>
              </a:ext>
            </a:extLst>
          </p:cNvPr>
          <p:cNvSpPr/>
          <p:nvPr/>
        </p:nvSpPr>
        <p:spPr>
          <a:xfrm>
            <a:off x="7136508" y="1710838"/>
            <a:ext cx="953911" cy="756000"/>
          </a:xfrm>
          <a:prstGeom prst="flowChartAlternateProcess">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s-ES" sz="1100" dirty="0">
                <a:solidFill>
                  <a:schemeClr val="tx1"/>
                </a:solidFill>
                <a:latin typeface="Arial" panose="020B0604020202020204" pitchFamily="34" charset="0"/>
                <a:cs typeface="Arial" panose="020B0604020202020204" pitchFamily="34" charset="0"/>
              </a:rPr>
              <a:t>Entidades de Apoyo</a:t>
            </a:r>
            <a:endParaRPr lang="es-CO" sz="1100" dirty="0">
              <a:solidFill>
                <a:schemeClr val="tx1"/>
              </a:solidFill>
              <a:latin typeface="Arial" panose="020B0604020202020204" pitchFamily="34" charset="0"/>
              <a:cs typeface="Arial" panose="020B0604020202020204" pitchFamily="34" charset="0"/>
            </a:endParaRPr>
          </a:p>
        </p:txBody>
      </p:sp>
      <p:sp>
        <p:nvSpPr>
          <p:cNvPr id="64" name="CuadroTexto 63">
            <a:extLst>
              <a:ext uri="{FF2B5EF4-FFF2-40B4-BE49-F238E27FC236}">
                <a16:creationId xmlns:a16="http://schemas.microsoft.com/office/drawing/2014/main" id="{C823BC51-081C-49CC-83FE-674B487BDE2E}"/>
              </a:ext>
            </a:extLst>
          </p:cNvPr>
          <p:cNvSpPr txBox="1"/>
          <p:nvPr/>
        </p:nvSpPr>
        <p:spPr>
          <a:xfrm>
            <a:off x="7451276" y="1311201"/>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8</a:t>
            </a:r>
            <a:endParaRPr lang="es-CO" b="1" dirty="0">
              <a:solidFill>
                <a:srgbClr val="0070C0"/>
              </a:solidFill>
              <a:latin typeface="Arial" panose="020B0604020202020204" pitchFamily="34" charset="0"/>
              <a:cs typeface="Arial" panose="020B0604020202020204" pitchFamily="34" charset="0"/>
            </a:endParaRPr>
          </a:p>
        </p:txBody>
      </p:sp>
      <p:sp>
        <p:nvSpPr>
          <p:cNvPr id="65" name="Diagrama de flujo: proceso alternativo 64">
            <a:extLst>
              <a:ext uri="{FF2B5EF4-FFF2-40B4-BE49-F238E27FC236}">
                <a16:creationId xmlns:a16="http://schemas.microsoft.com/office/drawing/2014/main" id="{98E64089-E036-4423-869B-69190704FA02}"/>
              </a:ext>
            </a:extLst>
          </p:cNvPr>
          <p:cNvSpPr/>
          <p:nvPr/>
        </p:nvSpPr>
        <p:spPr>
          <a:xfrm>
            <a:off x="8152795" y="1712318"/>
            <a:ext cx="953911" cy="756000"/>
          </a:xfrm>
          <a:prstGeom prst="flowChartAlternateProcess">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s-ES" sz="1100" dirty="0">
                <a:solidFill>
                  <a:schemeClr val="tx1"/>
                </a:solidFill>
                <a:latin typeface="Arial" panose="020B0604020202020204" pitchFamily="34" charset="0"/>
                <a:cs typeface="Arial" panose="020B0604020202020204" pitchFamily="34" charset="0"/>
              </a:rPr>
              <a:t>Plan de Ayuda Mutua</a:t>
            </a:r>
            <a:endParaRPr lang="es-CO" sz="1100" dirty="0">
              <a:solidFill>
                <a:schemeClr val="tx1"/>
              </a:solidFill>
              <a:latin typeface="Arial" panose="020B0604020202020204" pitchFamily="34" charset="0"/>
              <a:cs typeface="Arial" panose="020B0604020202020204" pitchFamily="34" charset="0"/>
            </a:endParaRPr>
          </a:p>
        </p:txBody>
      </p:sp>
      <p:sp>
        <p:nvSpPr>
          <p:cNvPr id="66" name="CuadroTexto 65">
            <a:extLst>
              <a:ext uri="{FF2B5EF4-FFF2-40B4-BE49-F238E27FC236}">
                <a16:creationId xmlns:a16="http://schemas.microsoft.com/office/drawing/2014/main" id="{7397D17A-5E0A-44CA-A5C5-2584CE9DFE88}"/>
              </a:ext>
            </a:extLst>
          </p:cNvPr>
          <p:cNvSpPr txBox="1"/>
          <p:nvPr/>
        </p:nvSpPr>
        <p:spPr>
          <a:xfrm>
            <a:off x="8435033" y="1316272"/>
            <a:ext cx="293510" cy="369332"/>
          </a:xfrm>
          <a:prstGeom prst="rect">
            <a:avLst/>
          </a:prstGeom>
          <a:noFill/>
        </p:spPr>
        <p:txBody>
          <a:bodyPr wrap="square" rtlCol="0">
            <a:spAutoFit/>
          </a:bodyPr>
          <a:lstStyle/>
          <a:p>
            <a:r>
              <a:rPr lang="es-ES" b="1" dirty="0">
                <a:solidFill>
                  <a:srgbClr val="0070C0"/>
                </a:solidFill>
                <a:latin typeface="Arial" panose="020B0604020202020204" pitchFamily="34" charset="0"/>
                <a:cs typeface="Arial" panose="020B0604020202020204" pitchFamily="34" charset="0"/>
              </a:rPr>
              <a:t>9</a:t>
            </a:r>
            <a:endParaRPr lang="es-CO" b="1" dirty="0">
              <a:solidFill>
                <a:srgbClr val="0070C0"/>
              </a:solidFill>
              <a:latin typeface="Arial" panose="020B0604020202020204" pitchFamily="34" charset="0"/>
              <a:cs typeface="Arial" panose="020B0604020202020204" pitchFamily="34" charset="0"/>
            </a:endParaRPr>
          </a:p>
        </p:txBody>
      </p:sp>
      <p:pic>
        <p:nvPicPr>
          <p:cNvPr id="7170" name="Picture 2" descr="Cómo organizar un equipo de trabajo para el éxito y la eficiencia de la  empresa?">
            <a:extLst>
              <a:ext uri="{FF2B5EF4-FFF2-40B4-BE49-F238E27FC236}">
                <a16:creationId xmlns:a16="http://schemas.microsoft.com/office/drawing/2014/main" id="{29CB559F-A331-46F3-B28E-68B5C5122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086" y="2611420"/>
            <a:ext cx="2665092" cy="199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9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65D3AD1-DAA0-430F-B712-485AAC05FAAE}"/>
              </a:ext>
            </a:extLst>
          </p:cNvPr>
          <p:cNvSpPr/>
          <p:nvPr/>
        </p:nvSpPr>
        <p:spPr>
          <a:xfrm>
            <a:off x="47566" y="437512"/>
            <a:ext cx="953911" cy="1391288"/>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AB765530-D76F-458C-A627-809E45F4AE79}"/>
              </a:ext>
            </a:extLst>
          </p:cNvPr>
          <p:cNvSpPr/>
          <p:nvPr/>
        </p:nvSpPr>
        <p:spPr>
          <a:xfrm>
            <a:off x="214489" y="480568"/>
            <a:ext cx="643467" cy="29127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41" name="CuadroTexto 40">
            <a:extLst>
              <a:ext uri="{FF2B5EF4-FFF2-40B4-BE49-F238E27FC236}">
                <a16:creationId xmlns:a16="http://schemas.microsoft.com/office/drawing/2014/main" id="{2EA26D02-1709-4E4D-8DB3-6E7BCFB5777A}"/>
              </a:ext>
            </a:extLst>
          </p:cNvPr>
          <p:cNvSpPr txBox="1"/>
          <p:nvPr/>
        </p:nvSpPr>
        <p:spPr>
          <a:xfrm>
            <a:off x="354968" y="1296862"/>
            <a:ext cx="8434063" cy="1477328"/>
          </a:xfrm>
          <a:prstGeom prst="rect">
            <a:avLst/>
          </a:prstGeom>
          <a:noFill/>
        </p:spPr>
        <p:txBody>
          <a:bodyPr wrap="square">
            <a:spAutoFit/>
          </a:bodyPr>
          <a:lstStyle/>
          <a:p>
            <a:pPr algn="just"/>
            <a:r>
              <a:rPr lang="es-ES" dirty="0">
                <a:solidFill>
                  <a:srgbClr val="0D0D0D"/>
                </a:solidFill>
                <a:latin typeface="Arial" panose="020B0604020202020204" pitchFamily="34" charset="0"/>
                <a:cs typeface="Arial" panose="020B0604020202020204" pitchFamily="34" charset="0"/>
              </a:rPr>
              <a:t>El primer paso para la elaboración de un plan de emergencia consiste en la conformación de un equipo de trabajo que sea responsable de desarrollar el plan. Este equipo idealmente debe estar compuesto por representantes de diversos </a:t>
            </a:r>
            <a:r>
              <a:rPr lang="es-ES" b="1" dirty="0">
                <a:solidFill>
                  <a:srgbClr val="0D0D0D"/>
                </a:solidFill>
                <a:latin typeface="Arial" panose="020B0604020202020204" pitchFamily="34" charset="0"/>
                <a:cs typeface="Arial" panose="020B0604020202020204" pitchFamily="34" charset="0"/>
              </a:rPr>
              <a:t>ORGANISMOS INTERNOS Y EXTERNOS DE LA EMPRESA </a:t>
            </a:r>
            <a:r>
              <a:rPr lang="es-ES" dirty="0">
                <a:solidFill>
                  <a:srgbClr val="0D0D0D"/>
                </a:solidFill>
                <a:latin typeface="Arial" panose="020B0604020202020204" pitchFamily="34" charset="0"/>
                <a:cs typeface="Arial" panose="020B0604020202020204" pitchFamily="34" charset="0"/>
              </a:rPr>
              <a:t>involucrados en la atención de emergencia.</a:t>
            </a:r>
            <a:endParaRPr lang="es-CO" dirty="0">
              <a:solidFill>
                <a:srgbClr val="0D0D0D"/>
              </a:solidFill>
              <a:latin typeface="Arial" panose="020B0604020202020204" pitchFamily="34" charset="0"/>
              <a:cs typeface="Arial" panose="020B0604020202020204" pitchFamily="34" charset="0"/>
            </a:endParaRPr>
          </a:p>
        </p:txBody>
      </p:sp>
      <p:sp>
        <p:nvSpPr>
          <p:cNvPr id="60" name="CuadroTexto 59">
            <a:extLst>
              <a:ext uri="{FF2B5EF4-FFF2-40B4-BE49-F238E27FC236}">
                <a16:creationId xmlns:a16="http://schemas.microsoft.com/office/drawing/2014/main" id="{0ED2CE66-CD0F-4BF0-B90B-C6C64EA49BAC}"/>
              </a:ext>
            </a:extLst>
          </p:cNvPr>
          <p:cNvSpPr txBox="1"/>
          <p:nvPr/>
        </p:nvSpPr>
        <p:spPr>
          <a:xfrm>
            <a:off x="1360311" y="733970"/>
            <a:ext cx="5063067" cy="369332"/>
          </a:xfrm>
          <a:prstGeom prst="rect">
            <a:avLst/>
          </a:prstGeom>
          <a:noFill/>
        </p:spPr>
        <p:txBody>
          <a:bodyPr wrap="square">
            <a:spAutoFit/>
          </a:bodyPr>
          <a:lstStyle/>
          <a:p>
            <a:r>
              <a:rPr lang="es-CO" b="1" dirty="0">
                <a:solidFill>
                  <a:srgbClr val="0070C0"/>
                </a:solidFill>
                <a:latin typeface="Arial" panose="020B0604020202020204" pitchFamily="34" charset="0"/>
                <a:cs typeface="Arial" panose="020B0604020202020204" pitchFamily="34" charset="0"/>
              </a:rPr>
              <a:t>1. CONFORMACIÓN EQUIPO DE TRABAJO</a:t>
            </a:r>
          </a:p>
        </p:txBody>
      </p:sp>
      <p:sp>
        <p:nvSpPr>
          <p:cNvPr id="7" name="Rectangle 1">
            <a:extLst>
              <a:ext uri="{FF2B5EF4-FFF2-40B4-BE49-F238E27FC236}">
                <a16:creationId xmlns:a16="http://schemas.microsoft.com/office/drawing/2014/main" id="{4D1B33C3-F0F1-4D7E-BA30-721C1D5212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1" name="Imagen 10">
            <a:extLst>
              <a:ext uri="{FF2B5EF4-FFF2-40B4-BE49-F238E27FC236}">
                <a16:creationId xmlns:a16="http://schemas.microsoft.com/office/drawing/2014/main" id="{25226B28-E7F2-4959-AC9A-2F5B45F252F0}"/>
              </a:ext>
            </a:extLst>
          </p:cNvPr>
          <p:cNvPicPr>
            <a:picLocks noChangeAspect="1"/>
          </p:cNvPicPr>
          <p:nvPr/>
        </p:nvPicPr>
        <p:blipFill>
          <a:blip r:embed="rId2"/>
          <a:stretch>
            <a:fillRect/>
          </a:stretch>
        </p:blipFill>
        <p:spPr>
          <a:xfrm>
            <a:off x="6535927" y="2466414"/>
            <a:ext cx="2438740" cy="2210108"/>
          </a:xfrm>
          <a:prstGeom prst="rect">
            <a:avLst/>
          </a:prstGeom>
        </p:spPr>
      </p:pic>
    </p:spTree>
    <p:extLst>
      <p:ext uri="{BB962C8B-B14F-4D97-AF65-F5344CB8AC3E}">
        <p14:creationId xmlns:p14="http://schemas.microsoft.com/office/powerpoint/2010/main" val="21631398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760</TotalTime>
  <Words>938</Words>
  <Application>Microsoft Office PowerPoint</Application>
  <PresentationFormat>Presentación en pantalla (16:9)</PresentationFormat>
  <Paragraphs>114</Paragraphs>
  <Slides>21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SST_Explasur</cp:lastModifiedBy>
  <cp:revision>67</cp:revision>
  <dcterms:created xsi:type="dcterms:W3CDTF">2017-12-19T20:58:09Z</dcterms:created>
  <dcterms:modified xsi:type="dcterms:W3CDTF">2024-04-10T21:43:43Z</dcterms:modified>
</cp:coreProperties>
</file>