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326" r:id="rId5"/>
    <p:sldId id="324" r:id="rId6"/>
    <p:sldId id="323" r:id="rId7"/>
    <p:sldId id="332" r:id="rId8"/>
    <p:sldId id="331" r:id="rId9"/>
    <p:sldId id="328" r:id="rId10"/>
    <p:sldId id="329" r:id="rId11"/>
    <p:sldId id="330" r:id="rId12"/>
    <p:sldId id="260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/>
    <p:restoredTop sz="94729"/>
  </p:normalViewPr>
  <p:slideViewPr>
    <p:cSldViewPr snapToGrid="0" snapToObjects="1">
      <p:cViewPr varScale="1">
        <p:scale>
          <a:sx n="71" d="100"/>
          <a:sy n="71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BF3A5-F984-CA46-B987-E95E40354FAD}" type="doc">
      <dgm:prSet loTypeId="urn:microsoft.com/office/officeart/2005/8/layout/vProcess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A480391-CE78-B24B-A018-001B38EEA0A4}">
      <dgm:prSet phldrT="[Texto]" custT="1"/>
      <dgm:spPr/>
      <dgm:t>
        <a:bodyPr/>
        <a:lstStyle/>
        <a:p>
          <a:pPr algn="ctr"/>
          <a:r>
            <a:rPr lang="es-ES_tradnl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 un diagnóstico en dos dimensiones:</a:t>
          </a:r>
          <a:endParaRPr lang="es-ES" sz="1800" dirty="0">
            <a:solidFill>
              <a:schemeClr val="tx1"/>
            </a:solidFill>
          </a:endParaRPr>
        </a:p>
      </dgm:t>
    </dgm:pt>
    <dgm:pt modelId="{F3D39DDC-63B5-CC46-ABB0-8BF805E87AB9}" type="parTrans" cxnId="{0EF4087D-3589-0642-8DC9-E45AADE78AF9}">
      <dgm:prSet/>
      <dgm:spPr/>
      <dgm:t>
        <a:bodyPr/>
        <a:lstStyle/>
        <a:p>
          <a:pPr algn="just"/>
          <a:endParaRPr lang="es-ES" sz="1400">
            <a:solidFill>
              <a:schemeClr val="tx1"/>
            </a:solidFill>
          </a:endParaRPr>
        </a:p>
      </dgm:t>
    </dgm:pt>
    <dgm:pt modelId="{AD8F86F8-BC2D-8244-9538-BC67AA7F5BA5}" type="sibTrans" cxnId="{0EF4087D-3589-0642-8DC9-E45AADE78AF9}">
      <dgm:prSet custT="1"/>
      <dgm:spPr/>
      <dgm:t>
        <a:bodyPr/>
        <a:lstStyle/>
        <a:p>
          <a:pPr algn="just"/>
          <a:endParaRPr lang="es-ES" sz="2800">
            <a:solidFill>
              <a:schemeClr val="tx1"/>
            </a:solidFill>
          </a:endParaRPr>
        </a:p>
      </dgm:t>
    </dgm:pt>
    <dgm:pt modelId="{A57A1CB4-4C57-DE44-94F1-93F46A02865C}">
      <dgm:prSet phldrT="[Texto]" custT="1"/>
      <dgm:spPr/>
      <dgm:t>
        <a:bodyPr/>
        <a:lstStyle/>
        <a:p>
          <a:pPr algn="just"/>
          <a:r>
            <a:rPr lang="es-ES_tradnl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Las contribuciones (positivas y negativas) de la organización al desarrollo sostenible, o bien, su impacto económico, social y ambiental.</a:t>
          </a:r>
          <a:endParaRPr lang="es-ES" sz="1800" dirty="0">
            <a:solidFill>
              <a:schemeClr val="tx1"/>
            </a:solidFill>
          </a:endParaRPr>
        </a:p>
      </dgm:t>
    </dgm:pt>
    <dgm:pt modelId="{0F6214FA-FF28-7E42-BE2D-2F3DB869E026}" type="parTrans" cxnId="{B4E7AB75-7B18-A845-9CB3-EBBA5C3EE7A2}">
      <dgm:prSet/>
      <dgm:spPr/>
      <dgm:t>
        <a:bodyPr/>
        <a:lstStyle/>
        <a:p>
          <a:pPr algn="just"/>
          <a:endParaRPr lang="es-ES" sz="1400">
            <a:solidFill>
              <a:schemeClr val="tx1"/>
            </a:solidFill>
          </a:endParaRPr>
        </a:p>
      </dgm:t>
    </dgm:pt>
    <dgm:pt modelId="{A6D20376-8AB5-3748-803D-D5761E0459F7}" type="sibTrans" cxnId="{B4E7AB75-7B18-A845-9CB3-EBBA5C3EE7A2}">
      <dgm:prSet custT="1"/>
      <dgm:spPr/>
      <dgm:t>
        <a:bodyPr/>
        <a:lstStyle/>
        <a:p>
          <a:pPr algn="just"/>
          <a:endParaRPr lang="es-ES" sz="2800">
            <a:solidFill>
              <a:schemeClr val="tx1"/>
            </a:solidFill>
          </a:endParaRPr>
        </a:p>
      </dgm:t>
    </dgm:pt>
    <dgm:pt modelId="{77B8B85E-258E-2746-A72F-634CD4C7F90B}">
      <dgm:prSet phldrT="[Texto]" custT="1"/>
      <dgm:spPr/>
      <dgm:t>
        <a:bodyPr/>
        <a:lstStyle/>
        <a:p>
          <a:pPr algn="just"/>
          <a:r>
            <a:rPr lang="es-ES_tradnl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Influencia en la valoración y toma de decisiones de las partes interesadas (internas y externas) de la organización.</a:t>
          </a:r>
          <a:endParaRPr lang="es-ES" sz="1800" dirty="0">
            <a:solidFill>
              <a:schemeClr val="tx1"/>
            </a:solidFill>
          </a:endParaRPr>
        </a:p>
      </dgm:t>
    </dgm:pt>
    <dgm:pt modelId="{9E8CE527-C368-DF40-AF79-797879C7FD8E}" type="parTrans" cxnId="{A166607C-29BC-2645-A35A-825969AF4EF3}">
      <dgm:prSet/>
      <dgm:spPr/>
      <dgm:t>
        <a:bodyPr/>
        <a:lstStyle/>
        <a:p>
          <a:pPr algn="just"/>
          <a:endParaRPr lang="es-ES" sz="1400">
            <a:solidFill>
              <a:schemeClr val="tx1"/>
            </a:solidFill>
          </a:endParaRPr>
        </a:p>
      </dgm:t>
    </dgm:pt>
    <dgm:pt modelId="{A506150C-0083-FE4F-95D0-F506E767299B}" type="sibTrans" cxnId="{A166607C-29BC-2645-A35A-825969AF4EF3}">
      <dgm:prSet/>
      <dgm:spPr/>
      <dgm:t>
        <a:bodyPr/>
        <a:lstStyle/>
        <a:p>
          <a:pPr algn="just"/>
          <a:endParaRPr lang="es-ES" sz="1400">
            <a:solidFill>
              <a:schemeClr val="tx1"/>
            </a:solidFill>
          </a:endParaRPr>
        </a:p>
      </dgm:t>
    </dgm:pt>
    <dgm:pt modelId="{7BA7F6B2-76FA-FE48-9248-E95F29D326E4}" type="pres">
      <dgm:prSet presAssocID="{7B0BF3A5-F984-CA46-B987-E95E40354FAD}" presName="outerComposite" presStyleCnt="0">
        <dgm:presLayoutVars>
          <dgm:chMax val="5"/>
          <dgm:dir/>
          <dgm:resizeHandles val="exact"/>
        </dgm:presLayoutVars>
      </dgm:prSet>
      <dgm:spPr/>
    </dgm:pt>
    <dgm:pt modelId="{B13A99CA-50E1-6140-87E0-A43CB4B6905F}" type="pres">
      <dgm:prSet presAssocID="{7B0BF3A5-F984-CA46-B987-E95E40354FAD}" presName="dummyMaxCanvas" presStyleCnt="0">
        <dgm:presLayoutVars/>
      </dgm:prSet>
      <dgm:spPr/>
    </dgm:pt>
    <dgm:pt modelId="{42BAEFC5-3D44-9641-8069-66AD3B814A11}" type="pres">
      <dgm:prSet presAssocID="{7B0BF3A5-F984-CA46-B987-E95E40354FAD}" presName="ThreeNodes_1" presStyleLbl="node1" presStyleIdx="0" presStyleCnt="3">
        <dgm:presLayoutVars>
          <dgm:bulletEnabled val="1"/>
        </dgm:presLayoutVars>
      </dgm:prSet>
      <dgm:spPr/>
    </dgm:pt>
    <dgm:pt modelId="{434179AE-345C-7647-9E62-3DC2B74ABA1D}" type="pres">
      <dgm:prSet presAssocID="{7B0BF3A5-F984-CA46-B987-E95E40354FAD}" presName="ThreeNodes_2" presStyleLbl="node1" presStyleIdx="1" presStyleCnt="3">
        <dgm:presLayoutVars>
          <dgm:bulletEnabled val="1"/>
        </dgm:presLayoutVars>
      </dgm:prSet>
      <dgm:spPr/>
    </dgm:pt>
    <dgm:pt modelId="{FA4182C7-771C-044E-8B8B-B1FE33920C76}" type="pres">
      <dgm:prSet presAssocID="{7B0BF3A5-F984-CA46-B987-E95E40354FAD}" presName="ThreeNodes_3" presStyleLbl="node1" presStyleIdx="2" presStyleCnt="3">
        <dgm:presLayoutVars>
          <dgm:bulletEnabled val="1"/>
        </dgm:presLayoutVars>
      </dgm:prSet>
      <dgm:spPr/>
    </dgm:pt>
    <dgm:pt modelId="{259CF69F-0BD5-5F4D-A1A3-BEDFC94F1E12}" type="pres">
      <dgm:prSet presAssocID="{7B0BF3A5-F984-CA46-B987-E95E40354FAD}" presName="ThreeConn_1-2" presStyleLbl="fgAccFollowNode1" presStyleIdx="0" presStyleCnt="2">
        <dgm:presLayoutVars>
          <dgm:bulletEnabled val="1"/>
        </dgm:presLayoutVars>
      </dgm:prSet>
      <dgm:spPr/>
    </dgm:pt>
    <dgm:pt modelId="{082DE512-A1AE-3449-BF96-667E29109B9D}" type="pres">
      <dgm:prSet presAssocID="{7B0BF3A5-F984-CA46-B987-E95E40354FAD}" presName="ThreeConn_2-3" presStyleLbl="fgAccFollowNode1" presStyleIdx="1" presStyleCnt="2">
        <dgm:presLayoutVars>
          <dgm:bulletEnabled val="1"/>
        </dgm:presLayoutVars>
      </dgm:prSet>
      <dgm:spPr/>
    </dgm:pt>
    <dgm:pt modelId="{9572F34D-DC6E-6245-94AE-724E2D5CED37}" type="pres">
      <dgm:prSet presAssocID="{7B0BF3A5-F984-CA46-B987-E95E40354FAD}" presName="ThreeNodes_1_text" presStyleLbl="node1" presStyleIdx="2" presStyleCnt="3">
        <dgm:presLayoutVars>
          <dgm:bulletEnabled val="1"/>
        </dgm:presLayoutVars>
      </dgm:prSet>
      <dgm:spPr/>
    </dgm:pt>
    <dgm:pt modelId="{D7803818-5299-E34B-93C0-3513429A49C1}" type="pres">
      <dgm:prSet presAssocID="{7B0BF3A5-F984-CA46-B987-E95E40354FAD}" presName="ThreeNodes_2_text" presStyleLbl="node1" presStyleIdx="2" presStyleCnt="3">
        <dgm:presLayoutVars>
          <dgm:bulletEnabled val="1"/>
        </dgm:presLayoutVars>
      </dgm:prSet>
      <dgm:spPr/>
    </dgm:pt>
    <dgm:pt modelId="{5765BC2F-F626-9048-9A84-86DDDEDAC94C}" type="pres">
      <dgm:prSet presAssocID="{7B0BF3A5-F984-CA46-B987-E95E40354FA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FE04509-3AE5-714B-9F8F-507BECB37E2E}" type="presOf" srcId="{A57A1CB4-4C57-DE44-94F1-93F46A02865C}" destId="{D7803818-5299-E34B-93C0-3513429A49C1}" srcOrd="1" destOrd="0" presId="urn:microsoft.com/office/officeart/2005/8/layout/vProcess5"/>
    <dgm:cxn modelId="{0581E63F-9DB2-9C4B-9BD9-169DE65DB100}" type="presOf" srcId="{8A480391-CE78-B24B-A018-001B38EEA0A4}" destId="{42BAEFC5-3D44-9641-8069-66AD3B814A11}" srcOrd="0" destOrd="0" presId="urn:microsoft.com/office/officeart/2005/8/layout/vProcess5"/>
    <dgm:cxn modelId="{9A57D963-D174-154E-8AF1-499661B086A4}" type="presOf" srcId="{77B8B85E-258E-2746-A72F-634CD4C7F90B}" destId="{5765BC2F-F626-9048-9A84-86DDDEDAC94C}" srcOrd="1" destOrd="0" presId="urn:microsoft.com/office/officeart/2005/8/layout/vProcess5"/>
    <dgm:cxn modelId="{B4E7AB75-7B18-A845-9CB3-EBBA5C3EE7A2}" srcId="{7B0BF3A5-F984-CA46-B987-E95E40354FAD}" destId="{A57A1CB4-4C57-DE44-94F1-93F46A02865C}" srcOrd="1" destOrd="0" parTransId="{0F6214FA-FF28-7E42-BE2D-2F3DB869E026}" sibTransId="{A6D20376-8AB5-3748-803D-D5761E0459F7}"/>
    <dgm:cxn modelId="{DC5F427A-2F1C-DF47-B61F-B4A91B425E58}" type="presOf" srcId="{77B8B85E-258E-2746-A72F-634CD4C7F90B}" destId="{FA4182C7-771C-044E-8B8B-B1FE33920C76}" srcOrd="0" destOrd="0" presId="urn:microsoft.com/office/officeart/2005/8/layout/vProcess5"/>
    <dgm:cxn modelId="{A166607C-29BC-2645-A35A-825969AF4EF3}" srcId="{7B0BF3A5-F984-CA46-B987-E95E40354FAD}" destId="{77B8B85E-258E-2746-A72F-634CD4C7F90B}" srcOrd="2" destOrd="0" parTransId="{9E8CE527-C368-DF40-AF79-797879C7FD8E}" sibTransId="{A506150C-0083-FE4F-95D0-F506E767299B}"/>
    <dgm:cxn modelId="{0EF4087D-3589-0642-8DC9-E45AADE78AF9}" srcId="{7B0BF3A5-F984-CA46-B987-E95E40354FAD}" destId="{8A480391-CE78-B24B-A018-001B38EEA0A4}" srcOrd="0" destOrd="0" parTransId="{F3D39DDC-63B5-CC46-ABB0-8BF805E87AB9}" sibTransId="{AD8F86F8-BC2D-8244-9538-BC67AA7F5BA5}"/>
    <dgm:cxn modelId="{8085D385-4DD9-D048-B22E-91FE9286E6BB}" type="presOf" srcId="{AD8F86F8-BC2D-8244-9538-BC67AA7F5BA5}" destId="{259CF69F-0BD5-5F4D-A1A3-BEDFC94F1E12}" srcOrd="0" destOrd="0" presId="urn:microsoft.com/office/officeart/2005/8/layout/vProcess5"/>
    <dgm:cxn modelId="{0A69C895-9724-7248-9852-A958C4854981}" type="presOf" srcId="{A6D20376-8AB5-3748-803D-D5761E0459F7}" destId="{082DE512-A1AE-3449-BF96-667E29109B9D}" srcOrd="0" destOrd="0" presId="urn:microsoft.com/office/officeart/2005/8/layout/vProcess5"/>
    <dgm:cxn modelId="{370F92E0-3404-5846-912B-C433BBDC2FFA}" type="presOf" srcId="{7B0BF3A5-F984-CA46-B987-E95E40354FAD}" destId="{7BA7F6B2-76FA-FE48-9248-E95F29D326E4}" srcOrd="0" destOrd="0" presId="urn:microsoft.com/office/officeart/2005/8/layout/vProcess5"/>
    <dgm:cxn modelId="{88C08DE5-9CF9-B048-9903-658597C59AE3}" type="presOf" srcId="{8A480391-CE78-B24B-A018-001B38EEA0A4}" destId="{9572F34D-DC6E-6245-94AE-724E2D5CED37}" srcOrd="1" destOrd="0" presId="urn:microsoft.com/office/officeart/2005/8/layout/vProcess5"/>
    <dgm:cxn modelId="{85C7C7F7-0049-9148-9FC3-3B9487D28C15}" type="presOf" srcId="{A57A1CB4-4C57-DE44-94F1-93F46A02865C}" destId="{434179AE-345C-7647-9E62-3DC2B74ABA1D}" srcOrd="0" destOrd="0" presId="urn:microsoft.com/office/officeart/2005/8/layout/vProcess5"/>
    <dgm:cxn modelId="{F94AB401-0037-B64D-A391-1706214D091C}" type="presParOf" srcId="{7BA7F6B2-76FA-FE48-9248-E95F29D326E4}" destId="{B13A99CA-50E1-6140-87E0-A43CB4B6905F}" srcOrd="0" destOrd="0" presId="urn:microsoft.com/office/officeart/2005/8/layout/vProcess5"/>
    <dgm:cxn modelId="{9586EC6D-8267-9B46-AFD0-D720FE30E06F}" type="presParOf" srcId="{7BA7F6B2-76FA-FE48-9248-E95F29D326E4}" destId="{42BAEFC5-3D44-9641-8069-66AD3B814A11}" srcOrd="1" destOrd="0" presId="urn:microsoft.com/office/officeart/2005/8/layout/vProcess5"/>
    <dgm:cxn modelId="{CF5D0570-C1B5-9F4B-92C3-1FF8B3A64652}" type="presParOf" srcId="{7BA7F6B2-76FA-FE48-9248-E95F29D326E4}" destId="{434179AE-345C-7647-9E62-3DC2B74ABA1D}" srcOrd="2" destOrd="0" presId="urn:microsoft.com/office/officeart/2005/8/layout/vProcess5"/>
    <dgm:cxn modelId="{CD01FBA5-66E7-C945-B184-FC9E6B726787}" type="presParOf" srcId="{7BA7F6B2-76FA-FE48-9248-E95F29D326E4}" destId="{FA4182C7-771C-044E-8B8B-B1FE33920C76}" srcOrd="3" destOrd="0" presId="urn:microsoft.com/office/officeart/2005/8/layout/vProcess5"/>
    <dgm:cxn modelId="{FD23578B-2B6B-C548-8EC0-20B21C33537E}" type="presParOf" srcId="{7BA7F6B2-76FA-FE48-9248-E95F29D326E4}" destId="{259CF69F-0BD5-5F4D-A1A3-BEDFC94F1E12}" srcOrd="4" destOrd="0" presId="urn:microsoft.com/office/officeart/2005/8/layout/vProcess5"/>
    <dgm:cxn modelId="{80D467A4-525C-8241-8DB4-BF9333FB9A17}" type="presParOf" srcId="{7BA7F6B2-76FA-FE48-9248-E95F29D326E4}" destId="{082DE512-A1AE-3449-BF96-667E29109B9D}" srcOrd="5" destOrd="0" presId="urn:microsoft.com/office/officeart/2005/8/layout/vProcess5"/>
    <dgm:cxn modelId="{82F2E30A-6FA3-0541-9863-1BD4183F3221}" type="presParOf" srcId="{7BA7F6B2-76FA-FE48-9248-E95F29D326E4}" destId="{9572F34D-DC6E-6245-94AE-724E2D5CED37}" srcOrd="6" destOrd="0" presId="urn:microsoft.com/office/officeart/2005/8/layout/vProcess5"/>
    <dgm:cxn modelId="{2C8503FB-E420-3046-BF33-4ED471C186EE}" type="presParOf" srcId="{7BA7F6B2-76FA-FE48-9248-E95F29D326E4}" destId="{D7803818-5299-E34B-93C0-3513429A49C1}" srcOrd="7" destOrd="0" presId="urn:microsoft.com/office/officeart/2005/8/layout/vProcess5"/>
    <dgm:cxn modelId="{51377C8B-57D2-2146-8D68-26692F4BFB45}" type="presParOf" srcId="{7BA7F6B2-76FA-FE48-9248-E95F29D326E4}" destId="{5765BC2F-F626-9048-9A84-86DDDEDAC9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EC17B-D708-F140-A688-D9DF1C6ABABF}" type="doc">
      <dgm:prSet loTypeId="urn:microsoft.com/office/officeart/2005/8/layout/bProcess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03632A9-CD59-AD4D-960D-7B6F5DA2A710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E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0. Contextualización sobre análisis de materialidad (marco teórico y referencial)</a:t>
          </a:r>
          <a:endParaRPr lang="es-E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B5CA1-985D-4544-987F-4500CDCC741F}" type="parTrans" cxnId="{AD8F506E-2A8F-9545-A0D0-CEE1160541D2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E3488-741A-324E-9A5B-8467BE776398}" type="sibTrans" cxnId="{AD8F506E-2A8F-9545-A0D0-CEE1160541D2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7B96B-42C3-5C49-B25E-FB114D84CA9D}">
      <dgm:prSet phldrT="[Texto]" custT="1"/>
      <dgm:spPr/>
      <dgm:t>
        <a:bodyPr/>
        <a:lstStyle/>
        <a:p>
          <a:pPr algn="ctr"/>
          <a:r>
            <a:rPr lang="es-E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Priorización de impactos </a:t>
          </a:r>
          <a:r>
            <a:rPr lang="es-ES_tradn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ambientales, sociales y económicos </a:t>
          </a:r>
          <a:endParaRPr lang="es-E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2D2EE-149B-B441-881C-09EDCCCA3EAB}" type="parTrans" cxnId="{904F10BC-C2D9-5441-895D-E300CE573ACD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00B78-F3FD-A640-BC1D-A6FAAAC1EA32}" type="sibTrans" cxnId="{904F10BC-C2D9-5441-895D-E300CE573ACD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912FC-3C2B-AC4D-9182-D1B6A5199C82}">
      <dgm:prSet phldrT="[Texto]" custT="1"/>
      <dgm:spPr/>
      <dgm:t>
        <a:bodyPr/>
        <a:lstStyle/>
        <a:p>
          <a:pPr algn="ctr"/>
          <a:r>
            <a:rPr lang="es-E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Consulta de priorización de impactos con partes interesadas</a:t>
          </a:r>
          <a:endParaRPr lang="es-E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47073-3662-2041-A873-94CC448BA49F}" type="parTrans" cxnId="{24B95179-B89D-2F4B-A5F6-10AF299C3C74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0F6BD-B74E-C646-B3BC-F36420C08287}" type="sibTrans" cxnId="{24B95179-B89D-2F4B-A5F6-10AF299C3C74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17F45-91C7-2C4C-82FC-86FA0CD0DCBC}">
      <dgm:prSet phldrT="[Texto]" custT="1"/>
      <dgm:spPr/>
      <dgm:t>
        <a:bodyPr/>
        <a:lstStyle/>
        <a:p>
          <a:pPr algn="ctr"/>
          <a:r>
            <a:rPr lang="es-E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Definición final de impactos priorizados </a:t>
          </a:r>
          <a:endParaRPr lang="es-E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2AEC0-BC28-EA4C-98CB-59903365067F}" type="parTrans" cxnId="{D62D5810-5401-2C4F-B5BC-AC2270E93E8C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B1906-D6A1-394C-8EDF-992734651ECC}" type="sibTrans" cxnId="{D62D5810-5401-2C4F-B5BC-AC2270E93E8C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C0421-7CFB-3041-AB1F-F1C172D8E922}">
      <dgm:prSet phldrT="[Texto]" custT="1"/>
      <dgm:spPr/>
      <dgm:t>
        <a:bodyPr/>
        <a:lstStyle/>
        <a:p>
          <a:pPr algn="ctr"/>
          <a:r>
            <a:rPr lang="es-E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Definición de indicadores para la medición para los impactos priorizados</a:t>
          </a:r>
          <a:endParaRPr lang="es-E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C8257-E77E-B543-8280-219B8FC27CF5}" type="parTrans" cxnId="{1CE42AD1-F73A-5C4F-A4DF-92A6C17C963E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DF1D8-6971-904E-ABC6-DB4AAD190EA4}" type="sibTrans" cxnId="{1CE42AD1-F73A-5C4F-A4DF-92A6C17C963E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AE7F0-16D3-404B-A939-CF1BB396D45A}">
      <dgm:prSet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ES_tradn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Identificar impactos ambientales, sociales y económicos de la empresa </a:t>
          </a:r>
          <a:endParaRPr lang="es-ES" sz="1400" dirty="0">
            <a:solidFill>
              <a:schemeClr val="tx1"/>
            </a:solidFill>
          </a:endParaRPr>
        </a:p>
      </dgm:t>
    </dgm:pt>
    <dgm:pt modelId="{4256EE7E-4276-C249-87BC-EFA0B4D960F7}" type="parTrans" cxnId="{BD472777-88B4-0C4F-A05B-DAD5B762C53F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</a:endParaRPr>
        </a:p>
      </dgm:t>
    </dgm:pt>
    <dgm:pt modelId="{F76E46BB-CF68-FF4F-8FBE-430F7D1C3461}" type="sibTrans" cxnId="{BD472777-88B4-0C4F-A05B-DAD5B762C53F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</a:endParaRPr>
        </a:p>
      </dgm:t>
    </dgm:pt>
    <dgm:pt modelId="{30A283E5-8430-5941-A395-3059EDFD15FE}" type="pres">
      <dgm:prSet presAssocID="{BF4EC17B-D708-F140-A688-D9DF1C6ABABF}" presName="Name0" presStyleCnt="0">
        <dgm:presLayoutVars>
          <dgm:dir/>
          <dgm:resizeHandles/>
        </dgm:presLayoutVars>
      </dgm:prSet>
      <dgm:spPr/>
    </dgm:pt>
    <dgm:pt modelId="{85B5EDB2-EC61-A144-9A64-9C9ED6659E53}" type="pres">
      <dgm:prSet presAssocID="{B03632A9-CD59-AD4D-960D-7B6F5DA2A710}" presName="compNode" presStyleCnt="0"/>
      <dgm:spPr/>
    </dgm:pt>
    <dgm:pt modelId="{22035090-3216-0945-8CE6-B2DB78304A90}" type="pres">
      <dgm:prSet presAssocID="{B03632A9-CD59-AD4D-960D-7B6F5DA2A710}" presName="dummyConnPt" presStyleCnt="0"/>
      <dgm:spPr/>
    </dgm:pt>
    <dgm:pt modelId="{7217BDB4-C272-1C4C-A236-15415BBBF425}" type="pres">
      <dgm:prSet presAssocID="{B03632A9-CD59-AD4D-960D-7B6F5DA2A710}" presName="node" presStyleLbl="node1" presStyleIdx="0" presStyleCnt="6" custLinFactNeighborX="-1613">
        <dgm:presLayoutVars>
          <dgm:bulletEnabled val="1"/>
        </dgm:presLayoutVars>
      </dgm:prSet>
      <dgm:spPr/>
    </dgm:pt>
    <dgm:pt modelId="{6B4CA351-6CCD-4541-A8F7-F84617515B09}" type="pres">
      <dgm:prSet presAssocID="{D7BE3488-741A-324E-9A5B-8467BE776398}" presName="sibTrans" presStyleLbl="bgSibTrans2D1" presStyleIdx="0" presStyleCnt="5"/>
      <dgm:spPr/>
    </dgm:pt>
    <dgm:pt modelId="{359A73F2-0539-C644-9232-B643529FD332}" type="pres">
      <dgm:prSet presAssocID="{9B3AE7F0-16D3-404B-A939-CF1BB396D45A}" presName="compNode" presStyleCnt="0"/>
      <dgm:spPr/>
    </dgm:pt>
    <dgm:pt modelId="{4A4001CA-BE57-874C-9948-8D1727CE02B4}" type="pres">
      <dgm:prSet presAssocID="{9B3AE7F0-16D3-404B-A939-CF1BB396D45A}" presName="dummyConnPt" presStyleCnt="0"/>
      <dgm:spPr/>
    </dgm:pt>
    <dgm:pt modelId="{2FF56984-91E4-FD46-9781-784E3EE721B5}" type="pres">
      <dgm:prSet presAssocID="{9B3AE7F0-16D3-404B-A939-CF1BB396D45A}" presName="node" presStyleLbl="node1" presStyleIdx="1" presStyleCnt="6">
        <dgm:presLayoutVars>
          <dgm:bulletEnabled val="1"/>
        </dgm:presLayoutVars>
      </dgm:prSet>
      <dgm:spPr/>
    </dgm:pt>
    <dgm:pt modelId="{A71328C9-F6B5-F04A-A0AE-D83A9EAB14F9}" type="pres">
      <dgm:prSet presAssocID="{F76E46BB-CF68-FF4F-8FBE-430F7D1C3461}" presName="sibTrans" presStyleLbl="bgSibTrans2D1" presStyleIdx="1" presStyleCnt="5"/>
      <dgm:spPr/>
    </dgm:pt>
    <dgm:pt modelId="{981A9ECA-9AF4-B74E-8ED3-8629202DEA54}" type="pres">
      <dgm:prSet presAssocID="{7967B96B-42C3-5C49-B25E-FB114D84CA9D}" presName="compNode" presStyleCnt="0"/>
      <dgm:spPr/>
    </dgm:pt>
    <dgm:pt modelId="{79D502DB-486D-504D-86B0-72979B34769B}" type="pres">
      <dgm:prSet presAssocID="{7967B96B-42C3-5C49-B25E-FB114D84CA9D}" presName="dummyConnPt" presStyleCnt="0"/>
      <dgm:spPr/>
    </dgm:pt>
    <dgm:pt modelId="{992315C6-D11F-CD47-9D11-4BA8C6C7430D}" type="pres">
      <dgm:prSet presAssocID="{7967B96B-42C3-5C49-B25E-FB114D84CA9D}" presName="node" presStyleLbl="node1" presStyleIdx="2" presStyleCnt="6">
        <dgm:presLayoutVars>
          <dgm:bulletEnabled val="1"/>
        </dgm:presLayoutVars>
      </dgm:prSet>
      <dgm:spPr/>
    </dgm:pt>
    <dgm:pt modelId="{AD33F447-0C78-F942-99E2-CFA739D57B9E}" type="pres">
      <dgm:prSet presAssocID="{59D00B78-F3FD-A640-BC1D-A6FAAAC1EA32}" presName="sibTrans" presStyleLbl="bgSibTrans2D1" presStyleIdx="2" presStyleCnt="5"/>
      <dgm:spPr/>
    </dgm:pt>
    <dgm:pt modelId="{E825AAD9-7F8B-D84B-AB02-385529CD64E0}" type="pres">
      <dgm:prSet presAssocID="{8EF912FC-3C2B-AC4D-9182-D1B6A5199C82}" presName="compNode" presStyleCnt="0"/>
      <dgm:spPr/>
    </dgm:pt>
    <dgm:pt modelId="{F5165C78-3FB5-554E-A8D3-B48BF160178A}" type="pres">
      <dgm:prSet presAssocID="{8EF912FC-3C2B-AC4D-9182-D1B6A5199C82}" presName="dummyConnPt" presStyleCnt="0"/>
      <dgm:spPr/>
    </dgm:pt>
    <dgm:pt modelId="{1C1EC877-A7C2-D442-93F8-606B5556326A}" type="pres">
      <dgm:prSet presAssocID="{8EF912FC-3C2B-AC4D-9182-D1B6A5199C82}" presName="node" presStyleLbl="node1" presStyleIdx="3" presStyleCnt="6">
        <dgm:presLayoutVars>
          <dgm:bulletEnabled val="1"/>
        </dgm:presLayoutVars>
      </dgm:prSet>
      <dgm:spPr/>
    </dgm:pt>
    <dgm:pt modelId="{A36D7297-A560-E846-8A99-3812ECFD0FE4}" type="pres">
      <dgm:prSet presAssocID="{17A0F6BD-B74E-C646-B3BC-F36420C08287}" presName="sibTrans" presStyleLbl="bgSibTrans2D1" presStyleIdx="3" presStyleCnt="5"/>
      <dgm:spPr/>
    </dgm:pt>
    <dgm:pt modelId="{DFFC2928-BE45-974C-86C2-75EE606AC41E}" type="pres">
      <dgm:prSet presAssocID="{82717F45-91C7-2C4C-82FC-86FA0CD0DCBC}" presName="compNode" presStyleCnt="0"/>
      <dgm:spPr/>
    </dgm:pt>
    <dgm:pt modelId="{4D7FD98B-584C-BE41-A4CA-5B8BE07391CC}" type="pres">
      <dgm:prSet presAssocID="{82717F45-91C7-2C4C-82FC-86FA0CD0DCBC}" presName="dummyConnPt" presStyleCnt="0"/>
      <dgm:spPr/>
    </dgm:pt>
    <dgm:pt modelId="{E3E6CAAD-CE3E-C042-A0E2-A70F5AB449AF}" type="pres">
      <dgm:prSet presAssocID="{82717F45-91C7-2C4C-82FC-86FA0CD0DCBC}" presName="node" presStyleLbl="node1" presStyleIdx="4" presStyleCnt="6">
        <dgm:presLayoutVars>
          <dgm:bulletEnabled val="1"/>
        </dgm:presLayoutVars>
      </dgm:prSet>
      <dgm:spPr/>
    </dgm:pt>
    <dgm:pt modelId="{6D2448EC-E5ED-6042-844E-11B7619309BA}" type="pres">
      <dgm:prSet presAssocID="{C99B1906-D6A1-394C-8EDF-992734651ECC}" presName="sibTrans" presStyleLbl="bgSibTrans2D1" presStyleIdx="4" presStyleCnt="5"/>
      <dgm:spPr/>
    </dgm:pt>
    <dgm:pt modelId="{B989036E-F468-4442-B14B-080E822088CB}" type="pres">
      <dgm:prSet presAssocID="{450C0421-7CFB-3041-AB1F-F1C172D8E922}" presName="compNode" presStyleCnt="0"/>
      <dgm:spPr/>
    </dgm:pt>
    <dgm:pt modelId="{78762681-F22B-9048-9415-2DA8D180A7F9}" type="pres">
      <dgm:prSet presAssocID="{450C0421-7CFB-3041-AB1F-F1C172D8E922}" presName="dummyConnPt" presStyleCnt="0"/>
      <dgm:spPr/>
    </dgm:pt>
    <dgm:pt modelId="{34BFD052-26BF-8D4F-A937-A950666CAE5A}" type="pres">
      <dgm:prSet presAssocID="{450C0421-7CFB-3041-AB1F-F1C172D8E922}" presName="node" presStyleLbl="node1" presStyleIdx="5" presStyleCnt="6">
        <dgm:presLayoutVars>
          <dgm:bulletEnabled val="1"/>
        </dgm:presLayoutVars>
      </dgm:prSet>
      <dgm:spPr/>
    </dgm:pt>
  </dgm:ptLst>
  <dgm:cxnLst>
    <dgm:cxn modelId="{D62D5810-5401-2C4F-B5BC-AC2270E93E8C}" srcId="{BF4EC17B-D708-F140-A688-D9DF1C6ABABF}" destId="{82717F45-91C7-2C4C-82FC-86FA0CD0DCBC}" srcOrd="4" destOrd="0" parTransId="{BEA2AEC0-BC28-EA4C-98CB-59903365067F}" sibTransId="{C99B1906-D6A1-394C-8EDF-992734651ECC}"/>
    <dgm:cxn modelId="{F8A64522-AEEC-1042-B829-D812ED7D4E39}" type="presOf" srcId="{450C0421-7CFB-3041-AB1F-F1C172D8E922}" destId="{34BFD052-26BF-8D4F-A937-A950666CAE5A}" srcOrd="0" destOrd="0" presId="urn:microsoft.com/office/officeart/2005/8/layout/bProcess4"/>
    <dgm:cxn modelId="{C3FD462F-AA13-5E49-B213-B5CFAD3E65C3}" type="presOf" srcId="{D7BE3488-741A-324E-9A5B-8467BE776398}" destId="{6B4CA351-6CCD-4541-A8F7-F84617515B09}" srcOrd="0" destOrd="0" presId="urn:microsoft.com/office/officeart/2005/8/layout/bProcess4"/>
    <dgm:cxn modelId="{EA38C735-E8C1-3B4A-B2B0-FFF954F7FD02}" type="presOf" srcId="{BF4EC17B-D708-F140-A688-D9DF1C6ABABF}" destId="{30A283E5-8430-5941-A395-3059EDFD15FE}" srcOrd="0" destOrd="0" presId="urn:microsoft.com/office/officeart/2005/8/layout/bProcess4"/>
    <dgm:cxn modelId="{E46BA44A-B783-FD4C-B1BF-BD0C850BD771}" type="presOf" srcId="{59D00B78-F3FD-A640-BC1D-A6FAAAC1EA32}" destId="{AD33F447-0C78-F942-99E2-CFA739D57B9E}" srcOrd="0" destOrd="0" presId="urn:microsoft.com/office/officeart/2005/8/layout/bProcess4"/>
    <dgm:cxn modelId="{60CC3858-886E-4247-951F-55B149255B41}" type="presOf" srcId="{F76E46BB-CF68-FF4F-8FBE-430F7D1C3461}" destId="{A71328C9-F6B5-F04A-A0AE-D83A9EAB14F9}" srcOrd="0" destOrd="0" presId="urn:microsoft.com/office/officeart/2005/8/layout/bProcess4"/>
    <dgm:cxn modelId="{9C25595A-C91A-7846-8E9D-CAC21C065CA6}" type="presOf" srcId="{7967B96B-42C3-5C49-B25E-FB114D84CA9D}" destId="{992315C6-D11F-CD47-9D11-4BA8C6C7430D}" srcOrd="0" destOrd="0" presId="urn:microsoft.com/office/officeart/2005/8/layout/bProcess4"/>
    <dgm:cxn modelId="{AD8F506E-2A8F-9545-A0D0-CEE1160541D2}" srcId="{BF4EC17B-D708-F140-A688-D9DF1C6ABABF}" destId="{B03632A9-CD59-AD4D-960D-7B6F5DA2A710}" srcOrd="0" destOrd="0" parTransId="{87BB5CA1-985D-4544-987F-4500CDCC741F}" sibTransId="{D7BE3488-741A-324E-9A5B-8467BE776398}"/>
    <dgm:cxn modelId="{BD472777-88B4-0C4F-A05B-DAD5B762C53F}" srcId="{BF4EC17B-D708-F140-A688-D9DF1C6ABABF}" destId="{9B3AE7F0-16D3-404B-A939-CF1BB396D45A}" srcOrd="1" destOrd="0" parTransId="{4256EE7E-4276-C249-87BC-EFA0B4D960F7}" sibTransId="{F76E46BB-CF68-FF4F-8FBE-430F7D1C3461}"/>
    <dgm:cxn modelId="{24B95179-B89D-2F4B-A5F6-10AF299C3C74}" srcId="{BF4EC17B-D708-F140-A688-D9DF1C6ABABF}" destId="{8EF912FC-3C2B-AC4D-9182-D1B6A5199C82}" srcOrd="3" destOrd="0" parTransId="{4DB47073-3662-2041-A873-94CC448BA49F}" sibTransId="{17A0F6BD-B74E-C646-B3BC-F36420C08287}"/>
    <dgm:cxn modelId="{AAF17A90-8F1F-1F4E-8249-A9597D6E9525}" type="presOf" srcId="{8EF912FC-3C2B-AC4D-9182-D1B6A5199C82}" destId="{1C1EC877-A7C2-D442-93F8-606B5556326A}" srcOrd="0" destOrd="0" presId="urn:microsoft.com/office/officeart/2005/8/layout/bProcess4"/>
    <dgm:cxn modelId="{831F52A3-3214-B945-8F2B-83E9629E9295}" type="presOf" srcId="{C99B1906-D6A1-394C-8EDF-992734651ECC}" destId="{6D2448EC-E5ED-6042-844E-11B7619309BA}" srcOrd="0" destOrd="0" presId="urn:microsoft.com/office/officeart/2005/8/layout/bProcess4"/>
    <dgm:cxn modelId="{470468AE-96A3-C548-998C-6FA8D6E76ABD}" type="presOf" srcId="{9B3AE7F0-16D3-404B-A939-CF1BB396D45A}" destId="{2FF56984-91E4-FD46-9781-784E3EE721B5}" srcOrd="0" destOrd="0" presId="urn:microsoft.com/office/officeart/2005/8/layout/bProcess4"/>
    <dgm:cxn modelId="{904F10BC-C2D9-5441-895D-E300CE573ACD}" srcId="{BF4EC17B-D708-F140-A688-D9DF1C6ABABF}" destId="{7967B96B-42C3-5C49-B25E-FB114D84CA9D}" srcOrd="2" destOrd="0" parTransId="{0952D2EE-149B-B441-881C-09EDCCCA3EAB}" sibTransId="{59D00B78-F3FD-A640-BC1D-A6FAAAC1EA32}"/>
    <dgm:cxn modelId="{847878C6-9A00-BB45-80C2-AE470ED9CE3D}" type="presOf" srcId="{17A0F6BD-B74E-C646-B3BC-F36420C08287}" destId="{A36D7297-A560-E846-8A99-3812ECFD0FE4}" srcOrd="0" destOrd="0" presId="urn:microsoft.com/office/officeart/2005/8/layout/bProcess4"/>
    <dgm:cxn modelId="{1CE42AD1-F73A-5C4F-A4DF-92A6C17C963E}" srcId="{BF4EC17B-D708-F140-A688-D9DF1C6ABABF}" destId="{450C0421-7CFB-3041-AB1F-F1C172D8E922}" srcOrd="5" destOrd="0" parTransId="{16BC8257-E77E-B543-8280-219B8FC27CF5}" sibTransId="{0D3DF1D8-6971-904E-ABC6-DB4AAD190EA4}"/>
    <dgm:cxn modelId="{CFAAF4E0-19A7-3646-A94B-8DDE04B7E66E}" type="presOf" srcId="{82717F45-91C7-2C4C-82FC-86FA0CD0DCBC}" destId="{E3E6CAAD-CE3E-C042-A0E2-A70F5AB449AF}" srcOrd="0" destOrd="0" presId="urn:microsoft.com/office/officeart/2005/8/layout/bProcess4"/>
    <dgm:cxn modelId="{F9AFD6EB-DF73-D74C-B083-DA24E7E1E659}" type="presOf" srcId="{B03632A9-CD59-AD4D-960D-7B6F5DA2A710}" destId="{7217BDB4-C272-1C4C-A236-15415BBBF425}" srcOrd="0" destOrd="0" presId="urn:microsoft.com/office/officeart/2005/8/layout/bProcess4"/>
    <dgm:cxn modelId="{3B50FE1F-EE53-3345-8A32-6F632A7DD4AB}" type="presParOf" srcId="{30A283E5-8430-5941-A395-3059EDFD15FE}" destId="{85B5EDB2-EC61-A144-9A64-9C9ED6659E53}" srcOrd="0" destOrd="0" presId="urn:microsoft.com/office/officeart/2005/8/layout/bProcess4"/>
    <dgm:cxn modelId="{4615B8B2-12B0-5243-8B01-7788E9858FF9}" type="presParOf" srcId="{85B5EDB2-EC61-A144-9A64-9C9ED6659E53}" destId="{22035090-3216-0945-8CE6-B2DB78304A90}" srcOrd="0" destOrd="0" presId="urn:microsoft.com/office/officeart/2005/8/layout/bProcess4"/>
    <dgm:cxn modelId="{3F33BDE0-6610-0F4D-B8EE-26190725F38A}" type="presParOf" srcId="{85B5EDB2-EC61-A144-9A64-9C9ED6659E53}" destId="{7217BDB4-C272-1C4C-A236-15415BBBF425}" srcOrd="1" destOrd="0" presId="urn:microsoft.com/office/officeart/2005/8/layout/bProcess4"/>
    <dgm:cxn modelId="{3151E1FB-0CF7-3C44-AA82-73527C6E6B18}" type="presParOf" srcId="{30A283E5-8430-5941-A395-3059EDFD15FE}" destId="{6B4CA351-6CCD-4541-A8F7-F84617515B09}" srcOrd="1" destOrd="0" presId="urn:microsoft.com/office/officeart/2005/8/layout/bProcess4"/>
    <dgm:cxn modelId="{5956871B-9CB2-504F-83F5-E3C6B988B438}" type="presParOf" srcId="{30A283E5-8430-5941-A395-3059EDFD15FE}" destId="{359A73F2-0539-C644-9232-B643529FD332}" srcOrd="2" destOrd="0" presId="urn:microsoft.com/office/officeart/2005/8/layout/bProcess4"/>
    <dgm:cxn modelId="{BBE08518-6AE5-574A-A00F-9D94B2539F03}" type="presParOf" srcId="{359A73F2-0539-C644-9232-B643529FD332}" destId="{4A4001CA-BE57-874C-9948-8D1727CE02B4}" srcOrd="0" destOrd="0" presId="urn:microsoft.com/office/officeart/2005/8/layout/bProcess4"/>
    <dgm:cxn modelId="{3E4EEF5B-0E27-F141-BBA0-95BF34C3CB6E}" type="presParOf" srcId="{359A73F2-0539-C644-9232-B643529FD332}" destId="{2FF56984-91E4-FD46-9781-784E3EE721B5}" srcOrd="1" destOrd="0" presId="urn:microsoft.com/office/officeart/2005/8/layout/bProcess4"/>
    <dgm:cxn modelId="{DD72446A-7138-8A43-BDB7-564E3791B053}" type="presParOf" srcId="{30A283E5-8430-5941-A395-3059EDFD15FE}" destId="{A71328C9-F6B5-F04A-A0AE-D83A9EAB14F9}" srcOrd="3" destOrd="0" presId="urn:microsoft.com/office/officeart/2005/8/layout/bProcess4"/>
    <dgm:cxn modelId="{E28A8319-7227-CA45-8DCF-D5045F7FE020}" type="presParOf" srcId="{30A283E5-8430-5941-A395-3059EDFD15FE}" destId="{981A9ECA-9AF4-B74E-8ED3-8629202DEA54}" srcOrd="4" destOrd="0" presId="urn:microsoft.com/office/officeart/2005/8/layout/bProcess4"/>
    <dgm:cxn modelId="{F8C9FC54-DFBD-AB44-A4C2-AAA0F06E7804}" type="presParOf" srcId="{981A9ECA-9AF4-B74E-8ED3-8629202DEA54}" destId="{79D502DB-486D-504D-86B0-72979B34769B}" srcOrd="0" destOrd="0" presId="urn:microsoft.com/office/officeart/2005/8/layout/bProcess4"/>
    <dgm:cxn modelId="{ED56CBFE-D19B-754E-BE2B-BA887D3DA3B4}" type="presParOf" srcId="{981A9ECA-9AF4-B74E-8ED3-8629202DEA54}" destId="{992315C6-D11F-CD47-9D11-4BA8C6C7430D}" srcOrd="1" destOrd="0" presId="urn:microsoft.com/office/officeart/2005/8/layout/bProcess4"/>
    <dgm:cxn modelId="{A5547048-9837-204E-9EB9-4293D3B875F3}" type="presParOf" srcId="{30A283E5-8430-5941-A395-3059EDFD15FE}" destId="{AD33F447-0C78-F942-99E2-CFA739D57B9E}" srcOrd="5" destOrd="0" presId="urn:microsoft.com/office/officeart/2005/8/layout/bProcess4"/>
    <dgm:cxn modelId="{6713C22C-A223-8445-AB92-27B732AE9BBF}" type="presParOf" srcId="{30A283E5-8430-5941-A395-3059EDFD15FE}" destId="{E825AAD9-7F8B-D84B-AB02-385529CD64E0}" srcOrd="6" destOrd="0" presId="urn:microsoft.com/office/officeart/2005/8/layout/bProcess4"/>
    <dgm:cxn modelId="{9E84B5A2-9F4F-D74C-B18D-8FEEF0B4B8CA}" type="presParOf" srcId="{E825AAD9-7F8B-D84B-AB02-385529CD64E0}" destId="{F5165C78-3FB5-554E-A8D3-B48BF160178A}" srcOrd="0" destOrd="0" presId="urn:microsoft.com/office/officeart/2005/8/layout/bProcess4"/>
    <dgm:cxn modelId="{A05DA170-6A1B-6746-B5A6-955993E3971A}" type="presParOf" srcId="{E825AAD9-7F8B-D84B-AB02-385529CD64E0}" destId="{1C1EC877-A7C2-D442-93F8-606B5556326A}" srcOrd="1" destOrd="0" presId="urn:microsoft.com/office/officeart/2005/8/layout/bProcess4"/>
    <dgm:cxn modelId="{37681516-18F0-9F4D-85E2-A054B4878177}" type="presParOf" srcId="{30A283E5-8430-5941-A395-3059EDFD15FE}" destId="{A36D7297-A560-E846-8A99-3812ECFD0FE4}" srcOrd="7" destOrd="0" presId="urn:microsoft.com/office/officeart/2005/8/layout/bProcess4"/>
    <dgm:cxn modelId="{82F1A46B-2497-CD4B-BDAF-AC646370027E}" type="presParOf" srcId="{30A283E5-8430-5941-A395-3059EDFD15FE}" destId="{DFFC2928-BE45-974C-86C2-75EE606AC41E}" srcOrd="8" destOrd="0" presId="urn:microsoft.com/office/officeart/2005/8/layout/bProcess4"/>
    <dgm:cxn modelId="{3CB3AA58-AF8C-9A42-94E0-4134884553CF}" type="presParOf" srcId="{DFFC2928-BE45-974C-86C2-75EE606AC41E}" destId="{4D7FD98B-584C-BE41-A4CA-5B8BE07391CC}" srcOrd="0" destOrd="0" presId="urn:microsoft.com/office/officeart/2005/8/layout/bProcess4"/>
    <dgm:cxn modelId="{C9065B1D-1164-3848-9DD9-28AD197F0202}" type="presParOf" srcId="{DFFC2928-BE45-974C-86C2-75EE606AC41E}" destId="{E3E6CAAD-CE3E-C042-A0E2-A70F5AB449AF}" srcOrd="1" destOrd="0" presId="urn:microsoft.com/office/officeart/2005/8/layout/bProcess4"/>
    <dgm:cxn modelId="{F9DFF1E4-DACC-E04F-808C-F5C5B26910AD}" type="presParOf" srcId="{30A283E5-8430-5941-A395-3059EDFD15FE}" destId="{6D2448EC-E5ED-6042-844E-11B7619309BA}" srcOrd="9" destOrd="0" presId="urn:microsoft.com/office/officeart/2005/8/layout/bProcess4"/>
    <dgm:cxn modelId="{A84D0157-1F25-194D-9756-7B8F4A227EE7}" type="presParOf" srcId="{30A283E5-8430-5941-A395-3059EDFD15FE}" destId="{B989036E-F468-4442-B14B-080E822088CB}" srcOrd="10" destOrd="0" presId="urn:microsoft.com/office/officeart/2005/8/layout/bProcess4"/>
    <dgm:cxn modelId="{9DCBFCFB-DDA3-604A-8758-1BC02182C7CB}" type="presParOf" srcId="{B989036E-F468-4442-B14B-080E822088CB}" destId="{78762681-F22B-9048-9415-2DA8D180A7F9}" srcOrd="0" destOrd="0" presId="urn:microsoft.com/office/officeart/2005/8/layout/bProcess4"/>
    <dgm:cxn modelId="{AF788D07-5ABD-EC45-A4FD-94E336370539}" type="presParOf" srcId="{B989036E-F468-4442-B14B-080E822088CB}" destId="{34BFD052-26BF-8D4F-A937-A950666CAE5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26A86-B53F-4413-BC4C-1336102E05D9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04B471C-FB3E-4FAD-AAE3-B45D41E38F06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Línea Estratégica</a:t>
          </a:r>
          <a:endParaRPr lang="es-CO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5D6AF-B956-46BC-9044-FF60A9B53393}" type="parTrans" cxnId="{08D4D5ED-0CAC-4309-972F-5BD0904CA5A4}">
      <dgm:prSet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0F137-6ABE-4DE1-8CAF-85E7144766E9}" type="sibTrans" cxnId="{08D4D5ED-0CAC-4309-972F-5BD0904CA5A4}">
      <dgm:prSet custT="1"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C3680-FA6E-4B0D-A8FB-6BEAA918E763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CO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A3C3A-4A0E-4733-8AE6-892ECF193FE3}" type="parTrans" cxnId="{1FAECEF1-2FB1-4D8E-8C0A-6738530D85D4}">
      <dgm:prSet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DAF2F-D751-43D2-950F-26FA4467CCA2}" type="sibTrans" cxnId="{1FAECEF1-2FB1-4D8E-8C0A-6738530D85D4}">
      <dgm:prSet custT="1"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6D72F-A98C-4A1C-870C-E5B9CD130E54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Específico</a:t>
          </a:r>
          <a:endParaRPr lang="es-CO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E3482-BC94-4BB9-813B-FA2C4C48830B}" type="parTrans" cxnId="{80974CE7-E62B-4454-A282-30452E90E7EA}">
      <dgm:prSet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28C93-25BD-474E-A711-C7A36022F22E}" type="sibTrans" cxnId="{80974CE7-E62B-4454-A282-30452E90E7EA}">
      <dgm:prSet custT="1"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5CAD-35AD-45A1-8793-ADC4155EDBF9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Estructura del Indicador</a:t>
          </a:r>
          <a:endParaRPr lang="es-CO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6A1ED-C3AC-44CD-830B-84C704D68AC3}" type="parTrans" cxnId="{C4E150F7-8645-43BF-A0B9-CE703AE767A9}">
      <dgm:prSet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E3DBD-A836-46A7-91E8-45286E90C30E}" type="sibTrans" cxnId="{C4E150F7-8645-43BF-A0B9-CE703AE767A9}">
      <dgm:prSet custT="1"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4CD00-8CFD-4455-BB16-66630F5B2B4B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Definición de la Meta</a:t>
          </a:r>
          <a:endParaRPr lang="es-CO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0E909-67B4-4DDF-B123-2D65A2FD6FE2}" type="parTrans" cxnId="{B49F141C-76F2-4D8E-96C3-6046E5B94433}">
      <dgm:prSet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623E8-1864-40FB-8F2A-3E57339D9E22}" type="sibTrans" cxnId="{B49F141C-76F2-4D8E-96C3-6046E5B94433}">
      <dgm:prSet/>
      <dgm:spPr/>
      <dgm:t>
        <a:bodyPr/>
        <a:lstStyle/>
        <a:p>
          <a:endParaRPr lang="es-CO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70370-C8B9-4CD2-ABB0-5D860EA3D023}" type="pres">
      <dgm:prSet presAssocID="{4BA26A86-B53F-4413-BC4C-1336102E05D9}" presName="Name0" presStyleCnt="0">
        <dgm:presLayoutVars>
          <dgm:dir/>
          <dgm:resizeHandles val="exact"/>
        </dgm:presLayoutVars>
      </dgm:prSet>
      <dgm:spPr/>
    </dgm:pt>
    <dgm:pt modelId="{CEAC42CA-E0AD-4814-98FA-523B8F010996}" type="pres">
      <dgm:prSet presAssocID="{104B471C-FB3E-4FAD-AAE3-B45D41E38F06}" presName="composite" presStyleCnt="0"/>
      <dgm:spPr/>
    </dgm:pt>
    <dgm:pt modelId="{888C5240-BD39-4009-8B5C-FD62AD26AC45}" type="pres">
      <dgm:prSet presAssocID="{104B471C-FB3E-4FAD-AAE3-B45D41E38F06}" presName="imagSh" presStyleLbl="b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534E34-370F-4233-B6E9-CA3E43D78386}" type="pres">
      <dgm:prSet presAssocID="{104B471C-FB3E-4FAD-AAE3-B45D41E38F06}" presName="txNode" presStyleLbl="node1" presStyleIdx="0" presStyleCnt="5">
        <dgm:presLayoutVars>
          <dgm:bulletEnabled val="1"/>
        </dgm:presLayoutVars>
      </dgm:prSet>
      <dgm:spPr/>
    </dgm:pt>
    <dgm:pt modelId="{5DDF1CB4-C28F-4EFE-B4CA-B3A214F8B22D}" type="pres">
      <dgm:prSet presAssocID="{37F0F137-6ABE-4DE1-8CAF-85E7144766E9}" presName="sibTrans" presStyleLbl="sibTrans2D1" presStyleIdx="0" presStyleCnt="4"/>
      <dgm:spPr/>
    </dgm:pt>
    <dgm:pt modelId="{992CC99C-5A1C-4078-8C7B-E5BDC79E4D5D}" type="pres">
      <dgm:prSet presAssocID="{37F0F137-6ABE-4DE1-8CAF-85E7144766E9}" presName="connTx" presStyleLbl="sibTrans2D1" presStyleIdx="0" presStyleCnt="4"/>
      <dgm:spPr/>
    </dgm:pt>
    <dgm:pt modelId="{D55CBC40-D4F1-4F76-9252-5CDC06715CCB}" type="pres">
      <dgm:prSet presAssocID="{A6FC3680-FA6E-4B0D-A8FB-6BEAA918E763}" presName="composite" presStyleCnt="0"/>
      <dgm:spPr/>
    </dgm:pt>
    <dgm:pt modelId="{27DF0724-3114-41A1-972A-1A8B087FA035}" type="pres">
      <dgm:prSet presAssocID="{A6FC3680-FA6E-4B0D-A8FB-6BEAA918E763}" presName="imagSh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E44919-5E31-4676-91B2-ADA28A7EB20F}" type="pres">
      <dgm:prSet presAssocID="{A6FC3680-FA6E-4B0D-A8FB-6BEAA918E763}" presName="txNode" presStyleLbl="node1" presStyleIdx="1" presStyleCnt="5">
        <dgm:presLayoutVars>
          <dgm:bulletEnabled val="1"/>
        </dgm:presLayoutVars>
      </dgm:prSet>
      <dgm:spPr/>
    </dgm:pt>
    <dgm:pt modelId="{BE4158C5-222C-4930-8965-C2EBD4BF4EA2}" type="pres">
      <dgm:prSet presAssocID="{438DAF2F-D751-43D2-950F-26FA4467CCA2}" presName="sibTrans" presStyleLbl="sibTrans2D1" presStyleIdx="1" presStyleCnt="4"/>
      <dgm:spPr/>
    </dgm:pt>
    <dgm:pt modelId="{9F231582-4F5E-4814-A6AC-7FE53D51D035}" type="pres">
      <dgm:prSet presAssocID="{438DAF2F-D751-43D2-950F-26FA4467CCA2}" presName="connTx" presStyleLbl="sibTrans2D1" presStyleIdx="1" presStyleCnt="4"/>
      <dgm:spPr/>
    </dgm:pt>
    <dgm:pt modelId="{88C18EFC-8E32-4536-94C9-964C43B99174}" type="pres">
      <dgm:prSet presAssocID="{7A26D72F-A98C-4A1C-870C-E5B9CD130E54}" presName="composite" presStyleCnt="0"/>
      <dgm:spPr/>
    </dgm:pt>
    <dgm:pt modelId="{7145F100-387E-463D-B40B-E56EA3DAACC6}" type="pres">
      <dgm:prSet presAssocID="{7A26D72F-A98C-4A1C-870C-E5B9CD130E54}" presName="imagSh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C895CE4-ADED-43F7-81CC-D7CA51FDDF83}" type="pres">
      <dgm:prSet presAssocID="{7A26D72F-A98C-4A1C-870C-E5B9CD130E54}" presName="txNode" presStyleLbl="node1" presStyleIdx="2" presStyleCnt="5">
        <dgm:presLayoutVars>
          <dgm:bulletEnabled val="1"/>
        </dgm:presLayoutVars>
      </dgm:prSet>
      <dgm:spPr/>
    </dgm:pt>
    <dgm:pt modelId="{E1C0FA10-F2FA-4AFB-B703-428B3C89F641}" type="pres">
      <dgm:prSet presAssocID="{5EB28C93-25BD-474E-A711-C7A36022F22E}" presName="sibTrans" presStyleLbl="sibTrans2D1" presStyleIdx="2" presStyleCnt="4"/>
      <dgm:spPr/>
    </dgm:pt>
    <dgm:pt modelId="{AA835F91-12CA-4EE4-8FEF-F39FA137AB35}" type="pres">
      <dgm:prSet presAssocID="{5EB28C93-25BD-474E-A711-C7A36022F22E}" presName="connTx" presStyleLbl="sibTrans2D1" presStyleIdx="2" presStyleCnt="4"/>
      <dgm:spPr/>
    </dgm:pt>
    <dgm:pt modelId="{D3368E80-BB4C-423F-83BB-03A8DD898CE4}" type="pres">
      <dgm:prSet presAssocID="{20365CAD-35AD-45A1-8793-ADC4155EDBF9}" presName="composite" presStyleCnt="0"/>
      <dgm:spPr/>
    </dgm:pt>
    <dgm:pt modelId="{EF17C095-18BE-4564-AD3D-193B492407F7}" type="pres">
      <dgm:prSet presAssocID="{20365CAD-35AD-45A1-8793-ADC4155EDBF9}" presName="imagSh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76634E-78B3-46BC-8BAC-EA68D498A7DD}" type="pres">
      <dgm:prSet presAssocID="{20365CAD-35AD-45A1-8793-ADC4155EDBF9}" presName="txNode" presStyleLbl="node1" presStyleIdx="3" presStyleCnt="5">
        <dgm:presLayoutVars>
          <dgm:bulletEnabled val="1"/>
        </dgm:presLayoutVars>
      </dgm:prSet>
      <dgm:spPr/>
    </dgm:pt>
    <dgm:pt modelId="{E15EF2CB-5B66-4CC7-B7C3-96F3165A719B}" type="pres">
      <dgm:prSet presAssocID="{054E3DBD-A836-46A7-91E8-45286E90C30E}" presName="sibTrans" presStyleLbl="sibTrans2D1" presStyleIdx="3" presStyleCnt="4"/>
      <dgm:spPr/>
    </dgm:pt>
    <dgm:pt modelId="{8CB49489-9775-43F6-BC03-E7C6194AEE26}" type="pres">
      <dgm:prSet presAssocID="{054E3DBD-A836-46A7-91E8-45286E90C30E}" presName="connTx" presStyleLbl="sibTrans2D1" presStyleIdx="3" presStyleCnt="4"/>
      <dgm:spPr/>
    </dgm:pt>
    <dgm:pt modelId="{175D11B2-3DFD-4B39-B14B-8917DA4A34E9}" type="pres">
      <dgm:prSet presAssocID="{D3F4CD00-8CFD-4455-BB16-66630F5B2B4B}" presName="composite" presStyleCnt="0"/>
      <dgm:spPr/>
    </dgm:pt>
    <dgm:pt modelId="{5BC50067-3A21-4ECE-9172-6ABEE7066D2B}" type="pres">
      <dgm:prSet presAssocID="{D3F4CD00-8CFD-4455-BB16-66630F5B2B4B}" presName="imagSh" presStyleLbl="bgImgPlace1" presStyleIdx="4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A2A353-C8AC-4829-9083-716B6A0DCDDE}" type="pres">
      <dgm:prSet presAssocID="{D3F4CD00-8CFD-4455-BB16-66630F5B2B4B}" presName="txNode" presStyleLbl="node1" presStyleIdx="4" presStyleCnt="5">
        <dgm:presLayoutVars>
          <dgm:bulletEnabled val="1"/>
        </dgm:presLayoutVars>
      </dgm:prSet>
      <dgm:spPr/>
    </dgm:pt>
  </dgm:ptLst>
  <dgm:cxnLst>
    <dgm:cxn modelId="{41021F09-ED7F-4A6A-AF6F-7C4841707DD0}" type="presOf" srcId="{438DAF2F-D751-43D2-950F-26FA4467CCA2}" destId="{9F231582-4F5E-4814-A6AC-7FE53D51D035}" srcOrd="1" destOrd="0" presId="urn:microsoft.com/office/officeart/2005/8/layout/hProcess10"/>
    <dgm:cxn modelId="{5147850A-C87C-43B9-9A3A-7E29E2878177}" type="presOf" srcId="{D3F4CD00-8CFD-4455-BB16-66630F5B2B4B}" destId="{63A2A353-C8AC-4829-9083-716B6A0DCDDE}" srcOrd="0" destOrd="0" presId="urn:microsoft.com/office/officeart/2005/8/layout/hProcess10"/>
    <dgm:cxn modelId="{B49F141C-76F2-4D8E-96C3-6046E5B94433}" srcId="{4BA26A86-B53F-4413-BC4C-1336102E05D9}" destId="{D3F4CD00-8CFD-4455-BB16-66630F5B2B4B}" srcOrd="4" destOrd="0" parTransId="{9160E909-67B4-4DDF-B123-2D65A2FD6FE2}" sibTransId="{6BE623E8-1864-40FB-8F2A-3E57339D9E22}"/>
    <dgm:cxn modelId="{6FE99B29-7202-4F64-8452-1F1969A9C807}" type="presOf" srcId="{37F0F137-6ABE-4DE1-8CAF-85E7144766E9}" destId="{992CC99C-5A1C-4078-8C7B-E5BDC79E4D5D}" srcOrd="1" destOrd="0" presId="urn:microsoft.com/office/officeart/2005/8/layout/hProcess10"/>
    <dgm:cxn modelId="{FA42972D-00B8-4075-9995-15DB1F1E9DE1}" type="presOf" srcId="{7A26D72F-A98C-4A1C-870C-E5B9CD130E54}" destId="{1C895CE4-ADED-43F7-81CC-D7CA51FDDF83}" srcOrd="0" destOrd="0" presId="urn:microsoft.com/office/officeart/2005/8/layout/hProcess10"/>
    <dgm:cxn modelId="{88AECE3C-93AE-4838-A4D2-F66EFCF5A146}" type="presOf" srcId="{4BA26A86-B53F-4413-BC4C-1336102E05D9}" destId="{24D70370-C8B9-4CD2-ABB0-5D860EA3D023}" srcOrd="0" destOrd="0" presId="urn:microsoft.com/office/officeart/2005/8/layout/hProcess10"/>
    <dgm:cxn modelId="{C0A02361-273F-4B38-93FA-20AAF5DE4911}" type="presOf" srcId="{5EB28C93-25BD-474E-A711-C7A36022F22E}" destId="{E1C0FA10-F2FA-4AFB-B703-428B3C89F641}" srcOrd="0" destOrd="0" presId="urn:microsoft.com/office/officeart/2005/8/layout/hProcess10"/>
    <dgm:cxn modelId="{1C398174-6F33-4218-8C6C-9BB6D1AA177D}" type="presOf" srcId="{5EB28C93-25BD-474E-A711-C7A36022F22E}" destId="{AA835F91-12CA-4EE4-8FEF-F39FA137AB35}" srcOrd="1" destOrd="0" presId="urn:microsoft.com/office/officeart/2005/8/layout/hProcess10"/>
    <dgm:cxn modelId="{E15CD27B-84D8-43DA-9269-C21ACF62483E}" type="presOf" srcId="{438DAF2F-D751-43D2-950F-26FA4467CCA2}" destId="{BE4158C5-222C-4930-8965-C2EBD4BF4EA2}" srcOrd="0" destOrd="0" presId="urn:microsoft.com/office/officeart/2005/8/layout/hProcess10"/>
    <dgm:cxn modelId="{AA22F57B-8C6E-4560-8FB9-925622F74E24}" type="presOf" srcId="{20365CAD-35AD-45A1-8793-ADC4155EDBF9}" destId="{E676634E-78B3-46BC-8BAC-EA68D498A7DD}" srcOrd="0" destOrd="0" presId="urn:microsoft.com/office/officeart/2005/8/layout/hProcess10"/>
    <dgm:cxn modelId="{C0541C87-ABFC-4631-99FE-01D5CABD0689}" type="presOf" srcId="{104B471C-FB3E-4FAD-AAE3-B45D41E38F06}" destId="{65534E34-370F-4233-B6E9-CA3E43D78386}" srcOrd="0" destOrd="0" presId="urn:microsoft.com/office/officeart/2005/8/layout/hProcess10"/>
    <dgm:cxn modelId="{6A38968A-2651-4636-B3F0-5BCF333FA6A4}" type="presOf" srcId="{A6FC3680-FA6E-4B0D-A8FB-6BEAA918E763}" destId="{3AE44919-5E31-4676-91B2-ADA28A7EB20F}" srcOrd="0" destOrd="0" presId="urn:microsoft.com/office/officeart/2005/8/layout/hProcess10"/>
    <dgm:cxn modelId="{5689BEA5-2921-407B-BF34-132363EC8026}" type="presOf" srcId="{37F0F137-6ABE-4DE1-8CAF-85E7144766E9}" destId="{5DDF1CB4-C28F-4EFE-B4CA-B3A214F8B22D}" srcOrd="0" destOrd="0" presId="urn:microsoft.com/office/officeart/2005/8/layout/hProcess10"/>
    <dgm:cxn modelId="{2B8736BF-9EA8-4158-B873-D53E39406490}" type="presOf" srcId="{054E3DBD-A836-46A7-91E8-45286E90C30E}" destId="{E15EF2CB-5B66-4CC7-B7C3-96F3165A719B}" srcOrd="0" destOrd="0" presId="urn:microsoft.com/office/officeart/2005/8/layout/hProcess10"/>
    <dgm:cxn modelId="{80974CE7-E62B-4454-A282-30452E90E7EA}" srcId="{4BA26A86-B53F-4413-BC4C-1336102E05D9}" destId="{7A26D72F-A98C-4A1C-870C-E5B9CD130E54}" srcOrd="2" destOrd="0" parTransId="{A3DE3482-BC94-4BB9-813B-FA2C4C48830B}" sibTransId="{5EB28C93-25BD-474E-A711-C7A36022F22E}"/>
    <dgm:cxn modelId="{08D4D5ED-0CAC-4309-972F-5BD0904CA5A4}" srcId="{4BA26A86-B53F-4413-BC4C-1336102E05D9}" destId="{104B471C-FB3E-4FAD-AAE3-B45D41E38F06}" srcOrd="0" destOrd="0" parTransId="{2965D6AF-B956-46BC-9044-FF60A9B53393}" sibTransId="{37F0F137-6ABE-4DE1-8CAF-85E7144766E9}"/>
    <dgm:cxn modelId="{1FAECEF1-2FB1-4D8E-8C0A-6738530D85D4}" srcId="{4BA26A86-B53F-4413-BC4C-1336102E05D9}" destId="{A6FC3680-FA6E-4B0D-A8FB-6BEAA918E763}" srcOrd="1" destOrd="0" parTransId="{13AA3C3A-4A0E-4733-8AE6-892ECF193FE3}" sibTransId="{438DAF2F-D751-43D2-950F-26FA4467CCA2}"/>
    <dgm:cxn modelId="{C4E150F7-8645-43BF-A0B9-CE703AE767A9}" srcId="{4BA26A86-B53F-4413-BC4C-1336102E05D9}" destId="{20365CAD-35AD-45A1-8793-ADC4155EDBF9}" srcOrd="3" destOrd="0" parTransId="{8C96A1ED-C3AC-44CD-830B-84C704D68AC3}" sibTransId="{054E3DBD-A836-46A7-91E8-45286E90C30E}"/>
    <dgm:cxn modelId="{FC50CCF7-4543-441F-9C82-08D94109EAAE}" type="presOf" srcId="{054E3DBD-A836-46A7-91E8-45286E90C30E}" destId="{8CB49489-9775-43F6-BC03-E7C6194AEE26}" srcOrd="1" destOrd="0" presId="urn:microsoft.com/office/officeart/2005/8/layout/hProcess10"/>
    <dgm:cxn modelId="{3766F8DE-9C4E-4038-A778-42D9E3818205}" type="presParOf" srcId="{24D70370-C8B9-4CD2-ABB0-5D860EA3D023}" destId="{CEAC42CA-E0AD-4814-98FA-523B8F010996}" srcOrd="0" destOrd="0" presId="urn:microsoft.com/office/officeart/2005/8/layout/hProcess10"/>
    <dgm:cxn modelId="{AEB9CDA9-92B0-4074-9149-2C29A72CEBD3}" type="presParOf" srcId="{CEAC42CA-E0AD-4814-98FA-523B8F010996}" destId="{888C5240-BD39-4009-8B5C-FD62AD26AC45}" srcOrd="0" destOrd="0" presId="urn:microsoft.com/office/officeart/2005/8/layout/hProcess10"/>
    <dgm:cxn modelId="{83C9C813-A89E-4EDE-B843-9B47E77ECDEC}" type="presParOf" srcId="{CEAC42CA-E0AD-4814-98FA-523B8F010996}" destId="{65534E34-370F-4233-B6E9-CA3E43D78386}" srcOrd="1" destOrd="0" presId="urn:microsoft.com/office/officeart/2005/8/layout/hProcess10"/>
    <dgm:cxn modelId="{04D096AC-C128-4FA1-8709-73605DEE3362}" type="presParOf" srcId="{24D70370-C8B9-4CD2-ABB0-5D860EA3D023}" destId="{5DDF1CB4-C28F-4EFE-B4CA-B3A214F8B22D}" srcOrd="1" destOrd="0" presId="urn:microsoft.com/office/officeart/2005/8/layout/hProcess10"/>
    <dgm:cxn modelId="{A0778BAC-943A-4470-B41B-CA924E0E7EBB}" type="presParOf" srcId="{5DDF1CB4-C28F-4EFE-B4CA-B3A214F8B22D}" destId="{992CC99C-5A1C-4078-8C7B-E5BDC79E4D5D}" srcOrd="0" destOrd="0" presId="urn:microsoft.com/office/officeart/2005/8/layout/hProcess10"/>
    <dgm:cxn modelId="{2D940F0D-EA77-4EA9-9926-83BD72A70A64}" type="presParOf" srcId="{24D70370-C8B9-4CD2-ABB0-5D860EA3D023}" destId="{D55CBC40-D4F1-4F76-9252-5CDC06715CCB}" srcOrd="2" destOrd="0" presId="urn:microsoft.com/office/officeart/2005/8/layout/hProcess10"/>
    <dgm:cxn modelId="{8CBF2A84-565C-4002-B030-0E8DEF14E506}" type="presParOf" srcId="{D55CBC40-D4F1-4F76-9252-5CDC06715CCB}" destId="{27DF0724-3114-41A1-972A-1A8B087FA035}" srcOrd="0" destOrd="0" presId="urn:microsoft.com/office/officeart/2005/8/layout/hProcess10"/>
    <dgm:cxn modelId="{1F8E53E9-E27D-4278-956D-3DA1DDA346E6}" type="presParOf" srcId="{D55CBC40-D4F1-4F76-9252-5CDC06715CCB}" destId="{3AE44919-5E31-4676-91B2-ADA28A7EB20F}" srcOrd="1" destOrd="0" presId="urn:microsoft.com/office/officeart/2005/8/layout/hProcess10"/>
    <dgm:cxn modelId="{EE85D682-4725-4D51-BC62-409998F78C39}" type="presParOf" srcId="{24D70370-C8B9-4CD2-ABB0-5D860EA3D023}" destId="{BE4158C5-222C-4930-8965-C2EBD4BF4EA2}" srcOrd="3" destOrd="0" presId="urn:microsoft.com/office/officeart/2005/8/layout/hProcess10"/>
    <dgm:cxn modelId="{A5D04CF3-EBCE-4C56-85B6-13643594CB3D}" type="presParOf" srcId="{BE4158C5-222C-4930-8965-C2EBD4BF4EA2}" destId="{9F231582-4F5E-4814-A6AC-7FE53D51D035}" srcOrd="0" destOrd="0" presId="urn:microsoft.com/office/officeart/2005/8/layout/hProcess10"/>
    <dgm:cxn modelId="{A42A2980-9EB1-483B-8993-5B4C3C65FC34}" type="presParOf" srcId="{24D70370-C8B9-4CD2-ABB0-5D860EA3D023}" destId="{88C18EFC-8E32-4536-94C9-964C43B99174}" srcOrd="4" destOrd="0" presId="urn:microsoft.com/office/officeart/2005/8/layout/hProcess10"/>
    <dgm:cxn modelId="{915B7EE6-A84D-46D0-8A95-381E3584969E}" type="presParOf" srcId="{88C18EFC-8E32-4536-94C9-964C43B99174}" destId="{7145F100-387E-463D-B40B-E56EA3DAACC6}" srcOrd="0" destOrd="0" presId="urn:microsoft.com/office/officeart/2005/8/layout/hProcess10"/>
    <dgm:cxn modelId="{D4131E0E-DA94-4400-89E5-0F056C7F39E0}" type="presParOf" srcId="{88C18EFC-8E32-4536-94C9-964C43B99174}" destId="{1C895CE4-ADED-43F7-81CC-D7CA51FDDF83}" srcOrd="1" destOrd="0" presId="urn:microsoft.com/office/officeart/2005/8/layout/hProcess10"/>
    <dgm:cxn modelId="{D5BB0D55-A714-48C8-8473-C842918BAC6D}" type="presParOf" srcId="{24D70370-C8B9-4CD2-ABB0-5D860EA3D023}" destId="{E1C0FA10-F2FA-4AFB-B703-428B3C89F641}" srcOrd="5" destOrd="0" presId="urn:microsoft.com/office/officeart/2005/8/layout/hProcess10"/>
    <dgm:cxn modelId="{33310211-674A-4606-92F7-6F202013CE63}" type="presParOf" srcId="{E1C0FA10-F2FA-4AFB-B703-428B3C89F641}" destId="{AA835F91-12CA-4EE4-8FEF-F39FA137AB35}" srcOrd="0" destOrd="0" presId="urn:microsoft.com/office/officeart/2005/8/layout/hProcess10"/>
    <dgm:cxn modelId="{C36BC96D-40B0-4A27-9F5B-F0869A7178C4}" type="presParOf" srcId="{24D70370-C8B9-4CD2-ABB0-5D860EA3D023}" destId="{D3368E80-BB4C-423F-83BB-03A8DD898CE4}" srcOrd="6" destOrd="0" presId="urn:microsoft.com/office/officeart/2005/8/layout/hProcess10"/>
    <dgm:cxn modelId="{36B01DAD-6079-4A23-8632-F1F04B567CD1}" type="presParOf" srcId="{D3368E80-BB4C-423F-83BB-03A8DD898CE4}" destId="{EF17C095-18BE-4564-AD3D-193B492407F7}" srcOrd="0" destOrd="0" presId="urn:microsoft.com/office/officeart/2005/8/layout/hProcess10"/>
    <dgm:cxn modelId="{7CAC70F1-8216-416A-A8D8-735E1C826938}" type="presParOf" srcId="{D3368E80-BB4C-423F-83BB-03A8DD898CE4}" destId="{E676634E-78B3-46BC-8BAC-EA68D498A7DD}" srcOrd="1" destOrd="0" presId="urn:microsoft.com/office/officeart/2005/8/layout/hProcess10"/>
    <dgm:cxn modelId="{B8A7D4BA-701D-4CC0-B3CC-5AA0C4A01AC1}" type="presParOf" srcId="{24D70370-C8B9-4CD2-ABB0-5D860EA3D023}" destId="{E15EF2CB-5B66-4CC7-B7C3-96F3165A719B}" srcOrd="7" destOrd="0" presId="urn:microsoft.com/office/officeart/2005/8/layout/hProcess10"/>
    <dgm:cxn modelId="{2403C1FE-DFEA-4D16-89D0-879A8630C1A9}" type="presParOf" srcId="{E15EF2CB-5B66-4CC7-B7C3-96F3165A719B}" destId="{8CB49489-9775-43F6-BC03-E7C6194AEE26}" srcOrd="0" destOrd="0" presId="urn:microsoft.com/office/officeart/2005/8/layout/hProcess10"/>
    <dgm:cxn modelId="{C1F55F28-0CA4-419F-A349-0F46CE4F4184}" type="presParOf" srcId="{24D70370-C8B9-4CD2-ABB0-5D860EA3D023}" destId="{175D11B2-3DFD-4B39-B14B-8917DA4A34E9}" srcOrd="8" destOrd="0" presId="urn:microsoft.com/office/officeart/2005/8/layout/hProcess10"/>
    <dgm:cxn modelId="{D30947DC-FE54-4E31-B542-CF204808B722}" type="presParOf" srcId="{175D11B2-3DFD-4B39-B14B-8917DA4A34E9}" destId="{5BC50067-3A21-4ECE-9172-6ABEE7066D2B}" srcOrd="0" destOrd="0" presId="urn:microsoft.com/office/officeart/2005/8/layout/hProcess10"/>
    <dgm:cxn modelId="{9E13B885-3658-4031-8212-322B3E0A1795}" type="presParOf" srcId="{175D11B2-3DFD-4B39-B14B-8917DA4A34E9}" destId="{63A2A353-C8AC-4829-9083-716B6A0DCDD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8E43B-A2A1-442D-BC7B-507D69FE5D9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0BFB3CA-4FC5-48E1-A18A-AC8F4D104EFB}">
      <dgm:prSet phldrT="[Texto]" custT="1"/>
      <dgm:spPr/>
      <dgm:t>
        <a:bodyPr/>
        <a:lstStyle/>
        <a:p>
          <a:r>
            <a:rPr lang="es-MX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Actividades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D2450-12E7-4CF9-ABBB-2D70C2D648B1}" type="parTrans" cxnId="{B4EBE703-DED2-4909-A0AC-B2DFB201133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ADB515C-2FE5-4E83-B249-BF618B09853B}" type="sibTrans" cxnId="{B4EBE703-DED2-4909-A0AC-B2DFB201133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6F69B2D-02D5-4D35-9B81-0CCA00FF8D48}">
      <dgm:prSet phldrT="[Texto]"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Conjunto de tareas específicas para darle cumplimiento a cada objetivo definido.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C9E52-486A-4E67-AF30-26B79A5FBE8F}" type="parTrans" cxnId="{65A1C4C3-7BD9-4F85-9C8D-2324ADDFCA9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82D6692-9868-4594-BF85-E2FA52382A92}" type="sibTrans" cxnId="{65A1C4C3-7BD9-4F85-9C8D-2324ADDFCA9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064A763-4842-47B8-8816-F798A580FA99}">
      <dgm:prSet phldrT="[Texto]" custT="1"/>
      <dgm:spPr/>
      <dgm:t>
        <a:bodyPr/>
        <a:lstStyle/>
        <a:p>
          <a:r>
            <a:rPr lang="es-MX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Responsable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27770-5D5B-4CB7-A5D8-A8F10B7DE74C}" type="parTrans" cxnId="{7BB02EC2-421D-4B23-8C7A-DF90608162C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553B3AA-C32F-4078-B6F2-F5E93670E739}" type="sibTrans" cxnId="{7BB02EC2-421D-4B23-8C7A-DF90608162C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054AAA4-74F0-4C1A-81B3-E8DECFBEBCA9}">
      <dgm:prSet phldrT="[Texto]" custT="1"/>
      <dgm:spPr/>
      <dgm:t>
        <a:bodyPr/>
        <a:lstStyle/>
        <a:p>
          <a:pPr algn="just"/>
          <a:r>
            <a: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Cuál o cuáles procesos intervienen en la ejecución de la actividad.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10702-7787-4572-8B1C-748EE11FCAD4}" type="parTrans" cxnId="{0EB068BE-BC5B-4830-ABCF-24B429D8453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EAEA45D-92A0-434B-BD55-573FC787860A}" type="sibTrans" cxnId="{0EB068BE-BC5B-4830-ABCF-24B429D8453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5F78CFC-239F-4D46-9C0E-4EA89595D5C3}">
      <dgm:prSet phldrT="[Texto]" custT="1"/>
      <dgm:spPr/>
      <dgm:t>
        <a:bodyPr/>
        <a:lstStyle/>
        <a:p>
          <a:r>
            <a:rPr lang="es-MX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Tiempo de Ejecución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7B9AC-240F-400E-A2AF-A6292CD60BBE}" type="parTrans" cxnId="{A9817745-EFDF-4633-BD13-A2654B2DF1A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6F5D31F-C4CE-4BCC-ADAD-2783AEF68062}" type="sibTrans" cxnId="{A9817745-EFDF-4633-BD13-A2654B2DF1A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4A38388-E880-409A-AACB-BA6910FF9ABA}">
      <dgm:prSet phldrT="[Texto]" custT="1"/>
      <dgm:spPr/>
      <dgm:t>
        <a:bodyPr/>
        <a:lstStyle/>
        <a:p>
          <a:pPr algn="just"/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determina el tiempo para ejecutar la actividad: corto, mediano o largo plazo.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50DC6-B7BE-47A4-A37C-5C1E6D341B44}" type="parTrans" cxnId="{715DB3CC-444D-4B15-92D4-9B986572AA3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BAA4AC7-6715-41BE-B965-38B671C280D1}" type="sibTrans" cxnId="{715DB3CC-444D-4B15-92D4-9B986572AA3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4B8737D-23C5-4D37-8A83-26339F719BE4}" type="pres">
      <dgm:prSet presAssocID="{67B8E43B-A2A1-442D-BC7B-507D69FE5D9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AB7A8A2-C2B5-41AF-8CA5-45F3CD4A9A18}" type="pres">
      <dgm:prSet presAssocID="{67B8E43B-A2A1-442D-BC7B-507D69FE5D9B}" presName="cycle" presStyleCnt="0"/>
      <dgm:spPr/>
    </dgm:pt>
    <dgm:pt modelId="{1EC1D3D8-ACC8-489A-AC26-B68C0B5D8B8A}" type="pres">
      <dgm:prSet presAssocID="{67B8E43B-A2A1-442D-BC7B-507D69FE5D9B}" presName="centerShape" presStyleCnt="0"/>
      <dgm:spPr/>
    </dgm:pt>
    <dgm:pt modelId="{8AD6EF00-D162-428A-BA75-57078AE62D27}" type="pres">
      <dgm:prSet presAssocID="{67B8E43B-A2A1-442D-BC7B-507D69FE5D9B}" presName="connSite" presStyleLbl="node1" presStyleIdx="0" presStyleCnt="4"/>
      <dgm:spPr/>
    </dgm:pt>
    <dgm:pt modelId="{646C74EE-A455-491B-A355-3E72D2A604D6}" type="pres">
      <dgm:prSet presAssocID="{67B8E43B-A2A1-442D-BC7B-507D69FE5D9B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8B1D5A-26C5-479F-B8EC-C59D7EDCD721}" type="pres">
      <dgm:prSet presAssocID="{453D2450-12E7-4CF9-ABBB-2D70C2D648B1}" presName="Name25" presStyleLbl="parChTrans1D1" presStyleIdx="0" presStyleCnt="3"/>
      <dgm:spPr/>
    </dgm:pt>
    <dgm:pt modelId="{3CB031F0-98AF-4A55-BD87-DDF6BE3C368E}" type="pres">
      <dgm:prSet presAssocID="{70BFB3CA-4FC5-48E1-A18A-AC8F4D104EFB}" presName="node" presStyleCnt="0"/>
      <dgm:spPr/>
    </dgm:pt>
    <dgm:pt modelId="{AE0FD213-4623-45E9-A9AB-6057EB90EC38}" type="pres">
      <dgm:prSet presAssocID="{70BFB3CA-4FC5-48E1-A18A-AC8F4D104EFB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95B48C85-ED05-4B85-ABAB-FC876426997F}" type="pres">
      <dgm:prSet presAssocID="{70BFB3CA-4FC5-48E1-A18A-AC8F4D104EFB}" presName="childNode" presStyleLbl="revTx" presStyleIdx="0" presStyleCnt="3">
        <dgm:presLayoutVars>
          <dgm:bulletEnabled val="1"/>
        </dgm:presLayoutVars>
      </dgm:prSet>
      <dgm:spPr/>
    </dgm:pt>
    <dgm:pt modelId="{E1FD4AB7-5D1E-4E89-A163-3E2AD7F25DD7}" type="pres">
      <dgm:prSet presAssocID="{25E27770-5D5B-4CB7-A5D8-A8F10B7DE74C}" presName="Name25" presStyleLbl="parChTrans1D1" presStyleIdx="1" presStyleCnt="3"/>
      <dgm:spPr/>
    </dgm:pt>
    <dgm:pt modelId="{CD7ACDF4-87BB-47BB-AB56-89D974116E67}" type="pres">
      <dgm:prSet presAssocID="{A064A763-4842-47B8-8816-F798A580FA99}" presName="node" presStyleCnt="0"/>
      <dgm:spPr/>
    </dgm:pt>
    <dgm:pt modelId="{07BD0DBD-A42F-4381-862E-5B1C325E885E}" type="pres">
      <dgm:prSet presAssocID="{A064A763-4842-47B8-8816-F798A580FA9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E536170-2CA5-44CA-A099-374F855EF991}" type="pres">
      <dgm:prSet presAssocID="{A064A763-4842-47B8-8816-F798A580FA99}" presName="childNode" presStyleLbl="revTx" presStyleIdx="1" presStyleCnt="3">
        <dgm:presLayoutVars>
          <dgm:bulletEnabled val="1"/>
        </dgm:presLayoutVars>
      </dgm:prSet>
      <dgm:spPr/>
    </dgm:pt>
    <dgm:pt modelId="{36F0D8B2-4DD9-4A21-ACFA-6016587F93FE}" type="pres">
      <dgm:prSet presAssocID="{A6F7B9AC-240F-400E-A2AF-A6292CD60BBE}" presName="Name25" presStyleLbl="parChTrans1D1" presStyleIdx="2" presStyleCnt="3"/>
      <dgm:spPr/>
    </dgm:pt>
    <dgm:pt modelId="{B71F9474-7D19-443C-83FE-52B44E053C28}" type="pres">
      <dgm:prSet presAssocID="{B5F78CFC-239F-4D46-9C0E-4EA89595D5C3}" presName="node" presStyleCnt="0"/>
      <dgm:spPr/>
    </dgm:pt>
    <dgm:pt modelId="{F761FBF1-101C-4773-A3FC-986D009A7CC7}" type="pres">
      <dgm:prSet presAssocID="{B5F78CFC-239F-4D46-9C0E-4EA89595D5C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7F6A3DC-7750-4E5C-B191-9B348A488918}" type="pres">
      <dgm:prSet presAssocID="{B5F78CFC-239F-4D46-9C0E-4EA89595D5C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4EBE703-DED2-4909-A0AC-B2DFB2011332}" srcId="{67B8E43B-A2A1-442D-BC7B-507D69FE5D9B}" destId="{70BFB3CA-4FC5-48E1-A18A-AC8F4D104EFB}" srcOrd="0" destOrd="0" parTransId="{453D2450-12E7-4CF9-ABBB-2D70C2D648B1}" sibTransId="{CADB515C-2FE5-4E83-B249-BF618B09853B}"/>
    <dgm:cxn modelId="{002B6212-D72E-40BA-9E23-413E99065132}" type="presOf" srcId="{453D2450-12E7-4CF9-ABBB-2D70C2D648B1}" destId="{DA8B1D5A-26C5-479F-B8EC-C59D7EDCD721}" srcOrd="0" destOrd="0" presId="urn:microsoft.com/office/officeart/2005/8/layout/radial2"/>
    <dgm:cxn modelId="{3F0D5B17-C75B-4D7C-A841-DC781DFD8125}" type="presOf" srcId="{54A38388-E880-409A-AACB-BA6910FF9ABA}" destId="{A7F6A3DC-7750-4E5C-B191-9B348A488918}" srcOrd="0" destOrd="0" presId="urn:microsoft.com/office/officeart/2005/8/layout/radial2"/>
    <dgm:cxn modelId="{7622C325-D1EC-4B69-A298-266DF495F5E0}" type="presOf" srcId="{B5F78CFC-239F-4D46-9C0E-4EA89595D5C3}" destId="{F761FBF1-101C-4773-A3FC-986D009A7CC7}" srcOrd="0" destOrd="0" presId="urn:microsoft.com/office/officeart/2005/8/layout/radial2"/>
    <dgm:cxn modelId="{31D36F42-6BCF-4EBE-9B97-374AE83574DE}" type="presOf" srcId="{70BFB3CA-4FC5-48E1-A18A-AC8F4D104EFB}" destId="{AE0FD213-4623-45E9-A9AB-6057EB90EC38}" srcOrd="0" destOrd="0" presId="urn:microsoft.com/office/officeart/2005/8/layout/radial2"/>
    <dgm:cxn modelId="{A9817745-EFDF-4633-BD13-A2654B2DF1AE}" srcId="{67B8E43B-A2A1-442D-BC7B-507D69FE5D9B}" destId="{B5F78CFC-239F-4D46-9C0E-4EA89595D5C3}" srcOrd="2" destOrd="0" parTransId="{A6F7B9AC-240F-400E-A2AF-A6292CD60BBE}" sibTransId="{06F5D31F-C4CE-4BCC-ADAD-2783AEF68062}"/>
    <dgm:cxn modelId="{A8E93E59-FB2A-4DFD-B09C-E509E1D41FD9}" type="presOf" srcId="{1054AAA4-74F0-4C1A-81B3-E8DECFBEBCA9}" destId="{DE536170-2CA5-44CA-A099-374F855EF991}" srcOrd="0" destOrd="0" presId="urn:microsoft.com/office/officeart/2005/8/layout/radial2"/>
    <dgm:cxn modelId="{F9F66566-81D0-4AB8-B3F9-AB5D68A7BE54}" type="presOf" srcId="{46F69B2D-02D5-4D35-9B81-0CCA00FF8D48}" destId="{95B48C85-ED05-4B85-ABAB-FC876426997F}" srcOrd="0" destOrd="0" presId="urn:microsoft.com/office/officeart/2005/8/layout/radial2"/>
    <dgm:cxn modelId="{E6AAFA78-9FE7-4758-B38A-05E4FA6C70EA}" type="presOf" srcId="{A6F7B9AC-240F-400E-A2AF-A6292CD60BBE}" destId="{36F0D8B2-4DD9-4A21-ACFA-6016587F93FE}" srcOrd="0" destOrd="0" presId="urn:microsoft.com/office/officeart/2005/8/layout/radial2"/>
    <dgm:cxn modelId="{2455578D-B73B-460C-9AC2-E25A48BAEBAB}" type="presOf" srcId="{25E27770-5D5B-4CB7-A5D8-A8F10B7DE74C}" destId="{E1FD4AB7-5D1E-4E89-A163-3E2AD7F25DD7}" srcOrd="0" destOrd="0" presId="urn:microsoft.com/office/officeart/2005/8/layout/radial2"/>
    <dgm:cxn modelId="{E0500C92-D2D2-4AF9-85C7-B2E28AA8C626}" type="presOf" srcId="{67B8E43B-A2A1-442D-BC7B-507D69FE5D9B}" destId="{C4B8737D-23C5-4D37-8A83-26339F719BE4}" srcOrd="0" destOrd="0" presId="urn:microsoft.com/office/officeart/2005/8/layout/radial2"/>
    <dgm:cxn modelId="{0EB068BE-BC5B-4830-ABCF-24B429D84534}" srcId="{A064A763-4842-47B8-8816-F798A580FA99}" destId="{1054AAA4-74F0-4C1A-81B3-E8DECFBEBCA9}" srcOrd="0" destOrd="0" parTransId="{13910702-7787-4572-8B1C-748EE11FCAD4}" sibTransId="{6EAEA45D-92A0-434B-BD55-573FC787860A}"/>
    <dgm:cxn modelId="{7BB02EC2-421D-4B23-8C7A-DF90608162CB}" srcId="{67B8E43B-A2A1-442D-BC7B-507D69FE5D9B}" destId="{A064A763-4842-47B8-8816-F798A580FA99}" srcOrd="1" destOrd="0" parTransId="{25E27770-5D5B-4CB7-A5D8-A8F10B7DE74C}" sibTransId="{A553B3AA-C32F-4078-B6F2-F5E93670E739}"/>
    <dgm:cxn modelId="{65A1C4C3-7BD9-4F85-9C8D-2324ADDFCA98}" srcId="{70BFB3CA-4FC5-48E1-A18A-AC8F4D104EFB}" destId="{46F69B2D-02D5-4D35-9B81-0CCA00FF8D48}" srcOrd="0" destOrd="0" parTransId="{3D6C9E52-486A-4E67-AF30-26B79A5FBE8F}" sibTransId="{582D6692-9868-4594-BF85-E2FA52382A92}"/>
    <dgm:cxn modelId="{C19F40CA-60B8-4133-940A-6CD816CB21D9}" type="presOf" srcId="{A064A763-4842-47B8-8816-F798A580FA99}" destId="{07BD0DBD-A42F-4381-862E-5B1C325E885E}" srcOrd="0" destOrd="0" presId="urn:microsoft.com/office/officeart/2005/8/layout/radial2"/>
    <dgm:cxn modelId="{715DB3CC-444D-4B15-92D4-9B986572AA3C}" srcId="{B5F78CFC-239F-4D46-9C0E-4EA89595D5C3}" destId="{54A38388-E880-409A-AACB-BA6910FF9ABA}" srcOrd="0" destOrd="0" parTransId="{CB850DC6-B7BE-47A4-A37C-5C1E6D341B44}" sibTransId="{BBAA4AC7-6715-41BE-B965-38B671C280D1}"/>
    <dgm:cxn modelId="{024A01BF-058C-412F-8ACE-9E4C42767FD9}" type="presParOf" srcId="{C4B8737D-23C5-4D37-8A83-26339F719BE4}" destId="{8AB7A8A2-C2B5-41AF-8CA5-45F3CD4A9A18}" srcOrd="0" destOrd="0" presId="urn:microsoft.com/office/officeart/2005/8/layout/radial2"/>
    <dgm:cxn modelId="{1E1C7EB8-CD6A-47A1-9AE6-CE18E58B119F}" type="presParOf" srcId="{8AB7A8A2-C2B5-41AF-8CA5-45F3CD4A9A18}" destId="{1EC1D3D8-ACC8-489A-AC26-B68C0B5D8B8A}" srcOrd="0" destOrd="0" presId="urn:microsoft.com/office/officeart/2005/8/layout/radial2"/>
    <dgm:cxn modelId="{D591E4F7-745B-448A-A410-57EC39E22475}" type="presParOf" srcId="{1EC1D3D8-ACC8-489A-AC26-B68C0B5D8B8A}" destId="{8AD6EF00-D162-428A-BA75-57078AE62D27}" srcOrd="0" destOrd="0" presId="urn:microsoft.com/office/officeart/2005/8/layout/radial2"/>
    <dgm:cxn modelId="{F122D33C-6095-4100-8ECC-03396522FCAB}" type="presParOf" srcId="{1EC1D3D8-ACC8-489A-AC26-B68C0B5D8B8A}" destId="{646C74EE-A455-491B-A355-3E72D2A604D6}" srcOrd="1" destOrd="0" presId="urn:microsoft.com/office/officeart/2005/8/layout/radial2"/>
    <dgm:cxn modelId="{AA21BFEF-BFE8-4878-88FE-F4BCDB623B8D}" type="presParOf" srcId="{8AB7A8A2-C2B5-41AF-8CA5-45F3CD4A9A18}" destId="{DA8B1D5A-26C5-479F-B8EC-C59D7EDCD721}" srcOrd="1" destOrd="0" presId="urn:microsoft.com/office/officeart/2005/8/layout/radial2"/>
    <dgm:cxn modelId="{4D06A7EB-05C1-433B-85FB-24C3F2E466BC}" type="presParOf" srcId="{8AB7A8A2-C2B5-41AF-8CA5-45F3CD4A9A18}" destId="{3CB031F0-98AF-4A55-BD87-DDF6BE3C368E}" srcOrd="2" destOrd="0" presId="urn:microsoft.com/office/officeart/2005/8/layout/radial2"/>
    <dgm:cxn modelId="{06516318-4C4A-423A-A437-03E220E699CA}" type="presParOf" srcId="{3CB031F0-98AF-4A55-BD87-DDF6BE3C368E}" destId="{AE0FD213-4623-45E9-A9AB-6057EB90EC38}" srcOrd="0" destOrd="0" presId="urn:microsoft.com/office/officeart/2005/8/layout/radial2"/>
    <dgm:cxn modelId="{21EE0466-AA7D-4148-875C-8AA99312935B}" type="presParOf" srcId="{3CB031F0-98AF-4A55-BD87-DDF6BE3C368E}" destId="{95B48C85-ED05-4B85-ABAB-FC876426997F}" srcOrd="1" destOrd="0" presId="urn:microsoft.com/office/officeart/2005/8/layout/radial2"/>
    <dgm:cxn modelId="{3BEEC8AF-9976-4BBC-9927-A9244AD7A869}" type="presParOf" srcId="{8AB7A8A2-C2B5-41AF-8CA5-45F3CD4A9A18}" destId="{E1FD4AB7-5D1E-4E89-A163-3E2AD7F25DD7}" srcOrd="3" destOrd="0" presId="urn:microsoft.com/office/officeart/2005/8/layout/radial2"/>
    <dgm:cxn modelId="{230CA61D-1ECB-4702-95C0-C7A32AF272E2}" type="presParOf" srcId="{8AB7A8A2-C2B5-41AF-8CA5-45F3CD4A9A18}" destId="{CD7ACDF4-87BB-47BB-AB56-89D974116E67}" srcOrd="4" destOrd="0" presId="urn:microsoft.com/office/officeart/2005/8/layout/radial2"/>
    <dgm:cxn modelId="{B75D52A8-38EA-42A2-B751-C886C7997DF2}" type="presParOf" srcId="{CD7ACDF4-87BB-47BB-AB56-89D974116E67}" destId="{07BD0DBD-A42F-4381-862E-5B1C325E885E}" srcOrd="0" destOrd="0" presId="urn:microsoft.com/office/officeart/2005/8/layout/radial2"/>
    <dgm:cxn modelId="{A0B51EBB-70DD-48B0-97A8-B4F75390AFC6}" type="presParOf" srcId="{CD7ACDF4-87BB-47BB-AB56-89D974116E67}" destId="{DE536170-2CA5-44CA-A099-374F855EF991}" srcOrd="1" destOrd="0" presId="urn:microsoft.com/office/officeart/2005/8/layout/radial2"/>
    <dgm:cxn modelId="{39452ABD-26DC-438D-8EA5-03EF283EC5A6}" type="presParOf" srcId="{8AB7A8A2-C2B5-41AF-8CA5-45F3CD4A9A18}" destId="{36F0D8B2-4DD9-4A21-ACFA-6016587F93FE}" srcOrd="5" destOrd="0" presId="urn:microsoft.com/office/officeart/2005/8/layout/radial2"/>
    <dgm:cxn modelId="{26E46818-1BD2-43CC-AD7B-B3DABF63BA4D}" type="presParOf" srcId="{8AB7A8A2-C2B5-41AF-8CA5-45F3CD4A9A18}" destId="{B71F9474-7D19-443C-83FE-52B44E053C28}" srcOrd="6" destOrd="0" presId="urn:microsoft.com/office/officeart/2005/8/layout/radial2"/>
    <dgm:cxn modelId="{5D81F596-9735-4001-B10C-F1CDBEC65783}" type="presParOf" srcId="{B71F9474-7D19-443C-83FE-52B44E053C28}" destId="{F761FBF1-101C-4773-A3FC-986D009A7CC7}" srcOrd="0" destOrd="0" presId="urn:microsoft.com/office/officeart/2005/8/layout/radial2"/>
    <dgm:cxn modelId="{3DC7CD56-11BC-484D-B365-8B7547ECAAD4}" type="presParOf" srcId="{B71F9474-7D19-443C-83FE-52B44E053C28}" destId="{A7F6A3DC-7750-4E5C-B191-9B348A48891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5B8C0-6321-4547-BBD3-D20307BFA27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3B84AD6-B43B-4042-B89E-68F8D5F82C50}">
      <dgm:prSet phldrT="[Texto]"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Actividad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9CC57-6463-44FC-BE74-B780B9BC87A6}" type="parTrans" cxnId="{6F90B8A8-5DB7-4250-BA0A-7EB11E90E217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FEE4E-BFFC-4430-ADEF-FB6FABB830FF}" type="sibTrans" cxnId="{6F90B8A8-5DB7-4250-BA0A-7EB11E90E217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25E5F-8B42-43A2-BBAC-A49A8C2C1290}">
      <dgm:prSet phldrT="[Texto]"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 Responsable	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72376-F6DE-44FB-9C63-0B5209335E24}" type="parTrans" cxnId="{C9BF3609-C93E-4118-B740-5C70BDC7DFC2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B92E9-F543-44AF-A322-C852578C5893}" type="sibTrans" cxnId="{C9BF3609-C93E-4118-B740-5C70BDC7DFC2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D8FA9-52B3-4D60-9EA3-59BFC1253F98}">
      <dgm:prSet phldrT="[Texto]" custT="1"/>
      <dgm:spPr/>
      <dgm:t>
        <a:bodyPr/>
        <a:lstStyle/>
        <a:p>
          <a:r>
            <a:rPr lang="es-E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501C15-E010-449E-B57B-6131DFF8F059}" type="parTrans" cxnId="{66AEAA3E-97B9-4938-994C-D7E9F1D419A6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7FCB3-F436-428D-9F0A-53C7DF21125A}" type="sibTrans" cxnId="{66AEAA3E-97B9-4938-994C-D7E9F1D419A6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C2822-69F1-49A8-8926-8DC431AC9BB5}">
      <dgm:prSet phldrT="[Texto]"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Medición de la Eficacia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F3EB6-BDDD-483E-9671-AAF6B088A9F1}" type="parTrans" cxnId="{510CF4F1-3957-4348-85D4-C86FDA115BC0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1F7DE-E912-4550-B0FB-C1B3D3CFC098}" type="sibTrans" cxnId="{510CF4F1-3957-4348-85D4-C86FDA115BC0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8960A-D489-4ED0-9762-969BC885ED11}">
      <dgm:prSet phldrT="[Texto]"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r>
            <a:rPr lang="es-MX" sz="12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 eficacia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52661-EDDA-4100-8CC7-31BE0A376C96}" type="parTrans" cxnId="{4E14D56B-5F0B-4C4B-9E08-34711E724E4F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7D8C4-F527-42D7-9902-0FC08FF19385}" type="sibTrans" cxnId="{4E14D56B-5F0B-4C4B-9E08-34711E724E4F}">
      <dgm:prSet/>
      <dgm:spPr/>
      <dgm:t>
        <a:bodyPr/>
        <a:lstStyle/>
        <a:p>
          <a:endParaRPr lang="es-CO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2CA8A-CBB6-794A-8793-3BA7EDEF0E03}">
      <dgm:prSet custT="1"/>
      <dgm:spPr/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Fechas y Seguimiento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1F26F-E759-BF42-9A2B-ECEF1A95FF02}" type="parTrans" cxnId="{B29A0A45-0025-CB41-9B55-97238695B729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DD0C5-16EA-684D-AA47-1CA2B7630869}" type="sibTrans" cxnId="{B29A0A45-0025-CB41-9B55-97238695B729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A6652-CB83-4A5A-B4D2-171CF6D51125}" type="pres">
      <dgm:prSet presAssocID="{0E05B8C0-6321-4547-BBD3-D20307BFA271}" presName="Name0" presStyleCnt="0">
        <dgm:presLayoutVars>
          <dgm:dir/>
          <dgm:animLvl val="lvl"/>
          <dgm:resizeHandles val="exact"/>
        </dgm:presLayoutVars>
      </dgm:prSet>
      <dgm:spPr/>
    </dgm:pt>
    <dgm:pt modelId="{DFD62C22-9204-4D27-BAD6-3F2863B3DCA7}" type="pres">
      <dgm:prSet presAssocID="{83B84AD6-B43B-4042-B89E-68F8D5F82C50}" presName="parTxOnly" presStyleLbl="node1" presStyleIdx="0" presStyleCnt="6" custScaleX="100000" custLinFactNeighborX="-37675" custLinFactNeighborY="1277">
        <dgm:presLayoutVars>
          <dgm:chMax val="0"/>
          <dgm:chPref val="0"/>
          <dgm:bulletEnabled val="1"/>
        </dgm:presLayoutVars>
      </dgm:prSet>
      <dgm:spPr/>
    </dgm:pt>
    <dgm:pt modelId="{587DB82C-8B4C-4241-AD97-8F91B57548F6}" type="pres">
      <dgm:prSet presAssocID="{CD2FEE4E-BFFC-4430-ADEF-FB6FABB830FF}" presName="parTxOnlySpace" presStyleCnt="0"/>
      <dgm:spPr/>
    </dgm:pt>
    <dgm:pt modelId="{71F0D89D-458E-48A7-8FA0-568E46093EB2}" type="pres">
      <dgm:prSet presAssocID="{47A25E5F-8B42-43A2-BBAC-A49A8C2C1290}" presName="parTxOnly" presStyleLbl="node1" presStyleIdx="1" presStyleCnt="6" custScaleX="129051" custScaleY="90296">
        <dgm:presLayoutVars>
          <dgm:chMax val="0"/>
          <dgm:chPref val="0"/>
          <dgm:bulletEnabled val="1"/>
        </dgm:presLayoutVars>
      </dgm:prSet>
      <dgm:spPr/>
    </dgm:pt>
    <dgm:pt modelId="{49031EFE-5638-44D1-8D0D-0EC074CC1F11}" type="pres">
      <dgm:prSet presAssocID="{72BB92E9-F543-44AF-A322-C852578C5893}" presName="parTxOnlySpace" presStyleCnt="0"/>
      <dgm:spPr/>
    </dgm:pt>
    <dgm:pt modelId="{A0AAFE87-78B3-4787-B329-83918F78B067}" type="pres">
      <dgm:prSet presAssocID="{42AD8FA9-52B3-4D60-9EA3-59BFC1253F98}" presName="parTxOnly" presStyleLbl="node1" presStyleIdx="2" presStyleCnt="6" custScaleX="115472">
        <dgm:presLayoutVars>
          <dgm:chMax val="0"/>
          <dgm:chPref val="0"/>
          <dgm:bulletEnabled val="1"/>
        </dgm:presLayoutVars>
      </dgm:prSet>
      <dgm:spPr/>
    </dgm:pt>
    <dgm:pt modelId="{11463B63-61C6-461B-9E40-971C3D933137}" type="pres">
      <dgm:prSet presAssocID="{2F37FCB3-F436-428D-9F0A-53C7DF21125A}" presName="parTxOnlySpace" presStyleCnt="0"/>
      <dgm:spPr/>
    </dgm:pt>
    <dgm:pt modelId="{1216B08D-576F-9E4D-986B-4CFEF190E448}" type="pres">
      <dgm:prSet presAssocID="{92F2CA8A-CBB6-794A-8793-3BA7EDEF0E0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EF39656-6BDD-6A41-AF5F-161C5E699015}" type="pres">
      <dgm:prSet presAssocID="{733DD0C5-16EA-684D-AA47-1CA2B7630869}" presName="parTxOnlySpace" presStyleCnt="0"/>
      <dgm:spPr/>
    </dgm:pt>
    <dgm:pt modelId="{AEBA1FAB-BBF6-4A4A-B00E-C9BD3A8E027E}" type="pres">
      <dgm:prSet presAssocID="{420C2822-69F1-49A8-8926-8DC431AC9BB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88F9DE0-7D2B-4D52-AD76-0DAC07D26D2A}" type="pres">
      <dgm:prSet presAssocID="{4211F7DE-E912-4550-B0FB-C1B3D3CFC098}" presName="parTxOnlySpace" presStyleCnt="0"/>
      <dgm:spPr/>
    </dgm:pt>
    <dgm:pt modelId="{DC3D8DE4-31CD-4326-B25B-DACC83CF40BA}" type="pres">
      <dgm:prSet presAssocID="{2108960A-D489-4ED0-9762-969BC885ED11}" presName="parTxOnly" presStyleLbl="node1" presStyleIdx="5" presStyleCnt="6" custScaleX="123977">
        <dgm:presLayoutVars>
          <dgm:chMax val="0"/>
          <dgm:chPref val="0"/>
          <dgm:bulletEnabled val="1"/>
        </dgm:presLayoutVars>
      </dgm:prSet>
      <dgm:spPr/>
    </dgm:pt>
  </dgm:ptLst>
  <dgm:cxnLst>
    <dgm:cxn modelId="{A5A47708-DB75-46F3-ABB3-95D284D07EA7}" type="presOf" srcId="{420C2822-69F1-49A8-8926-8DC431AC9BB5}" destId="{AEBA1FAB-BBF6-4A4A-B00E-C9BD3A8E027E}" srcOrd="0" destOrd="0" presId="urn:microsoft.com/office/officeart/2005/8/layout/chevron1"/>
    <dgm:cxn modelId="{C9BF3609-C93E-4118-B740-5C70BDC7DFC2}" srcId="{0E05B8C0-6321-4547-BBD3-D20307BFA271}" destId="{47A25E5F-8B42-43A2-BBAC-A49A8C2C1290}" srcOrd="1" destOrd="0" parTransId="{5A072376-F6DE-44FB-9C63-0B5209335E24}" sibTransId="{72BB92E9-F543-44AF-A322-C852578C5893}"/>
    <dgm:cxn modelId="{F93ECF09-6832-48EE-86DA-19164AB77501}" type="presOf" srcId="{0E05B8C0-6321-4547-BBD3-D20307BFA271}" destId="{77FA6652-CB83-4A5A-B4D2-171CF6D51125}" srcOrd="0" destOrd="0" presId="urn:microsoft.com/office/officeart/2005/8/layout/chevron1"/>
    <dgm:cxn modelId="{7283901E-10DA-431B-9814-2920738121B3}" type="presOf" srcId="{42AD8FA9-52B3-4D60-9EA3-59BFC1253F98}" destId="{A0AAFE87-78B3-4787-B329-83918F78B067}" srcOrd="0" destOrd="0" presId="urn:microsoft.com/office/officeart/2005/8/layout/chevron1"/>
    <dgm:cxn modelId="{7CB1C83B-A9E8-458A-B96B-D8F504434C5D}" type="presOf" srcId="{83B84AD6-B43B-4042-B89E-68F8D5F82C50}" destId="{DFD62C22-9204-4D27-BAD6-3F2863B3DCA7}" srcOrd="0" destOrd="0" presId="urn:microsoft.com/office/officeart/2005/8/layout/chevron1"/>
    <dgm:cxn modelId="{66AEAA3E-97B9-4938-994C-D7E9F1D419A6}" srcId="{0E05B8C0-6321-4547-BBD3-D20307BFA271}" destId="{42AD8FA9-52B3-4D60-9EA3-59BFC1253F98}" srcOrd="2" destOrd="0" parTransId="{12501C15-E010-449E-B57B-6131DFF8F059}" sibTransId="{2F37FCB3-F436-428D-9F0A-53C7DF21125A}"/>
    <dgm:cxn modelId="{B29A0A45-0025-CB41-9B55-97238695B729}" srcId="{0E05B8C0-6321-4547-BBD3-D20307BFA271}" destId="{92F2CA8A-CBB6-794A-8793-3BA7EDEF0E03}" srcOrd="3" destOrd="0" parTransId="{13A1F26F-E759-BF42-9A2B-ECEF1A95FF02}" sibTransId="{733DD0C5-16EA-684D-AA47-1CA2B7630869}"/>
    <dgm:cxn modelId="{4E14D56B-5F0B-4C4B-9E08-34711E724E4F}" srcId="{0E05B8C0-6321-4547-BBD3-D20307BFA271}" destId="{2108960A-D489-4ED0-9762-969BC885ED11}" srcOrd="5" destOrd="0" parTransId="{27452661-EDDA-4100-8CC7-31BE0A376C96}" sibTransId="{0E97D8C4-F527-42D7-9902-0FC08FF19385}"/>
    <dgm:cxn modelId="{3A7EC976-AC06-45C1-AF6C-C83D44DF6F41}" type="presOf" srcId="{47A25E5F-8B42-43A2-BBAC-A49A8C2C1290}" destId="{71F0D89D-458E-48A7-8FA0-568E46093EB2}" srcOrd="0" destOrd="0" presId="urn:microsoft.com/office/officeart/2005/8/layout/chevron1"/>
    <dgm:cxn modelId="{BD249B98-76C1-D64A-A328-08B0408A88D7}" type="presOf" srcId="{92F2CA8A-CBB6-794A-8793-3BA7EDEF0E03}" destId="{1216B08D-576F-9E4D-986B-4CFEF190E448}" srcOrd="0" destOrd="0" presId="urn:microsoft.com/office/officeart/2005/8/layout/chevron1"/>
    <dgm:cxn modelId="{6F90B8A8-5DB7-4250-BA0A-7EB11E90E217}" srcId="{0E05B8C0-6321-4547-BBD3-D20307BFA271}" destId="{83B84AD6-B43B-4042-B89E-68F8D5F82C50}" srcOrd="0" destOrd="0" parTransId="{0BD9CC57-6463-44FC-BE74-B780B9BC87A6}" sibTransId="{CD2FEE4E-BFFC-4430-ADEF-FB6FABB830FF}"/>
    <dgm:cxn modelId="{531AEAD5-383A-4359-B896-061C309FC32D}" type="presOf" srcId="{2108960A-D489-4ED0-9762-969BC885ED11}" destId="{DC3D8DE4-31CD-4326-B25B-DACC83CF40BA}" srcOrd="0" destOrd="0" presId="urn:microsoft.com/office/officeart/2005/8/layout/chevron1"/>
    <dgm:cxn modelId="{510CF4F1-3957-4348-85D4-C86FDA115BC0}" srcId="{0E05B8C0-6321-4547-BBD3-D20307BFA271}" destId="{420C2822-69F1-49A8-8926-8DC431AC9BB5}" srcOrd="4" destOrd="0" parTransId="{CC0F3EB6-BDDD-483E-9671-AAF6B088A9F1}" sibTransId="{4211F7DE-E912-4550-B0FB-C1B3D3CFC098}"/>
    <dgm:cxn modelId="{6CCC7789-54F8-4C55-97A9-B2BB7E601CBA}" type="presParOf" srcId="{77FA6652-CB83-4A5A-B4D2-171CF6D51125}" destId="{DFD62C22-9204-4D27-BAD6-3F2863B3DCA7}" srcOrd="0" destOrd="0" presId="urn:microsoft.com/office/officeart/2005/8/layout/chevron1"/>
    <dgm:cxn modelId="{084646A5-0D3E-4FB1-9689-65B96B4069E8}" type="presParOf" srcId="{77FA6652-CB83-4A5A-B4D2-171CF6D51125}" destId="{587DB82C-8B4C-4241-AD97-8F91B57548F6}" srcOrd="1" destOrd="0" presId="urn:microsoft.com/office/officeart/2005/8/layout/chevron1"/>
    <dgm:cxn modelId="{4654D118-BC4A-42EC-BEFA-091A2F534122}" type="presParOf" srcId="{77FA6652-CB83-4A5A-B4D2-171CF6D51125}" destId="{71F0D89D-458E-48A7-8FA0-568E46093EB2}" srcOrd="2" destOrd="0" presId="urn:microsoft.com/office/officeart/2005/8/layout/chevron1"/>
    <dgm:cxn modelId="{253384CC-8089-481D-B6C7-53367F423C5B}" type="presParOf" srcId="{77FA6652-CB83-4A5A-B4D2-171CF6D51125}" destId="{49031EFE-5638-44D1-8D0D-0EC074CC1F11}" srcOrd="3" destOrd="0" presId="urn:microsoft.com/office/officeart/2005/8/layout/chevron1"/>
    <dgm:cxn modelId="{CD995EA7-DC58-4CCD-B5F2-A99770CE67DF}" type="presParOf" srcId="{77FA6652-CB83-4A5A-B4D2-171CF6D51125}" destId="{A0AAFE87-78B3-4787-B329-83918F78B067}" srcOrd="4" destOrd="0" presId="urn:microsoft.com/office/officeart/2005/8/layout/chevron1"/>
    <dgm:cxn modelId="{D5D02025-07CA-4D19-B3D4-802AF7090A10}" type="presParOf" srcId="{77FA6652-CB83-4A5A-B4D2-171CF6D51125}" destId="{11463B63-61C6-461B-9E40-971C3D933137}" srcOrd="5" destOrd="0" presId="urn:microsoft.com/office/officeart/2005/8/layout/chevron1"/>
    <dgm:cxn modelId="{611FB012-699A-D148-8700-5DCE62ADBCD1}" type="presParOf" srcId="{77FA6652-CB83-4A5A-B4D2-171CF6D51125}" destId="{1216B08D-576F-9E4D-986B-4CFEF190E448}" srcOrd="6" destOrd="0" presId="urn:microsoft.com/office/officeart/2005/8/layout/chevron1"/>
    <dgm:cxn modelId="{2CDD5A69-258F-B745-B005-EECAC510D339}" type="presParOf" srcId="{77FA6652-CB83-4A5A-B4D2-171CF6D51125}" destId="{9EF39656-6BDD-6A41-AF5F-161C5E699015}" srcOrd="7" destOrd="0" presId="urn:microsoft.com/office/officeart/2005/8/layout/chevron1"/>
    <dgm:cxn modelId="{3D801ADB-A388-4E9F-BBFD-DE3857B6A459}" type="presParOf" srcId="{77FA6652-CB83-4A5A-B4D2-171CF6D51125}" destId="{AEBA1FAB-BBF6-4A4A-B00E-C9BD3A8E027E}" srcOrd="8" destOrd="0" presId="urn:microsoft.com/office/officeart/2005/8/layout/chevron1"/>
    <dgm:cxn modelId="{DCCE4166-7966-475F-8EBD-91689EB56BE0}" type="presParOf" srcId="{77FA6652-CB83-4A5A-B4D2-171CF6D51125}" destId="{A88F9DE0-7D2B-4D52-AD76-0DAC07D26D2A}" srcOrd="9" destOrd="0" presId="urn:microsoft.com/office/officeart/2005/8/layout/chevron1"/>
    <dgm:cxn modelId="{03C86D06-9141-4F9E-8B84-759DA3A21758}" type="presParOf" srcId="{77FA6652-CB83-4A5A-B4D2-171CF6D51125}" destId="{DC3D8DE4-31CD-4326-B25B-DACC83CF40B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AEFC5-3D44-9641-8069-66AD3B814A11}">
      <dsp:nvSpPr>
        <dsp:cNvPr id="0" name=""/>
        <dsp:cNvSpPr/>
      </dsp:nvSpPr>
      <dsp:spPr>
        <a:xfrm>
          <a:off x="0" y="0"/>
          <a:ext cx="8008011" cy="12001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 un diagnóstico en dos dimensiones: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5151" y="35151"/>
        <a:ext cx="6712956" cy="1129848"/>
      </dsp:txXfrm>
    </dsp:sp>
    <dsp:sp modelId="{434179AE-345C-7647-9E62-3DC2B74ABA1D}">
      <dsp:nvSpPr>
        <dsp:cNvPr id="0" name=""/>
        <dsp:cNvSpPr/>
      </dsp:nvSpPr>
      <dsp:spPr>
        <a:xfrm>
          <a:off x="706589" y="1400175"/>
          <a:ext cx="8008011" cy="12001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Las contribuciones (positivas y negativas) de la organización al desarrollo sostenible, o bien, su impacto económico, social y ambiental.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41740" y="1435326"/>
        <a:ext cx="6451022" cy="1129848"/>
      </dsp:txXfrm>
    </dsp:sp>
    <dsp:sp modelId="{FA4182C7-771C-044E-8B8B-B1FE33920C76}">
      <dsp:nvSpPr>
        <dsp:cNvPr id="0" name=""/>
        <dsp:cNvSpPr/>
      </dsp:nvSpPr>
      <dsp:spPr>
        <a:xfrm>
          <a:off x="1413178" y="2800350"/>
          <a:ext cx="8008011" cy="12001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Influencia en la valoración y toma de decisiones de las partes interesadas (internas y externas) de la organización.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448329" y="2835501"/>
        <a:ext cx="6451022" cy="1129848"/>
      </dsp:txXfrm>
    </dsp:sp>
    <dsp:sp modelId="{259CF69F-0BD5-5F4D-A1A3-BEDFC94F1E12}">
      <dsp:nvSpPr>
        <dsp:cNvPr id="0" name=""/>
        <dsp:cNvSpPr/>
      </dsp:nvSpPr>
      <dsp:spPr>
        <a:xfrm>
          <a:off x="7227913" y="910113"/>
          <a:ext cx="780097" cy="780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chemeClr val="tx1"/>
            </a:solidFill>
          </a:endParaRPr>
        </a:p>
      </dsp:txBody>
      <dsp:txXfrm>
        <a:off x="7403435" y="910113"/>
        <a:ext cx="429053" cy="587023"/>
      </dsp:txXfrm>
    </dsp:sp>
    <dsp:sp modelId="{082DE512-A1AE-3449-BF96-667E29109B9D}">
      <dsp:nvSpPr>
        <dsp:cNvPr id="0" name=""/>
        <dsp:cNvSpPr/>
      </dsp:nvSpPr>
      <dsp:spPr>
        <a:xfrm>
          <a:off x="7934503" y="2302288"/>
          <a:ext cx="780097" cy="780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chemeClr val="tx1"/>
            </a:solidFill>
          </a:endParaRPr>
        </a:p>
      </dsp:txBody>
      <dsp:txXfrm>
        <a:off x="8110025" y="2302288"/>
        <a:ext cx="429053" cy="587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CA351-6CCD-4541-A8F7-F84617515B09}">
      <dsp:nvSpPr>
        <dsp:cNvPr id="0" name=""/>
        <dsp:cNvSpPr/>
      </dsp:nvSpPr>
      <dsp:spPr>
        <a:xfrm rot="5338175">
          <a:off x="633693" y="967876"/>
          <a:ext cx="1507424" cy="181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BDB4-C272-1C4C-A236-15415BBBF425}">
      <dsp:nvSpPr>
        <dsp:cNvPr id="0" name=""/>
        <dsp:cNvSpPr/>
      </dsp:nvSpPr>
      <dsp:spPr>
        <a:xfrm>
          <a:off x="965068" y="1759"/>
          <a:ext cx="2016805" cy="12100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0. Contextualización sobre análisis de materialidad (marco teórico y referencial)</a:t>
          </a:r>
          <a:endParaRPr lang="es-E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0510" y="37201"/>
        <a:ext cx="1945921" cy="1139199"/>
      </dsp:txXfrm>
    </dsp:sp>
    <dsp:sp modelId="{A71328C9-F6B5-F04A-A0AE-D83A9EAB14F9}">
      <dsp:nvSpPr>
        <dsp:cNvPr id="0" name=""/>
        <dsp:cNvSpPr/>
      </dsp:nvSpPr>
      <dsp:spPr>
        <a:xfrm rot="5400000">
          <a:off x="655504" y="2477768"/>
          <a:ext cx="1501758" cy="181512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56984-91E4-FD46-9781-784E3EE721B5}">
      <dsp:nvSpPr>
        <dsp:cNvPr id="0" name=""/>
        <dsp:cNvSpPr/>
      </dsp:nvSpPr>
      <dsp:spPr>
        <a:xfrm>
          <a:off x="997599" y="1514363"/>
          <a:ext cx="2016805" cy="1210083"/>
        </a:xfrm>
        <a:prstGeom prst="roundRect">
          <a:avLst>
            <a:gd name="adj" fmla="val 1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Identificar impactos ambientales, sociales y económicos de la empresa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033041" y="1549805"/>
        <a:ext cx="1945921" cy="1139199"/>
      </dsp:txXfrm>
    </dsp:sp>
    <dsp:sp modelId="{AD33F447-0C78-F942-99E2-CFA739D57B9E}">
      <dsp:nvSpPr>
        <dsp:cNvPr id="0" name=""/>
        <dsp:cNvSpPr/>
      </dsp:nvSpPr>
      <dsp:spPr>
        <a:xfrm>
          <a:off x="1411806" y="3234070"/>
          <a:ext cx="2671505" cy="18151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15C6-D11F-CD47-9D11-4BA8C6C7430D}">
      <dsp:nvSpPr>
        <dsp:cNvPr id="0" name=""/>
        <dsp:cNvSpPr/>
      </dsp:nvSpPr>
      <dsp:spPr>
        <a:xfrm>
          <a:off x="997599" y="3026967"/>
          <a:ext cx="2016805" cy="1210083"/>
        </a:xfrm>
        <a:prstGeom prst="roundRect">
          <a:avLst>
            <a:gd name="adj" fmla="val 1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Priorización de impactos </a:t>
          </a:r>
          <a:r>
            <a:rPr lang="es-ES_tradn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ambientales, sociales y económicos </a:t>
          </a:r>
          <a:endParaRPr lang="es-E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041" y="3062409"/>
        <a:ext cx="1945921" cy="1139199"/>
      </dsp:txXfrm>
    </dsp:sp>
    <dsp:sp modelId="{A36D7297-A560-E846-8A99-3812ECFD0FE4}">
      <dsp:nvSpPr>
        <dsp:cNvPr id="0" name=""/>
        <dsp:cNvSpPr/>
      </dsp:nvSpPr>
      <dsp:spPr>
        <a:xfrm rot="16200000">
          <a:off x="3337855" y="2477768"/>
          <a:ext cx="1501758" cy="181512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EC877-A7C2-D442-93F8-606B5556326A}">
      <dsp:nvSpPr>
        <dsp:cNvPr id="0" name=""/>
        <dsp:cNvSpPr/>
      </dsp:nvSpPr>
      <dsp:spPr>
        <a:xfrm>
          <a:off x="3679950" y="3026967"/>
          <a:ext cx="2016805" cy="1210083"/>
        </a:xfrm>
        <a:prstGeom prst="roundRect">
          <a:avLst>
            <a:gd name="adj" fmla="val 1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Consulta de priorización de impactos con partes interesadas</a:t>
          </a:r>
          <a:endParaRPr lang="es-E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5392" y="3062409"/>
        <a:ext cx="1945921" cy="1139199"/>
      </dsp:txXfrm>
    </dsp:sp>
    <dsp:sp modelId="{6D2448EC-E5ED-6042-844E-11B7619309BA}">
      <dsp:nvSpPr>
        <dsp:cNvPr id="0" name=""/>
        <dsp:cNvSpPr/>
      </dsp:nvSpPr>
      <dsp:spPr>
        <a:xfrm rot="16200000">
          <a:off x="3337855" y="965164"/>
          <a:ext cx="1501758" cy="18151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6CAAD-CE3E-C042-A0E2-A70F5AB449AF}">
      <dsp:nvSpPr>
        <dsp:cNvPr id="0" name=""/>
        <dsp:cNvSpPr/>
      </dsp:nvSpPr>
      <dsp:spPr>
        <a:xfrm>
          <a:off x="3679950" y="1514363"/>
          <a:ext cx="2016805" cy="1210083"/>
        </a:xfrm>
        <a:prstGeom prst="roundRect">
          <a:avLst>
            <a:gd name="adj" fmla="val 1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Definición final de impactos priorizados </a:t>
          </a:r>
          <a:endParaRPr lang="es-E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5392" y="1549805"/>
        <a:ext cx="1945921" cy="1139199"/>
      </dsp:txXfrm>
    </dsp:sp>
    <dsp:sp modelId="{34BFD052-26BF-8D4F-A937-A950666CAE5A}">
      <dsp:nvSpPr>
        <dsp:cNvPr id="0" name=""/>
        <dsp:cNvSpPr/>
      </dsp:nvSpPr>
      <dsp:spPr>
        <a:xfrm>
          <a:off x="3679950" y="1759"/>
          <a:ext cx="2016805" cy="1210083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Definición de indicadores para la medición para los impactos priorizados</a:t>
          </a:r>
          <a:endParaRPr lang="es-E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5392" y="37201"/>
        <a:ext cx="1945921" cy="1139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C5240-BD39-4009-8B5C-FD62AD26AC45}">
      <dsp:nvSpPr>
        <dsp:cNvPr id="0" name=""/>
        <dsp:cNvSpPr/>
      </dsp:nvSpPr>
      <dsp:spPr>
        <a:xfrm>
          <a:off x="4928" y="1594685"/>
          <a:ext cx="1152168" cy="115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34E34-370F-4233-B6E9-CA3E43D78386}">
      <dsp:nvSpPr>
        <dsp:cNvPr id="0" name=""/>
        <dsp:cNvSpPr/>
      </dsp:nvSpPr>
      <dsp:spPr>
        <a:xfrm>
          <a:off x="192490" y="2285986"/>
          <a:ext cx="1152168" cy="115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Línea Estratégica</a:t>
          </a:r>
          <a:endParaRPr lang="es-CO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236" y="2319732"/>
        <a:ext cx="1084676" cy="1084676"/>
      </dsp:txXfrm>
    </dsp:sp>
    <dsp:sp modelId="{5DDF1CB4-C28F-4EFE-B4CA-B3A214F8B22D}">
      <dsp:nvSpPr>
        <dsp:cNvPr id="0" name=""/>
        <dsp:cNvSpPr/>
      </dsp:nvSpPr>
      <dsp:spPr>
        <a:xfrm>
          <a:off x="1379030" y="2032344"/>
          <a:ext cx="221933" cy="2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9030" y="2087714"/>
        <a:ext cx="155353" cy="166110"/>
      </dsp:txXfrm>
    </dsp:sp>
    <dsp:sp modelId="{27DF0724-3114-41A1-972A-1A8B087FA035}">
      <dsp:nvSpPr>
        <dsp:cNvPr id="0" name=""/>
        <dsp:cNvSpPr/>
      </dsp:nvSpPr>
      <dsp:spPr>
        <a:xfrm>
          <a:off x="1791192" y="1594685"/>
          <a:ext cx="1152168" cy="115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44919-5E31-4676-91B2-ADA28A7EB20F}">
      <dsp:nvSpPr>
        <dsp:cNvPr id="0" name=""/>
        <dsp:cNvSpPr/>
      </dsp:nvSpPr>
      <dsp:spPr>
        <a:xfrm>
          <a:off x="1978754" y="2285986"/>
          <a:ext cx="1152168" cy="115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CO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2500" y="2319732"/>
        <a:ext cx="1084676" cy="1084676"/>
      </dsp:txXfrm>
    </dsp:sp>
    <dsp:sp modelId="{BE4158C5-222C-4930-8965-C2EBD4BF4EA2}">
      <dsp:nvSpPr>
        <dsp:cNvPr id="0" name=""/>
        <dsp:cNvSpPr/>
      </dsp:nvSpPr>
      <dsp:spPr>
        <a:xfrm>
          <a:off x="3165294" y="2032344"/>
          <a:ext cx="221933" cy="2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5294" y="2087714"/>
        <a:ext cx="155353" cy="166110"/>
      </dsp:txXfrm>
    </dsp:sp>
    <dsp:sp modelId="{7145F100-387E-463D-B40B-E56EA3DAACC6}">
      <dsp:nvSpPr>
        <dsp:cNvPr id="0" name=""/>
        <dsp:cNvSpPr/>
      </dsp:nvSpPr>
      <dsp:spPr>
        <a:xfrm>
          <a:off x="3577455" y="1594685"/>
          <a:ext cx="1152168" cy="115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95CE4-ADED-43F7-81CC-D7CA51FDDF83}">
      <dsp:nvSpPr>
        <dsp:cNvPr id="0" name=""/>
        <dsp:cNvSpPr/>
      </dsp:nvSpPr>
      <dsp:spPr>
        <a:xfrm>
          <a:off x="3765018" y="2285986"/>
          <a:ext cx="1152168" cy="115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Específico</a:t>
          </a:r>
          <a:endParaRPr lang="es-CO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8764" y="2319732"/>
        <a:ext cx="1084676" cy="1084676"/>
      </dsp:txXfrm>
    </dsp:sp>
    <dsp:sp modelId="{E1C0FA10-F2FA-4AFB-B703-428B3C89F641}">
      <dsp:nvSpPr>
        <dsp:cNvPr id="0" name=""/>
        <dsp:cNvSpPr/>
      </dsp:nvSpPr>
      <dsp:spPr>
        <a:xfrm>
          <a:off x="4951557" y="2032344"/>
          <a:ext cx="221933" cy="2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1557" y="2087714"/>
        <a:ext cx="155353" cy="166110"/>
      </dsp:txXfrm>
    </dsp:sp>
    <dsp:sp modelId="{EF17C095-18BE-4564-AD3D-193B492407F7}">
      <dsp:nvSpPr>
        <dsp:cNvPr id="0" name=""/>
        <dsp:cNvSpPr/>
      </dsp:nvSpPr>
      <dsp:spPr>
        <a:xfrm>
          <a:off x="5363719" y="1594685"/>
          <a:ext cx="1152168" cy="115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6634E-78B3-46BC-8BAC-EA68D498A7DD}">
      <dsp:nvSpPr>
        <dsp:cNvPr id="0" name=""/>
        <dsp:cNvSpPr/>
      </dsp:nvSpPr>
      <dsp:spPr>
        <a:xfrm>
          <a:off x="5551281" y="2285986"/>
          <a:ext cx="1152168" cy="115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Estructura del Indicador</a:t>
          </a:r>
          <a:endParaRPr lang="es-CO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027" y="2319732"/>
        <a:ext cx="1084676" cy="1084676"/>
      </dsp:txXfrm>
    </dsp:sp>
    <dsp:sp modelId="{E15EF2CB-5B66-4CC7-B7C3-96F3165A719B}">
      <dsp:nvSpPr>
        <dsp:cNvPr id="0" name=""/>
        <dsp:cNvSpPr/>
      </dsp:nvSpPr>
      <dsp:spPr>
        <a:xfrm>
          <a:off x="6737821" y="2032344"/>
          <a:ext cx="221933" cy="2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7821" y="2087714"/>
        <a:ext cx="155353" cy="166110"/>
      </dsp:txXfrm>
    </dsp:sp>
    <dsp:sp modelId="{5BC50067-3A21-4ECE-9172-6ABEE7066D2B}">
      <dsp:nvSpPr>
        <dsp:cNvPr id="0" name=""/>
        <dsp:cNvSpPr/>
      </dsp:nvSpPr>
      <dsp:spPr>
        <a:xfrm>
          <a:off x="7149983" y="1594685"/>
          <a:ext cx="1152168" cy="115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2A353-C8AC-4829-9083-716B6A0DCDDE}">
      <dsp:nvSpPr>
        <dsp:cNvPr id="0" name=""/>
        <dsp:cNvSpPr/>
      </dsp:nvSpPr>
      <dsp:spPr>
        <a:xfrm>
          <a:off x="7337545" y="2285986"/>
          <a:ext cx="1152168" cy="115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Definición de la Meta</a:t>
          </a:r>
          <a:endParaRPr lang="es-CO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71291" y="2319732"/>
        <a:ext cx="1084676" cy="1084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D8B2-4DD9-4A21-ACFA-6016587F93FE}">
      <dsp:nvSpPr>
        <dsp:cNvPr id="0" name=""/>
        <dsp:cNvSpPr/>
      </dsp:nvSpPr>
      <dsp:spPr>
        <a:xfrm rot="2563382">
          <a:off x="2645015" y="3543062"/>
          <a:ext cx="761152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761152" y="271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D4AB7-5D1E-4E89-A163-3E2AD7F25DD7}">
      <dsp:nvSpPr>
        <dsp:cNvPr id="0" name=""/>
        <dsp:cNvSpPr/>
      </dsp:nvSpPr>
      <dsp:spPr>
        <a:xfrm>
          <a:off x="2746004" y="2499593"/>
          <a:ext cx="847050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847050" y="271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B1D5A-26C5-479F-B8EC-C59D7EDCD721}">
      <dsp:nvSpPr>
        <dsp:cNvPr id="0" name=""/>
        <dsp:cNvSpPr/>
      </dsp:nvSpPr>
      <dsp:spPr>
        <a:xfrm rot="19036618">
          <a:off x="2645015" y="1456124"/>
          <a:ext cx="761152" cy="54228"/>
        </a:xfrm>
        <a:custGeom>
          <a:avLst/>
          <a:gdLst/>
          <a:ahLst/>
          <a:cxnLst/>
          <a:rect l="0" t="0" r="0" b="0"/>
          <a:pathLst>
            <a:path>
              <a:moveTo>
                <a:pt x="0" y="27114"/>
              </a:moveTo>
              <a:lnTo>
                <a:pt x="761152" y="271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C74EE-A455-491B-A355-3E72D2A604D6}">
      <dsp:nvSpPr>
        <dsp:cNvPr id="0" name=""/>
        <dsp:cNvSpPr/>
      </dsp:nvSpPr>
      <dsp:spPr>
        <a:xfrm>
          <a:off x="680995" y="1311996"/>
          <a:ext cx="2429422" cy="24294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FD213-4623-45E9-A9AB-6057EB90EC38}">
      <dsp:nvSpPr>
        <dsp:cNvPr id="0" name=""/>
        <dsp:cNvSpPr/>
      </dsp:nvSpPr>
      <dsp:spPr>
        <a:xfrm>
          <a:off x="3111778" y="1732"/>
          <a:ext cx="1457653" cy="145765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Actividades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5246" y="215200"/>
        <a:ext cx="1030717" cy="1030717"/>
      </dsp:txXfrm>
    </dsp:sp>
    <dsp:sp modelId="{95B48C85-ED05-4B85-ABAB-FC876426997F}">
      <dsp:nvSpPr>
        <dsp:cNvPr id="0" name=""/>
        <dsp:cNvSpPr/>
      </dsp:nvSpPr>
      <dsp:spPr>
        <a:xfrm>
          <a:off x="4715197" y="1732"/>
          <a:ext cx="2186479" cy="1457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Conjunto de tareas específicas para darle cumplimiento a cada objetivo definido.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197" y="1732"/>
        <a:ext cx="2186479" cy="1457653"/>
      </dsp:txXfrm>
    </dsp:sp>
    <dsp:sp modelId="{07BD0DBD-A42F-4381-862E-5B1C325E885E}">
      <dsp:nvSpPr>
        <dsp:cNvPr id="0" name=""/>
        <dsp:cNvSpPr/>
      </dsp:nvSpPr>
      <dsp:spPr>
        <a:xfrm>
          <a:off x="3593055" y="1797881"/>
          <a:ext cx="1457653" cy="145765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Responsable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6523" y="2011349"/>
        <a:ext cx="1030717" cy="1030717"/>
      </dsp:txXfrm>
    </dsp:sp>
    <dsp:sp modelId="{DE536170-2CA5-44CA-A099-374F855EF991}">
      <dsp:nvSpPr>
        <dsp:cNvPr id="0" name=""/>
        <dsp:cNvSpPr/>
      </dsp:nvSpPr>
      <dsp:spPr>
        <a:xfrm>
          <a:off x="5196473" y="1797881"/>
          <a:ext cx="2186479" cy="1457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Cuál o cuáles procesos intervienen en la ejecución de la actividad.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473" y="1797881"/>
        <a:ext cx="2186479" cy="1457653"/>
      </dsp:txXfrm>
    </dsp:sp>
    <dsp:sp modelId="{F761FBF1-101C-4773-A3FC-986D009A7CC7}">
      <dsp:nvSpPr>
        <dsp:cNvPr id="0" name=""/>
        <dsp:cNvSpPr/>
      </dsp:nvSpPr>
      <dsp:spPr>
        <a:xfrm>
          <a:off x="3111778" y="3594030"/>
          <a:ext cx="1457653" cy="145765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Tiempo de Ejecución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5246" y="3807498"/>
        <a:ext cx="1030717" cy="1030717"/>
      </dsp:txXfrm>
    </dsp:sp>
    <dsp:sp modelId="{A7F6A3DC-7750-4E5C-B191-9B348A488918}">
      <dsp:nvSpPr>
        <dsp:cNvPr id="0" name=""/>
        <dsp:cNvSpPr/>
      </dsp:nvSpPr>
      <dsp:spPr>
        <a:xfrm>
          <a:off x="4715197" y="3594030"/>
          <a:ext cx="2186479" cy="1457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determina el tiempo para ejecutar la actividad: corto, mediano o largo plazo.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197" y="3594030"/>
        <a:ext cx="2186479" cy="1457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62C22-9204-4D27-BAD6-3F2863B3DCA7}">
      <dsp:nvSpPr>
        <dsp:cNvPr id="0" name=""/>
        <dsp:cNvSpPr/>
      </dsp:nvSpPr>
      <dsp:spPr>
        <a:xfrm>
          <a:off x="0" y="2005153"/>
          <a:ext cx="1631807" cy="6527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Actividad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361" y="2005153"/>
        <a:ext cx="979085" cy="652722"/>
      </dsp:txXfrm>
    </dsp:sp>
    <dsp:sp modelId="{71F0D89D-458E-48A7-8FA0-568E46093EB2}">
      <dsp:nvSpPr>
        <dsp:cNvPr id="0" name=""/>
        <dsp:cNvSpPr/>
      </dsp:nvSpPr>
      <dsp:spPr>
        <a:xfrm>
          <a:off x="1470512" y="2028488"/>
          <a:ext cx="2105863" cy="589382"/>
        </a:xfrm>
        <a:prstGeom prst="chevron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 Responsable	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5203" y="2028488"/>
        <a:ext cx="1516481" cy="589382"/>
      </dsp:txXfrm>
    </dsp:sp>
    <dsp:sp modelId="{A0AAFE87-78B3-4787-B329-83918F78B067}">
      <dsp:nvSpPr>
        <dsp:cNvPr id="0" name=""/>
        <dsp:cNvSpPr/>
      </dsp:nvSpPr>
      <dsp:spPr>
        <a:xfrm>
          <a:off x="3413195" y="1996818"/>
          <a:ext cx="1884280" cy="652722"/>
        </a:xfrm>
        <a:prstGeom prst="chevron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9556" y="1996818"/>
        <a:ext cx="1231558" cy="652722"/>
      </dsp:txXfrm>
    </dsp:sp>
    <dsp:sp modelId="{1216B08D-576F-9E4D-986B-4CFEF190E448}">
      <dsp:nvSpPr>
        <dsp:cNvPr id="0" name=""/>
        <dsp:cNvSpPr/>
      </dsp:nvSpPr>
      <dsp:spPr>
        <a:xfrm>
          <a:off x="5134295" y="1996818"/>
          <a:ext cx="1631807" cy="652722"/>
        </a:xfrm>
        <a:prstGeom prst="chevron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Fechas y Seguimiento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0656" y="1996818"/>
        <a:ext cx="979085" cy="652722"/>
      </dsp:txXfrm>
    </dsp:sp>
    <dsp:sp modelId="{AEBA1FAB-BBF6-4A4A-B00E-C9BD3A8E027E}">
      <dsp:nvSpPr>
        <dsp:cNvPr id="0" name=""/>
        <dsp:cNvSpPr/>
      </dsp:nvSpPr>
      <dsp:spPr>
        <a:xfrm>
          <a:off x="6602921" y="1996818"/>
          <a:ext cx="1631807" cy="652722"/>
        </a:xfrm>
        <a:prstGeom prst="chevron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Medición de la Eficacia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9282" y="1996818"/>
        <a:ext cx="979085" cy="652722"/>
      </dsp:txXfrm>
    </dsp:sp>
    <dsp:sp modelId="{DC3D8DE4-31CD-4326-B25B-DACC83CF40BA}">
      <dsp:nvSpPr>
        <dsp:cNvPr id="0" name=""/>
        <dsp:cNvSpPr/>
      </dsp:nvSpPr>
      <dsp:spPr>
        <a:xfrm>
          <a:off x="8071548" y="1996818"/>
          <a:ext cx="2023065" cy="65272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r>
            <a:rPr lang="es-MX" sz="1200" b="1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 eficacia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97909" y="1996818"/>
        <a:ext cx="1370343" cy="65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9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33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113925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405661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39731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371408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392178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137805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47362" y="1082139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título 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7362" y="3398190"/>
            <a:ext cx="8930217" cy="186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s-CO" dirty="0"/>
              <a:t>Haga clic para agregar texto </a:t>
            </a:r>
          </a:p>
        </p:txBody>
      </p:sp>
    </p:spTree>
    <p:extLst>
      <p:ext uri="{BB962C8B-B14F-4D97-AF65-F5344CB8AC3E}">
        <p14:creationId xmlns:p14="http://schemas.microsoft.com/office/powerpoint/2010/main" val="415094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9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39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7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85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602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56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2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366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9D74-4328-D142-91EC-FE291CBE1509}" type="datetimeFigureOut">
              <a:rPr lang="es-ES_tradnl" smtClean="0"/>
              <a:t>22/3/23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5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105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D0EBAC-4A90-4FD0-8E1A-5B4250908A89}"/>
              </a:ext>
            </a:extLst>
          </p:cNvPr>
          <p:cNvSpPr/>
          <p:nvPr/>
        </p:nvSpPr>
        <p:spPr>
          <a:xfrm>
            <a:off x="1117602" y="361465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2.4 Seguimiento al </a:t>
            </a:r>
          </a:p>
          <a:p>
            <a:pPr algn="ctr"/>
            <a:r>
              <a:rPr lang="es-CO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Plan Estratégico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C5573A-BC60-4642-BEC8-1F288EC63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570993"/>
              </p:ext>
            </p:extLst>
          </p:nvPr>
        </p:nvGraphicFramePr>
        <p:xfrm>
          <a:off x="1358900" y="1638324"/>
          <a:ext cx="10096500" cy="464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4ADD5D3-404E-445F-93C4-BADA34F72A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4" y="1768147"/>
            <a:ext cx="1373270" cy="13732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34D2C26-7AE5-45B6-81EA-38E00FC3ECEC}"/>
              </a:ext>
            </a:extLst>
          </p:cNvPr>
          <p:cNvSpPr/>
          <p:nvPr/>
        </p:nvSpPr>
        <p:spPr>
          <a:xfrm>
            <a:off x="3432313" y="2093988"/>
            <a:ext cx="7819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realiza un cruce de información de cada reunión y se crea el Plan Estratégico final, el cual tendrá un seguimiento detallado a su implementación.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747F2E-2AC1-4966-93DF-9463AB654C87}"/>
              </a:ext>
            </a:extLst>
          </p:cNvPr>
          <p:cNvSpPr txBox="1"/>
          <p:nvPr/>
        </p:nvSpPr>
        <p:spPr>
          <a:xfrm>
            <a:off x="4911036" y="4634900"/>
            <a:ext cx="155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Qué se requiere para ejecutar la actividad.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C26B63E-30EA-4EFA-A8D7-520132D01EF7}"/>
              </a:ext>
            </a:extLst>
          </p:cNvPr>
          <p:cNvSpPr/>
          <p:nvPr/>
        </p:nvSpPr>
        <p:spPr>
          <a:xfrm>
            <a:off x="7181576" y="4398254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459866-301C-4709-B767-8DCD0DDBB293}"/>
              </a:ext>
            </a:extLst>
          </p:cNvPr>
          <p:cNvSpPr txBox="1"/>
          <p:nvPr/>
        </p:nvSpPr>
        <p:spPr>
          <a:xfrm>
            <a:off x="1122779" y="4623351"/>
            <a:ext cx="155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Qué se va a hacer.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52017D8-FEB4-B34A-A14C-3284AE18A8CF}"/>
              </a:ext>
            </a:extLst>
          </p:cNvPr>
          <p:cNvSpPr txBox="1"/>
          <p:nvPr/>
        </p:nvSpPr>
        <p:spPr>
          <a:xfrm>
            <a:off x="2916030" y="4648151"/>
            <a:ext cx="155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Quien ejecuta la actividad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06A0F-D27E-8746-969C-1935C0CACB2B}"/>
              </a:ext>
            </a:extLst>
          </p:cNvPr>
          <p:cNvSpPr txBox="1"/>
          <p:nvPr/>
        </p:nvSpPr>
        <p:spPr>
          <a:xfrm>
            <a:off x="6502401" y="4648151"/>
            <a:ext cx="155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Cronograma de cumplimiento de la actividad.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: hacia abajo 11">
            <a:extLst>
              <a:ext uri="{FF2B5EF4-FFF2-40B4-BE49-F238E27FC236}">
                <a16:creationId xmlns:a16="http://schemas.microsoft.com/office/drawing/2014/main" id="{70425A01-4813-DF4B-9AFA-B4A1375A96AF}"/>
              </a:ext>
            </a:extLst>
          </p:cNvPr>
          <p:cNvSpPr/>
          <p:nvPr/>
        </p:nvSpPr>
        <p:spPr>
          <a:xfrm>
            <a:off x="2018196" y="4375404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: hacia abajo 11">
            <a:extLst>
              <a:ext uri="{FF2B5EF4-FFF2-40B4-BE49-F238E27FC236}">
                <a16:creationId xmlns:a16="http://schemas.microsoft.com/office/drawing/2014/main" id="{A1F1EBB6-31EC-3A4B-8E2A-142FC06870D4}"/>
              </a:ext>
            </a:extLst>
          </p:cNvPr>
          <p:cNvSpPr/>
          <p:nvPr/>
        </p:nvSpPr>
        <p:spPr>
          <a:xfrm>
            <a:off x="5639906" y="4361361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hacia abajo 11">
            <a:extLst>
              <a:ext uri="{FF2B5EF4-FFF2-40B4-BE49-F238E27FC236}">
                <a16:creationId xmlns:a16="http://schemas.microsoft.com/office/drawing/2014/main" id="{2A46C125-E43D-734F-A1FE-0353C0E27598}"/>
              </a:ext>
            </a:extLst>
          </p:cNvPr>
          <p:cNvSpPr/>
          <p:nvPr/>
        </p:nvSpPr>
        <p:spPr>
          <a:xfrm>
            <a:off x="3779356" y="4361360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79CCA5-EFE7-3F43-8FF3-32DFB7B32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3546" y="4398254"/>
            <a:ext cx="139700" cy="25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7778BA-FA92-6747-A035-3943DE70B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4096" y="4394151"/>
            <a:ext cx="139700" cy="2540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5E069DA-687B-EC46-8FD6-4A6515884183}"/>
              </a:ext>
            </a:extLst>
          </p:cNvPr>
          <p:cNvSpPr txBox="1"/>
          <p:nvPr/>
        </p:nvSpPr>
        <p:spPr>
          <a:xfrm>
            <a:off x="8026541" y="4648151"/>
            <a:ext cx="155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Si fue o no eficaz la actividad.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FCD1EA3-F139-ED43-8E99-A42F1304CB3F}"/>
              </a:ext>
            </a:extLst>
          </p:cNvPr>
          <p:cNvSpPr txBox="1"/>
          <p:nvPr/>
        </p:nvSpPr>
        <p:spPr>
          <a:xfrm>
            <a:off x="9665531" y="4634900"/>
            <a:ext cx="155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Por qué fue eficaz o no.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0D5C760-1B20-1E4C-9E8E-985F669BB044}"/>
              </a:ext>
            </a:extLst>
          </p:cNvPr>
          <p:cNvSpPr/>
          <p:nvPr/>
        </p:nvSpPr>
        <p:spPr>
          <a:xfrm>
            <a:off x="1137238" y="42272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2.5 Medición de indicadores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D0DA8C-C253-704F-A4BC-11C6235122AB}"/>
              </a:ext>
            </a:extLst>
          </p:cNvPr>
          <p:cNvSpPr txBox="1"/>
          <p:nvPr/>
        </p:nvSpPr>
        <p:spPr>
          <a:xfrm>
            <a:off x="753979" y="16516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Registro de los temas de capacitación</a:t>
            </a:r>
            <a:endParaRPr lang="es-CO" sz="2000" dirty="0">
              <a:solidFill>
                <a:schemeClr val="accent6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4387B2-13CF-1F4E-B86B-68EFA063B945}"/>
              </a:ext>
            </a:extLst>
          </p:cNvPr>
          <p:cNvSpPr txBox="1"/>
          <p:nvPr/>
        </p:nvSpPr>
        <p:spPr>
          <a:xfrm>
            <a:off x="5117431" y="3838935"/>
            <a:ext cx="707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Registro de vacantes que son cubiertas con personal interno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3B0224-0969-134B-A1EC-EBF73914BE22}"/>
              </a:ext>
            </a:extLst>
          </p:cNvPr>
          <p:cNvSpPr txBox="1"/>
          <p:nvPr/>
        </p:nvSpPr>
        <p:spPr>
          <a:xfrm>
            <a:off x="641684" y="438341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rgbClr val="7030A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R</a:t>
            </a:r>
            <a:r>
              <a:rPr lang="es-ES_tradnl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egistro del cumplimiento del cronograma de actividades</a:t>
            </a:r>
            <a:endParaRPr lang="es-CO" sz="2400" dirty="0">
              <a:solidFill>
                <a:srgbClr val="7030A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AFFFE2-9F05-E94B-9A72-CECB1EBCE1CA}"/>
              </a:ext>
            </a:extLst>
          </p:cNvPr>
          <p:cNvSpPr txBox="1"/>
          <p:nvPr/>
        </p:nvSpPr>
        <p:spPr>
          <a:xfrm>
            <a:off x="6849979" y="1741184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</a:t>
            </a:r>
            <a:r>
              <a:rPr lang="es-ES_tradnl" sz="18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ndicador de personal que estudia</a:t>
            </a:r>
            <a:endParaRPr lang="es-CO" dirty="0">
              <a:solidFill>
                <a:schemeClr val="accent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986DBE7-CB5B-534B-B44E-A05A2AA93F15}"/>
              </a:ext>
            </a:extLst>
          </p:cNvPr>
          <p:cNvSpPr txBox="1"/>
          <p:nvPr/>
        </p:nvSpPr>
        <p:spPr>
          <a:xfrm>
            <a:off x="1137238" y="24965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R</a:t>
            </a:r>
            <a:r>
              <a:rPr lang="es-ES_tradnl" sz="2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eportes a seguridad y salud en el trabajo</a:t>
            </a:r>
            <a:endParaRPr lang="es-CO" sz="2400" dirty="0">
              <a:solidFill>
                <a:schemeClr val="accent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EBB23C-DBD7-E841-85D9-ED79AFA82142}"/>
              </a:ext>
            </a:extLst>
          </p:cNvPr>
          <p:cNvSpPr txBox="1"/>
          <p:nvPr/>
        </p:nvSpPr>
        <p:spPr>
          <a:xfrm>
            <a:off x="6577263" y="26657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Indicadores del plan de movilidad vial </a:t>
            </a:r>
            <a:endParaRPr lang="es-CO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76D29C-F3EA-104E-BADF-A4987F9F4A7C}"/>
              </a:ext>
            </a:extLst>
          </p:cNvPr>
          <p:cNvSpPr txBox="1"/>
          <p:nvPr/>
        </p:nvSpPr>
        <p:spPr>
          <a:xfrm>
            <a:off x="433137" y="3306824"/>
            <a:ext cx="6416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accent4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</a:t>
            </a:r>
            <a:r>
              <a:rPr lang="es-ES_tradn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atriz de seguimiento y control de hábitos de conducción </a:t>
            </a:r>
            <a:endParaRPr lang="es-CO" dirty="0">
              <a:solidFill>
                <a:schemeClr val="accent4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6A702CE-BACC-534C-AF32-CE5BAF920FD6}"/>
              </a:ext>
            </a:extLst>
          </p:cNvPr>
          <p:cNvSpPr txBox="1"/>
          <p:nvPr/>
        </p:nvSpPr>
        <p:spPr>
          <a:xfrm>
            <a:off x="433137" y="5570606"/>
            <a:ext cx="6561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E</a:t>
            </a:r>
            <a:r>
              <a:rPr lang="es-ES_tradnl" sz="18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videncias de inspecciones </a:t>
            </a:r>
            <a:r>
              <a:rPr lang="es-ES_tradnl" sz="180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preoperacionales</a:t>
            </a:r>
            <a:r>
              <a:rPr lang="es-ES_tradnl" sz="18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para transporte </a:t>
            </a:r>
            <a:endParaRPr lang="es-C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BD98BD-5B2F-3C4C-B64B-D0F4CED3F7FF}"/>
              </a:ext>
            </a:extLst>
          </p:cNvPr>
          <p:cNvSpPr txBox="1"/>
          <p:nvPr/>
        </p:nvSpPr>
        <p:spPr>
          <a:xfrm>
            <a:off x="7603958" y="4730860"/>
            <a:ext cx="4347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Formato de evaluación de proveedores</a:t>
            </a:r>
            <a:r>
              <a:rPr lang="es-CO" sz="2400" dirty="0">
                <a:solidFill>
                  <a:srgbClr val="00B050"/>
                </a:solidFill>
                <a:effectLst/>
              </a:rPr>
              <a:t> </a:t>
            </a:r>
            <a:endParaRPr lang="es-CO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582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0754CE-5B50-8D49-8B6B-034F60AD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674" y="4420547"/>
            <a:ext cx="796592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9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¡Gracias!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4FEEE8-18A9-894D-88B8-55C6089F6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4" y="2698146"/>
            <a:ext cx="1324912" cy="13249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A1F116-796F-2245-9307-A64F3B956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00" y="2581245"/>
            <a:ext cx="3678604" cy="36786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DBA1B0-789D-4A47-A13E-215783377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19" y="1733151"/>
            <a:ext cx="1033365" cy="10333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B0679F-8476-1848-B2E6-CB914EEDD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78" y="2960480"/>
            <a:ext cx="1033365" cy="10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65739"/>
            <a:ext cx="10515600" cy="72939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B4C320"/>
                </a:solidFill>
                <a:latin typeface="Arial" charset="0"/>
                <a:cs typeface="Arial" charset="0"/>
              </a:rPr>
              <a:t>METODOLOGÍA PARA DEFINIR LA ESTRATEGIA DE SOSTENIBILIDAD EMPRESARIAL</a:t>
            </a:r>
            <a:br>
              <a:rPr lang="es-C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S_tradnl" b="1" dirty="0">
              <a:solidFill>
                <a:srgbClr val="B4C32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753853"/>
            <a:ext cx="10515600" cy="18776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_tradnl" sz="5100" dirty="0">
                <a:latin typeface="Arial" charset="0"/>
                <a:ea typeface="Arial" charset="0"/>
                <a:cs typeface="Arial" charset="0"/>
              </a:rPr>
              <a:t>Sandra Milena Silva Arroyave</a:t>
            </a:r>
          </a:p>
          <a:p>
            <a:pPr marL="0" indent="0" algn="ctr">
              <a:buNone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Doctora en Estudios Organizacionales</a:t>
            </a:r>
          </a:p>
          <a:p>
            <a:pPr marL="0" indent="0" algn="ctr">
              <a:buNone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Magíster en Administración</a:t>
            </a:r>
          </a:p>
          <a:p>
            <a:pPr marL="0" indent="0" algn="ctr">
              <a:buNone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Especialista en Gerencia de la Seguridad y Salud en el Trabajo</a:t>
            </a:r>
          </a:p>
          <a:p>
            <a:pPr marL="0" indent="0" algn="ctr">
              <a:buNone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Ingeniera Ambiental</a:t>
            </a:r>
          </a:p>
        </p:txBody>
      </p:sp>
    </p:spTree>
    <p:extLst>
      <p:ext uri="{BB962C8B-B14F-4D97-AF65-F5344CB8AC3E}">
        <p14:creationId xmlns:p14="http://schemas.microsoft.com/office/powerpoint/2010/main" val="11312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F1F47-D9F5-F14E-9361-F4CCD434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Estrategia de </a:t>
            </a:r>
            <a:r>
              <a:rPr lang="es-MX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Sostenibilidad</a:t>
            </a:r>
            <a:endParaRPr lang="es-CO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51CE02-0B94-4740-A9BC-C5CD20BE3F1E}"/>
              </a:ext>
            </a:extLst>
          </p:cNvPr>
          <p:cNvSpPr/>
          <p:nvPr/>
        </p:nvSpPr>
        <p:spPr>
          <a:xfrm>
            <a:off x="337930" y="1958147"/>
            <a:ext cx="11516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Es un proceso coordinado, participativo e interactivo de reflexiones y acciones para alcanzar objetivos económicos, ambientales y sociales de forma equilibrada e integradora.</a:t>
            </a:r>
            <a:endParaRPr lang="es-CO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995BC8-EC42-AA47-A59E-8E52E14FAFAF}"/>
              </a:ext>
            </a:extLst>
          </p:cNvPr>
          <p:cNvSpPr/>
          <p:nvPr/>
        </p:nvSpPr>
        <p:spPr>
          <a:xfrm>
            <a:off x="1417983" y="5022272"/>
            <a:ext cx="9528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Es la manera en que la empresa define el camino hacia el alcance de su propósito, cuidando que su impacto sea positivo desde las tres dimensiones principales: la económica, la social y la ambiental.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85D8DA-173A-FE46-AA1C-881DF51CA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17" y="2897098"/>
            <a:ext cx="2053782" cy="20537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F6ADA0-FADB-FE45-9A21-02EE09C8C68E}"/>
              </a:ext>
            </a:extLst>
          </p:cNvPr>
          <p:cNvSpPr/>
          <p:nvPr/>
        </p:nvSpPr>
        <p:spPr>
          <a:xfrm>
            <a:off x="1470990" y="235290"/>
            <a:ext cx="925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1. DEFINICIONES</a:t>
            </a:r>
          </a:p>
        </p:txBody>
      </p:sp>
    </p:spTree>
    <p:extLst>
      <p:ext uri="{BB962C8B-B14F-4D97-AF65-F5344CB8AC3E}">
        <p14:creationId xmlns:p14="http://schemas.microsoft.com/office/powerpoint/2010/main" val="178361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4F228C5-FA49-4A49-9766-89583650B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86611"/>
              </p:ext>
            </p:extLst>
          </p:nvPr>
        </p:nvGraphicFramePr>
        <p:xfrm>
          <a:off x="1260062" y="1848471"/>
          <a:ext cx="9421190" cy="400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F21EED46-0B12-324E-89F8-EEF3B41B549F}"/>
              </a:ext>
            </a:extLst>
          </p:cNvPr>
          <p:cNvSpPr txBox="1">
            <a:spLocks/>
          </p:cNvSpPr>
          <p:nvPr/>
        </p:nvSpPr>
        <p:spPr>
          <a:xfrm>
            <a:off x="368300" y="52290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Análisis de materialidad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2725771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3AC85A-217D-4A8C-BD85-E43FB287A56A}"/>
              </a:ext>
            </a:extLst>
          </p:cNvPr>
          <p:cNvSpPr/>
          <p:nvPr/>
        </p:nvSpPr>
        <p:spPr>
          <a:xfrm>
            <a:off x="1235399" y="704608"/>
            <a:ext cx="925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Línea Estratégica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038FA7-771F-4556-B298-4242E0015E0F}"/>
              </a:ext>
            </a:extLst>
          </p:cNvPr>
          <p:cNvSpPr/>
          <p:nvPr/>
        </p:nvSpPr>
        <p:spPr>
          <a:xfrm>
            <a:off x="357809" y="1974071"/>
            <a:ext cx="1161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Son agrupaciones de objetivos estratégicos o combinaciones verticales de objetivos.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EA156F-997A-49E0-A059-7B9BF84E64D3}"/>
              </a:ext>
            </a:extLst>
          </p:cNvPr>
          <p:cNvSpPr/>
          <p:nvPr/>
        </p:nvSpPr>
        <p:spPr>
          <a:xfrm>
            <a:off x="919803" y="4645287"/>
            <a:ext cx="10702354" cy="923330"/>
          </a:xfrm>
          <a:prstGeom prst="rect">
            <a:avLst/>
          </a:prstGeom>
          <a:ln w="57150">
            <a:solidFill>
              <a:srgbClr val="66FF99"/>
            </a:solidFill>
          </a:ln>
        </p:spPr>
        <p:txBody>
          <a:bodyPr wrap="square">
            <a:spAutoFit/>
          </a:bodyPr>
          <a:lstStyle/>
          <a:p>
            <a:pPr marL="457200" algn="ctr"/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 básicamente en grandes conceptos estratégicos en los que se pretende que se centre una organización y por lo tanto guían en gran medida todas las acciones a realizar dentro de la planeación estratégica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F2DDE6-E869-4788-AAEA-D379A4B2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07" y="2697838"/>
            <a:ext cx="2781602" cy="18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1460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2A53711-7F4D-6648-800D-73E35AF9B90E}"/>
              </a:ext>
            </a:extLst>
          </p:cNvPr>
          <p:cNvSpPr/>
          <p:nvPr/>
        </p:nvSpPr>
        <p:spPr>
          <a:xfrm>
            <a:off x="1103865" y="54788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2. METODOLOGÍA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9AAE7B3-8F3D-D84E-92B1-22CB4DFFDF20}"/>
              </a:ext>
            </a:extLst>
          </p:cNvPr>
          <p:cNvSpPr/>
          <p:nvPr/>
        </p:nvSpPr>
        <p:spPr>
          <a:xfrm>
            <a:off x="482600" y="1457903"/>
            <a:ext cx="1116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2.1 Definición de temas materiales</a:t>
            </a:r>
            <a:endParaRPr lang="es-CO" sz="2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202E7A95-78F1-8549-B91F-79DE2DF45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223053"/>
              </p:ext>
            </p:extLst>
          </p:nvPr>
        </p:nvGraphicFramePr>
        <p:xfrm>
          <a:off x="2577981" y="2306369"/>
          <a:ext cx="6694355" cy="423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6586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D95699E-195F-DB41-B28B-B1941F8D71E7}"/>
              </a:ext>
            </a:extLst>
          </p:cNvPr>
          <p:cNvGrpSpPr/>
          <p:nvPr/>
        </p:nvGrpSpPr>
        <p:grpSpPr>
          <a:xfrm>
            <a:off x="673768" y="1556084"/>
            <a:ext cx="4957010" cy="4363453"/>
            <a:chOff x="0" y="0"/>
            <a:chExt cx="2595114" cy="257233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520BFE3-572F-1047-841B-66C31E613755}"/>
                </a:ext>
              </a:extLst>
            </p:cNvPr>
            <p:cNvGrpSpPr/>
            <p:nvPr/>
          </p:nvGrpSpPr>
          <p:grpSpPr>
            <a:xfrm>
              <a:off x="0" y="5033"/>
              <a:ext cx="2576195" cy="2567305"/>
              <a:chOff x="0" y="0"/>
              <a:chExt cx="2576195" cy="2567305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62CF54A0-0F5F-E847-A60A-068E3B22D7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1" t="33152" r="72075" b="29659"/>
              <a:stretch/>
            </p:blipFill>
            <p:spPr bwMode="auto">
              <a:xfrm>
                <a:off x="0" y="0"/>
                <a:ext cx="2576195" cy="25673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Cuadro de texto 20">
                <a:extLst>
                  <a:ext uri="{FF2B5EF4-FFF2-40B4-BE49-F238E27FC236}">
                    <a16:creationId xmlns:a16="http://schemas.microsoft.com/office/drawing/2014/main" id="{12565977-5C60-EA4F-BB31-58AD5AE259BF}"/>
                  </a:ext>
                </a:extLst>
              </p:cNvPr>
              <p:cNvSpPr txBox="1"/>
              <p:nvPr/>
            </p:nvSpPr>
            <p:spPr>
              <a:xfrm rot="16200000">
                <a:off x="-11034" y="558309"/>
                <a:ext cx="638355" cy="25016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16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ALTO</a:t>
                </a:r>
                <a:endParaRPr lang="es-CO" sz="16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Cuadro de texto 21">
                <a:extLst>
                  <a:ext uri="{FF2B5EF4-FFF2-40B4-BE49-F238E27FC236}">
                    <a16:creationId xmlns:a16="http://schemas.microsoft.com/office/drawing/2014/main" id="{3E01E059-049E-3B4B-9FD8-6D46AFA5B448}"/>
                  </a:ext>
                </a:extLst>
              </p:cNvPr>
              <p:cNvSpPr txBox="1"/>
              <p:nvPr/>
            </p:nvSpPr>
            <p:spPr>
              <a:xfrm>
                <a:off x="1500996" y="2122099"/>
                <a:ext cx="638355" cy="25016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16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ALTO</a:t>
                </a:r>
                <a:endParaRPr lang="es-CO" sz="16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22">
                <a:extLst>
                  <a:ext uri="{FF2B5EF4-FFF2-40B4-BE49-F238E27FC236}">
                    <a16:creationId xmlns:a16="http://schemas.microsoft.com/office/drawing/2014/main" id="{E30AC4C6-B16A-9C46-B778-5E7D04161BCE}"/>
                  </a:ext>
                </a:extLst>
              </p:cNvPr>
              <p:cNvSpPr txBox="1"/>
              <p:nvPr/>
            </p:nvSpPr>
            <p:spPr>
              <a:xfrm rot="16200000">
                <a:off x="-28287" y="1653864"/>
                <a:ext cx="638355" cy="25016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16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BAJO</a:t>
                </a:r>
                <a:endParaRPr lang="es-CO" sz="16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24">
                <a:extLst>
                  <a:ext uri="{FF2B5EF4-FFF2-40B4-BE49-F238E27FC236}">
                    <a16:creationId xmlns:a16="http://schemas.microsoft.com/office/drawing/2014/main" id="{235EB344-D277-2944-ABB7-D894766A1C53}"/>
                  </a:ext>
                </a:extLst>
              </p:cNvPr>
              <p:cNvSpPr txBox="1"/>
              <p:nvPr/>
            </p:nvSpPr>
            <p:spPr>
              <a:xfrm>
                <a:off x="655607" y="2122099"/>
                <a:ext cx="638175" cy="24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160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BAJO</a:t>
                </a:r>
                <a:endParaRPr lang="es-CO" sz="160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5C59461-380E-5947-B4FC-42DDBBE95E46}"/>
                </a:ext>
              </a:extLst>
            </p:cNvPr>
            <p:cNvSpPr/>
            <p:nvPr/>
          </p:nvSpPr>
          <p:spPr>
            <a:xfrm>
              <a:off x="1249393" y="0"/>
              <a:ext cx="1345721" cy="12249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</p:grp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2DAFCC9-48E8-EB4C-88E6-008E8AFF0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31142"/>
              </p:ext>
            </p:extLst>
          </p:nvPr>
        </p:nvGraphicFramePr>
        <p:xfrm>
          <a:off x="5759117" y="2880360"/>
          <a:ext cx="6288504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168">
                  <a:extLst>
                    <a:ext uri="{9D8B030D-6E8A-4147-A177-3AD203B41FA5}">
                      <a16:colId xmlns:a16="http://schemas.microsoft.com/office/drawing/2014/main" val="705999386"/>
                    </a:ext>
                  </a:extLst>
                </a:gridCol>
                <a:gridCol w="2522921">
                  <a:extLst>
                    <a:ext uri="{9D8B030D-6E8A-4147-A177-3AD203B41FA5}">
                      <a16:colId xmlns:a16="http://schemas.microsoft.com/office/drawing/2014/main" val="3041343890"/>
                    </a:ext>
                  </a:extLst>
                </a:gridCol>
                <a:gridCol w="1669415">
                  <a:extLst>
                    <a:ext uri="{9D8B030D-6E8A-4147-A177-3AD203B41FA5}">
                      <a16:colId xmlns:a16="http://schemas.microsoft.com/office/drawing/2014/main" val="2905486260"/>
                    </a:ext>
                  </a:extLst>
                </a:gridCol>
              </a:tblGrid>
              <a:tr h="350638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Temas Materiales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Y 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(Partes interesadas)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X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(Empresa)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888526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1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459475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2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617401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3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82534"/>
                  </a:ext>
                </a:extLst>
              </a:tr>
              <a:tr h="175319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4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48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5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14C338-4AE6-C54A-A821-A45BC256C6B2}"/>
              </a:ext>
            </a:extLst>
          </p:cNvPr>
          <p:cNvSpPr/>
          <p:nvPr/>
        </p:nvSpPr>
        <p:spPr>
          <a:xfrm>
            <a:off x="1070668" y="51680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2.2 Definición de Estrategia de </a:t>
            </a:r>
          </a:p>
          <a:p>
            <a:pPr algn="ctr"/>
            <a:r>
              <a:rPr lang="es-MX" sz="2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Sostenibilidad</a:t>
            </a:r>
            <a:endParaRPr lang="es-CO" sz="2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1FD7513-3634-1A42-9E82-D0AD90D03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989604"/>
              </p:ext>
            </p:extLst>
          </p:nvPr>
        </p:nvGraphicFramePr>
        <p:xfrm>
          <a:off x="1888433" y="880802"/>
          <a:ext cx="8494643" cy="503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864286-C3A6-714D-9632-14FDA7BEA0EE}"/>
              </a:ext>
            </a:extLst>
          </p:cNvPr>
          <p:cNvSpPr txBox="1"/>
          <p:nvPr/>
        </p:nvSpPr>
        <p:spPr>
          <a:xfrm>
            <a:off x="9057861" y="4744092"/>
            <a:ext cx="1470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encuentra alineada con el cumplimiento del objetivo general.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8C040-5BDC-5246-930D-5712E05A43C4}"/>
              </a:ext>
            </a:extLst>
          </p:cNvPr>
          <p:cNvSpPr txBox="1"/>
          <p:nvPr/>
        </p:nvSpPr>
        <p:spPr>
          <a:xfrm>
            <a:off x="7447722" y="4694587"/>
            <a:ext cx="1292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Permite medir el nivel de  cumplimiento de la Línea estratégica.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F5E465-7725-3643-95E1-173B39C47760}"/>
              </a:ext>
            </a:extLst>
          </p:cNvPr>
          <p:cNvSpPr txBox="1"/>
          <p:nvPr/>
        </p:nvSpPr>
        <p:spPr>
          <a:xfrm>
            <a:off x="5493026" y="4701166"/>
            <a:ext cx="1557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Son un conjunto de actividades particulares que permiten cumplir el objetivo general.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25DAA1-B509-974E-BF5A-E54D0B5D6A50}"/>
              </a:ext>
            </a:extLst>
          </p:cNvPr>
          <p:cNvSpPr txBox="1"/>
          <p:nvPr/>
        </p:nvSpPr>
        <p:spPr>
          <a:xfrm>
            <a:off x="3611217" y="4711480"/>
            <a:ext cx="15571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Permite evidenciar lo que se quiere lograr en la línea estratégica.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: a la derecha con bandas 11">
            <a:extLst>
              <a:ext uri="{FF2B5EF4-FFF2-40B4-BE49-F238E27FC236}">
                <a16:creationId xmlns:a16="http://schemas.microsoft.com/office/drawing/2014/main" id="{8865F79A-F52C-2C47-99C7-02DF3D54092B}"/>
              </a:ext>
            </a:extLst>
          </p:cNvPr>
          <p:cNvSpPr/>
          <p:nvPr/>
        </p:nvSpPr>
        <p:spPr>
          <a:xfrm>
            <a:off x="2352262" y="4942239"/>
            <a:ext cx="861391" cy="584775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Flecha: hacia abajo 12">
            <a:extLst>
              <a:ext uri="{FF2B5EF4-FFF2-40B4-BE49-F238E27FC236}">
                <a16:creationId xmlns:a16="http://schemas.microsoft.com/office/drawing/2014/main" id="{30C34CF1-BDB4-EB46-A8A4-B83FB8F1396E}"/>
              </a:ext>
            </a:extLst>
          </p:cNvPr>
          <p:cNvSpPr/>
          <p:nvPr/>
        </p:nvSpPr>
        <p:spPr>
          <a:xfrm>
            <a:off x="4356654" y="4392307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hacia abajo 13">
            <a:extLst>
              <a:ext uri="{FF2B5EF4-FFF2-40B4-BE49-F238E27FC236}">
                <a16:creationId xmlns:a16="http://schemas.microsoft.com/office/drawing/2014/main" id="{CF3A9EB0-19AE-6A44-A389-E940CEF0D396}"/>
              </a:ext>
            </a:extLst>
          </p:cNvPr>
          <p:cNvSpPr/>
          <p:nvPr/>
        </p:nvSpPr>
        <p:spPr>
          <a:xfrm>
            <a:off x="6135755" y="4392117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: hacia abajo 14">
            <a:extLst>
              <a:ext uri="{FF2B5EF4-FFF2-40B4-BE49-F238E27FC236}">
                <a16:creationId xmlns:a16="http://schemas.microsoft.com/office/drawing/2014/main" id="{AB19EADA-5A6C-324B-82C3-0E72442FFDCC}"/>
              </a:ext>
            </a:extLst>
          </p:cNvPr>
          <p:cNvSpPr/>
          <p:nvPr/>
        </p:nvSpPr>
        <p:spPr>
          <a:xfrm>
            <a:off x="7918169" y="4373726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hacia abajo 15">
            <a:extLst>
              <a:ext uri="{FF2B5EF4-FFF2-40B4-BE49-F238E27FC236}">
                <a16:creationId xmlns:a16="http://schemas.microsoft.com/office/drawing/2014/main" id="{E76BA9B4-73D5-EB40-BBEA-CF74AA14F6F1}"/>
              </a:ext>
            </a:extLst>
          </p:cNvPr>
          <p:cNvSpPr/>
          <p:nvPr/>
        </p:nvSpPr>
        <p:spPr>
          <a:xfrm>
            <a:off x="9793356" y="4378255"/>
            <a:ext cx="99390" cy="22509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7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6F1986-78BD-4D26-8BDC-B16C1D613B02}"/>
              </a:ext>
            </a:extLst>
          </p:cNvPr>
          <p:cNvSpPr/>
          <p:nvPr/>
        </p:nvSpPr>
        <p:spPr>
          <a:xfrm>
            <a:off x="1270002" y="38971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2.3 Creación de Plan de Acción </a:t>
            </a:r>
          </a:p>
          <a:p>
            <a:pPr algn="ctr"/>
            <a:r>
              <a:rPr lang="es-CO" sz="2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para cada Línea Estratégica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0086CDA-1D94-45C1-B919-96F4DCE1B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233941"/>
              </p:ext>
            </p:extLst>
          </p:nvPr>
        </p:nvGraphicFramePr>
        <p:xfrm>
          <a:off x="1270002" y="1414870"/>
          <a:ext cx="8063949" cy="505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3633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587</Words>
  <Application>Microsoft Macintosh PowerPoint</Application>
  <PresentationFormat>Panorámica</PresentationFormat>
  <Paragraphs>91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METODOLOGÍA PARA DEFINIR LA ESTRATEGIA DE SOSTENIBILIDAD EMPRESARIAL </vt:lpstr>
      <vt:lpstr>Estrategia de Sostenibilidad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sandra milena silva arroyave</cp:lastModifiedBy>
  <cp:revision>17</cp:revision>
  <dcterms:created xsi:type="dcterms:W3CDTF">2021-04-09T21:10:09Z</dcterms:created>
  <dcterms:modified xsi:type="dcterms:W3CDTF">2023-03-22T14:15:53Z</dcterms:modified>
</cp:coreProperties>
</file>