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71" r:id="rId13"/>
    <p:sldId id="272" r:id="rId14"/>
    <p:sldId id="273" r:id="rId15"/>
    <p:sldId id="270" r:id="rId16"/>
    <p:sldId id="266" r:id="rId17"/>
    <p:sldId id="275" r:id="rId18"/>
    <p:sldId id="276" r:id="rId19"/>
    <p:sldId id="277" r:id="rId20"/>
    <p:sldId id="278" r:id="rId2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EAC"/>
    <a:srgbClr val="F19408"/>
    <a:srgbClr val="0A2C32"/>
    <a:srgbClr val="B8BD17"/>
    <a:srgbClr val="1D6F98"/>
    <a:srgbClr val="FECE4D"/>
    <a:srgbClr val="0D2C3A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94648"/>
  </p:normalViewPr>
  <p:slideViewPr>
    <p:cSldViewPr snapToGrid="0" snapToObjects="1">
      <p:cViewPr varScale="1">
        <p:scale>
          <a:sx n="128" d="100"/>
          <a:sy n="128" d="100"/>
        </p:scale>
        <p:origin x="176" y="61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03FC7-DA34-FF46-AAFD-BED5A8AB0695}" type="doc">
      <dgm:prSet loTypeId="urn:microsoft.com/office/officeart/2005/8/layout/hProcess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D39A72B-99C5-A844-9F0D-CB1AF0EA2F23}">
      <dgm:prSet phldrT="[Texto]" custT="1"/>
      <dgm:spPr/>
      <dgm:t>
        <a:bodyPr/>
        <a:lstStyle/>
        <a:p>
          <a:r>
            <a:rPr lang="es-MX" sz="1800"/>
            <a:t>1972</a:t>
          </a:r>
          <a:endParaRPr lang="es-MX" sz="2400"/>
        </a:p>
      </dgm:t>
    </dgm:pt>
    <dgm:pt modelId="{63700B58-68F0-584D-9CE3-289A485830BF}" type="parTrans" cxnId="{F2212308-3502-E449-943C-7504B0A31F11}">
      <dgm:prSet/>
      <dgm:spPr/>
      <dgm:t>
        <a:bodyPr/>
        <a:lstStyle/>
        <a:p>
          <a:endParaRPr lang="es-MX" sz="2000"/>
        </a:p>
      </dgm:t>
    </dgm:pt>
    <dgm:pt modelId="{4D53665B-85DD-5C4D-AF86-C823CB38A7D6}" type="sibTrans" cxnId="{F2212308-3502-E449-943C-7504B0A31F11}">
      <dgm:prSet/>
      <dgm:spPr/>
      <dgm:t>
        <a:bodyPr/>
        <a:lstStyle/>
        <a:p>
          <a:endParaRPr lang="es-MX" sz="2000"/>
        </a:p>
      </dgm:t>
    </dgm:pt>
    <dgm:pt modelId="{AEE6ECCC-476B-2B41-A6F7-04A7EE503091}">
      <dgm:prSet phldrT="[Texto]" custT="1"/>
      <dgm:spPr/>
      <dgm:t>
        <a:bodyPr/>
        <a:lstStyle/>
        <a:p>
          <a:r>
            <a:rPr lang="es-CO" sz="800" dirty="0"/>
            <a:t>Conferencias de la Organización de las Naciones Unidas</a:t>
          </a:r>
          <a:endParaRPr lang="es-MX" sz="800"/>
        </a:p>
      </dgm:t>
    </dgm:pt>
    <dgm:pt modelId="{5A1A1733-BA0D-9B45-9751-750D1A60CDC2}" type="parTrans" cxnId="{5327FDCB-9F76-1047-B607-45A279D11FF1}">
      <dgm:prSet/>
      <dgm:spPr/>
      <dgm:t>
        <a:bodyPr/>
        <a:lstStyle/>
        <a:p>
          <a:endParaRPr lang="es-MX" sz="2000"/>
        </a:p>
      </dgm:t>
    </dgm:pt>
    <dgm:pt modelId="{71AF36F4-C262-554B-A03A-3DA7CF474F8E}" type="sibTrans" cxnId="{5327FDCB-9F76-1047-B607-45A279D11FF1}">
      <dgm:prSet/>
      <dgm:spPr/>
      <dgm:t>
        <a:bodyPr/>
        <a:lstStyle/>
        <a:p>
          <a:endParaRPr lang="es-MX" sz="2000"/>
        </a:p>
      </dgm:t>
    </dgm:pt>
    <dgm:pt modelId="{89F3F22C-C834-1343-B141-4BB9ACFDFD4D}">
      <dgm:prSet phldrT="[Texto]" custT="1"/>
      <dgm:spPr/>
      <dgm:t>
        <a:bodyPr/>
        <a:lstStyle/>
        <a:p>
          <a:r>
            <a:rPr lang="es-MX" sz="1800"/>
            <a:t>1992</a:t>
          </a:r>
          <a:endParaRPr lang="es-MX" sz="2400"/>
        </a:p>
      </dgm:t>
    </dgm:pt>
    <dgm:pt modelId="{3C798521-AF38-1943-92A1-1418E078FDAF}" type="parTrans" cxnId="{30003555-094E-0546-8570-A564F540E612}">
      <dgm:prSet/>
      <dgm:spPr/>
      <dgm:t>
        <a:bodyPr/>
        <a:lstStyle/>
        <a:p>
          <a:endParaRPr lang="es-MX" sz="2000"/>
        </a:p>
      </dgm:t>
    </dgm:pt>
    <dgm:pt modelId="{C5DAFE2B-CFF7-FD4C-ACF5-72546AF03D31}" type="sibTrans" cxnId="{30003555-094E-0546-8570-A564F540E612}">
      <dgm:prSet/>
      <dgm:spPr/>
      <dgm:t>
        <a:bodyPr/>
        <a:lstStyle/>
        <a:p>
          <a:endParaRPr lang="es-MX" sz="2000"/>
        </a:p>
      </dgm:t>
    </dgm:pt>
    <dgm:pt modelId="{9867A172-944D-DE44-9FF9-9C094A6F74B1}">
      <dgm:prSet phldrT="[Texto]" custT="1"/>
      <dgm:spPr/>
      <dgm:t>
        <a:bodyPr/>
        <a:lstStyle/>
        <a:p>
          <a:r>
            <a:rPr lang="es-MX" sz="600"/>
            <a:t>Rio de Janeiro</a:t>
          </a:r>
        </a:p>
      </dgm:t>
    </dgm:pt>
    <dgm:pt modelId="{33D06CC4-D5E8-1F41-B576-AA30D20525BD}" type="parTrans" cxnId="{B528F971-17D8-3247-A9D0-10A74E294A44}">
      <dgm:prSet/>
      <dgm:spPr/>
      <dgm:t>
        <a:bodyPr/>
        <a:lstStyle/>
        <a:p>
          <a:endParaRPr lang="es-MX" sz="2000"/>
        </a:p>
      </dgm:t>
    </dgm:pt>
    <dgm:pt modelId="{24439B4F-3F35-964E-9879-9D2377C5696A}" type="sibTrans" cxnId="{B528F971-17D8-3247-A9D0-10A74E294A44}">
      <dgm:prSet/>
      <dgm:spPr/>
      <dgm:t>
        <a:bodyPr/>
        <a:lstStyle/>
        <a:p>
          <a:endParaRPr lang="es-MX" sz="2000"/>
        </a:p>
      </dgm:t>
    </dgm:pt>
    <dgm:pt modelId="{2590C234-C9B6-C640-AAD1-E89C4062B1B8}">
      <dgm:prSet phldrT="[Texto]" custT="1"/>
      <dgm:spPr/>
      <dgm:t>
        <a:bodyPr/>
        <a:lstStyle/>
        <a:p>
          <a:r>
            <a:rPr lang="es-MX" sz="600"/>
            <a:t>Conferencia de Viena  Portección de la capa de ozono</a:t>
          </a:r>
        </a:p>
      </dgm:t>
    </dgm:pt>
    <dgm:pt modelId="{614745E6-8E92-F544-9DFD-D1371C9A4623}" type="parTrans" cxnId="{4AABD78B-2E64-7E4C-922B-4600A06A1477}">
      <dgm:prSet/>
      <dgm:spPr/>
      <dgm:t>
        <a:bodyPr/>
        <a:lstStyle/>
        <a:p>
          <a:endParaRPr lang="es-MX" sz="2000"/>
        </a:p>
      </dgm:t>
    </dgm:pt>
    <dgm:pt modelId="{7E2E4E89-6F37-B349-B8FE-4FD813A8AFD1}" type="sibTrans" cxnId="{4AABD78B-2E64-7E4C-922B-4600A06A1477}">
      <dgm:prSet/>
      <dgm:spPr/>
      <dgm:t>
        <a:bodyPr/>
        <a:lstStyle/>
        <a:p>
          <a:endParaRPr lang="es-MX" sz="2000"/>
        </a:p>
      </dgm:t>
    </dgm:pt>
    <dgm:pt modelId="{0B646782-AAD4-4C47-A6EE-700ADD7792CE}">
      <dgm:prSet phldrT="[Texto]" custT="1"/>
      <dgm:spPr/>
      <dgm:t>
        <a:bodyPr/>
        <a:lstStyle/>
        <a:p>
          <a:r>
            <a:rPr lang="es-MX" sz="1800"/>
            <a:t>2002</a:t>
          </a:r>
          <a:endParaRPr lang="es-MX" sz="2400"/>
        </a:p>
      </dgm:t>
    </dgm:pt>
    <dgm:pt modelId="{9BA8DF46-9F4E-7546-9A92-52360017F9A3}" type="parTrans" cxnId="{2EE438A6-7F3C-0947-B94F-2937C2B7705D}">
      <dgm:prSet/>
      <dgm:spPr/>
      <dgm:t>
        <a:bodyPr/>
        <a:lstStyle/>
        <a:p>
          <a:endParaRPr lang="es-MX" sz="2000"/>
        </a:p>
      </dgm:t>
    </dgm:pt>
    <dgm:pt modelId="{C6A18785-06D4-AB40-9FEE-71E1ECE00B78}" type="sibTrans" cxnId="{2EE438A6-7F3C-0947-B94F-2937C2B7705D}">
      <dgm:prSet/>
      <dgm:spPr/>
      <dgm:t>
        <a:bodyPr/>
        <a:lstStyle/>
        <a:p>
          <a:endParaRPr lang="es-MX" sz="2000"/>
        </a:p>
      </dgm:t>
    </dgm:pt>
    <dgm:pt modelId="{ECBF7ADE-E40E-3C4A-B9C7-3EAF483AB74B}">
      <dgm:prSet phldrT="[Texto]" custT="1"/>
      <dgm:spPr/>
      <dgm:t>
        <a:bodyPr/>
        <a:lstStyle/>
        <a:p>
          <a:r>
            <a:rPr lang="es-MX" sz="600"/>
            <a:t>jOHANNESBURGO</a:t>
          </a:r>
        </a:p>
      </dgm:t>
    </dgm:pt>
    <dgm:pt modelId="{F91C4E80-8E3C-1F4D-8A79-2158363A33BD}" type="parTrans" cxnId="{351E6748-7570-714C-BE5E-717418F18A07}">
      <dgm:prSet/>
      <dgm:spPr/>
      <dgm:t>
        <a:bodyPr/>
        <a:lstStyle/>
        <a:p>
          <a:endParaRPr lang="es-MX" sz="2000"/>
        </a:p>
      </dgm:t>
    </dgm:pt>
    <dgm:pt modelId="{E15DCF77-E623-C14B-A4AD-B4A2F8A9E2C4}" type="sibTrans" cxnId="{351E6748-7570-714C-BE5E-717418F18A07}">
      <dgm:prSet/>
      <dgm:spPr/>
      <dgm:t>
        <a:bodyPr/>
        <a:lstStyle/>
        <a:p>
          <a:endParaRPr lang="es-MX" sz="2000"/>
        </a:p>
      </dgm:t>
    </dgm:pt>
    <dgm:pt modelId="{E49C7266-7106-084A-966C-FE3362DB346C}">
      <dgm:prSet phldrT="[Texto]" custT="1"/>
      <dgm:spPr/>
      <dgm:t>
        <a:bodyPr/>
        <a:lstStyle/>
        <a:p>
          <a:r>
            <a:rPr lang="es-CO" sz="600" dirty="0"/>
            <a:t>conferencias de la Organización de las Naciones Unidas sobre el medio ambiente y el desarrollo </a:t>
          </a:r>
          <a:endParaRPr lang="es-MX" sz="600"/>
        </a:p>
      </dgm:t>
    </dgm:pt>
    <dgm:pt modelId="{CF9BE570-F091-A142-9C44-24247A8A1529}" type="parTrans" cxnId="{E07352F1-CDA9-9348-AF5A-8B2357538583}">
      <dgm:prSet/>
      <dgm:spPr/>
      <dgm:t>
        <a:bodyPr/>
        <a:lstStyle/>
        <a:p>
          <a:endParaRPr lang="es-MX" sz="2000"/>
        </a:p>
      </dgm:t>
    </dgm:pt>
    <dgm:pt modelId="{6BB6A6F0-CDFC-B54C-91D4-189FB8296949}" type="sibTrans" cxnId="{E07352F1-CDA9-9348-AF5A-8B2357538583}">
      <dgm:prSet/>
      <dgm:spPr/>
      <dgm:t>
        <a:bodyPr/>
        <a:lstStyle/>
        <a:p>
          <a:endParaRPr lang="es-MX" sz="2000"/>
        </a:p>
      </dgm:t>
    </dgm:pt>
    <dgm:pt modelId="{663D98F2-EEAC-034C-8187-7DC6C23D54D1}">
      <dgm:prSet phldrT="[Texto]" custT="1"/>
      <dgm:spPr/>
      <dgm:t>
        <a:bodyPr/>
        <a:lstStyle/>
        <a:p>
          <a:r>
            <a:rPr lang="es-MX" sz="1800"/>
            <a:t>2006</a:t>
          </a:r>
          <a:endParaRPr lang="es-MX" sz="2400"/>
        </a:p>
      </dgm:t>
    </dgm:pt>
    <dgm:pt modelId="{E6799E03-5BDA-E342-98A5-47E2EBB3FB25}" type="parTrans" cxnId="{519EB5A0-C540-1A44-B2B1-F45C981CA597}">
      <dgm:prSet/>
      <dgm:spPr/>
      <dgm:t>
        <a:bodyPr/>
        <a:lstStyle/>
        <a:p>
          <a:endParaRPr lang="es-MX" sz="2000"/>
        </a:p>
      </dgm:t>
    </dgm:pt>
    <dgm:pt modelId="{ECCBF35A-F951-A94E-8CF1-8ECA22E49DFA}" type="sibTrans" cxnId="{519EB5A0-C540-1A44-B2B1-F45C981CA597}">
      <dgm:prSet/>
      <dgm:spPr/>
      <dgm:t>
        <a:bodyPr/>
        <a:lstStyle/>
        <a:p>
          <a:endParaRPr lang="es-MX" sz="2000"/>
        </a:p>
      </dgm:t>
    </dgm:pt>
    <dgm:pt modelId="{258C5749-CF3E-CA4B-B223-17694954D369}">
      <dgm:prSet phldrT="[Texto]" custT="1"/>
      <dgm:spPr/>
      <dgm:t>
        <a:bodyPr/>
        <a:lstStyle/>
        <a:p>
          <a:r>
            <a:rPr lang="es-MX" sz="600"/>
            <a:t>Conferencia internacional sobre la gestión de productos quimicos ICCM</a:t>
          </a:r>
        </a:p>
      </dgm:t>
    </dgm:pt>
    <dgm:pt modelId="{C1AF82F4-DAAA-AC4C-86B9-72531ED630E1}" type="parTrans" cxnId="{638F5F9F-5515-CD42-973E-0FEB575088D1}">
      <dgm:prSet/>
      <dgm:spPr/>
      <dgm:t>
        <a:bodyPr/>
        <a:lstStyle/>
        <a:p>
          <a:endParaRPr lang="es-MX" sz="2000"/>
        </a:p>
      </dgm:t>
    </dgm:pt>
    <dgm:pt modelId="{4A243CDB-2305-3C4E-B51D-44C011E9A031}" type="sibTrans" cxnId="{638F5F9F-5515-CD42-973E-0FEB575088D1}">
      <dgm:prSet/>
      <dgm:spPr/>
      <dgm:t>
        <a:bodyPr/>
        <a:lstStyle/>
        <a:p>
          <a:endParaRPr lang="es-MX" sz="2000"/>
        </a:p>
      </dgm:t>
    </dgm:pt>
    <dgm:pt modelId="{32503F44-82A9-424A-8574-A9E10CACA842}">
      <dgm:prSet phldrT="[Texto]" custT="1"/>
      <dgm:spPr/>
      <dgm:t>
        <a:bodyPr/>
        <a:lstStyle/>
        <a:p>
          <a:r>
            <a:rPr lang="es-CO" sz="600" dirty="0"/>
            <a:t>Gestión Ecológicamente Racional de los Productos Químicos Tóxicos</a:t>
          </a:r>
          <a:endParaRPr lang="es-MX" sz="800" dirty="0"/>
        </a:p>
      </dgm:t>
    </dgm:pt>
    <dgm:pt modelId="{5A07EC8B-8E82-C44C-81BE-662DCB424D36}" type="parTrans" cxnId="{FF898011-E15F-7446-B293-DA7602AC5755}">
      <dgm:prSet/>
      <dgm:spPr/>
      <dgm:t>
        <a:bodyPr/>
        <a:lstStyle/>
        <a:p>
          <a:endParaRPr lang="es-MX"/>
        </a:p>
      </dgm:t>
    </dgm:pt>
    <dgm:pt modelId="{886D9630-61B2-634A-81FE-6D37602CEC49}" type="sibTrans" cxnId="{FF898011-E15F-7446-B293-DA7602AC5755}">
      <dgm:prSet/>
      <dgm:spPr/>
      <dgm:t>
        <a:bodyPr/>
        <a:lstStyle/>
        <a:p>
          <a:endParaRPr lang="es-MX"/>
        </a:p>
      </dgm:t>
    </dgm:pt>
    <dgm:pt modelId="{C9326AEE-C99A-1144-8CE2-0D41CD850B48}" type="pres">
      <dgm:prSet presAssocID="{FAB03FC7-DA34-FF46-AAFD-BED5A8AB0695}" presName="theList" presStyleCnt="0">
        <dgm:presLayoutVars>
          <dgm:dir/>
          <dgm:animLvl val="lvl"/>
          <dgm:resizeHandles val="exact"/>
        </dgm:presLayoutVars>
      </dgm:prSet>
      <dgm:spPr/>
    </dgm:pt>
    <dgm:pt modelId="{4D18FE6C-A01D-D54C-A6BA-3AB92C61A3CB}" type="pres">
      <dgm:prSet presAssocID="{CD39A72B-99C5-A844-9F0D-CB1AF0EA2F23}" presName="compNode" presStyleCnt="0"/>
      <dgm:spPr/>
    </dgm:pt>
    <dgm:pt modelId="{6CFF6613-81DB-C84A-9297-EC39AA1C6FF1}" type="pres">
      <dgm:prSet presAssocID="{CD39A72B-99C5-A844-9F0D-CB1AF0EA2F23}" presName="noGeometry" presStyleCnt="0"/>
      <dgm:spPr/>
    </dgm:pt>
    <dgm:pt modelId="{744CF098-9896-5E42-8FCF-817CD361FE40}" type="pres">
      <dgm:prSet presAssocID="{CD39A72B-99C5-A844-9F0D-CB1AF0EA2F23}" presName="childTextVisible" presStyleLbl="bgAccFollowNode1" presStyleIdx="0" presStyleCnt="4">
        <dgm:presLayoutVars>
          <dgm:bulletEnabled val="1"/>
        </dgm:presLayoutVars>
      </dgm:prSet>
      <dgm:spPr/>
    </dgm:pt>
    <dgm:pt modelId="{680E5D8C-B3B4-1242-BA05-DB009A58709F}" type="pres">
      <dgm:prSet presAssocID="{CD39A72B-99C5-A844-9F0D-CB1AF0EA2F23}" presName="childTextHidden" presStyleLbl="bgAccFollowNode1" presStyleIdx="0" presStyleCnt="4"/>
      <dgm:spPr/>
    </dgm:pt>
    <dgm:pt modelId="{870FEF8C-3B0B-B34A-B4E6-20F7F54DB0F8}" type="pres">
      <dgm:prSet presAssocID="{CD39A72B-99C5-A844-9F0D-CB1AF0EA2F2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5E571D3-CE26-C74A-972F-E6CF123C2C8B}" type="pres">
      <dgm:prSet presAssocID="{CD39A72B-99C5-A844-9F0D-CB1AF0EA2F23}" presName="aSpace" presStyleCnt="0"/>
      <dgm:spPr/>
    </dgm:pt>
    <dgm:pt modelId="{A4471BAE-4B56-484C-9FF1-2A6405B1EB03}" type="pres">
      <dgm:prSet presAssocID="{89F3F22C-C834-1343-B141-4BB9ACFDFD4D}" presName="compNode" presStyleCnt="0"/>
      <dgm:spPr/>
    </dgm:pt>
    <dgm:pt modelId="{A8777E3B-38CA-5942-B0BE-E994CED17CF4}" type="pres">
      <dgm:prSet presAssocID="{89F3F22C-C834-1343-B141-4BB9ACFDFD4D}" presName="noGeometry" presStyleCnt="0"/>
      <dgm:spPr/>
    </dgm:pt>
    <dgm:pt modelId="{207BBA79-459F-A149-A835-F4C603C4AF74}" type="pres">
      <dgm:prSet presAssocID="{89F3F22C-C834-1343-B141-4BB9ACFDFD4D}" presName="childTextVisible" presStyleLbl="bgAccFollowNode1" presStyleIdx="1" presStyleCnt="4">
        <dgm:presLayoutVars>
          <dgm:bulletEnabled val="1"/>
        </dgm:presLayoutVars>
      </dgm:prSet>
      <dgm:spPr/>
    </dgm:pt>
    <dgm:pt modelId="{D683D8DB-0FB6-184E-AC1E-E07E2ABBB2C2}" type="pres">
      <dgm:prSet presAssocID="{89F3F22C-C834-1343-B141-4BB9ACFDFD4D}" presName="childTextHidden" presStyleLbl="bgAccFollowNode1" presStyleIdx="1" presStyleCnt="4"/>
      <dgm:spPr/>
    </dgm:pt>
    <dgm:pt modelId="{EDC83478-22E2-2841-A8A2-821E3935E1CD}" type="pres">
      <dgm:prSet presAssocID="{89F3F22C-C834-1343-B141-4BB9ACFDFD4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93FA53C-7CF8-D047-B825-E4E84AE0DA6F}" type="pres">
      <dgm:prSet presAssocID="{89F3F22C-C834-1343-B141-4BB9ACFDFD4D}" presName="aSpace" presStyleCnt="0"/>
      <dgm:spPr/>
    </dgm:pt>
    <dgm:pt modelId="{15817E4B-5245-D94F-A2E5-4E3974D87B36}" type="pres">
      <dgm:prSet presAssocID="{663D98F2-EEAC-034C-8187-7DC6C23D54D1}" presName="compNode" presStyleCnt="0"/>
      <dgm:spPr/>
    </dgm:pt>
    <dgm:pt modelId="{BF4EFE60-4444-8D47-B4CD-189742F4ED3C}" type="pres">
      <dgm:prSet presAssocID="{663D98F2-EEAC-034C-8187-7DC6C23D54D1}" presName="noGeometry" presStyleCnt="0"/>
      <dgm:spPr/>
    </dgm:pt>
    <dgm:pt modelId="{59F564CE-8493-0942-88A1-0631690966F5}" type="pres">
      <dgm:prSet presAssocID="{663D98F2-EEAC-034C-8187-7DC6C23D54D1}" presName="childTextVisible" presStyleLbl="bgAccFollowNode1" presStyleIdx="2" presStyleCnt="4">
        <dgm:presLayoutVars>
          <dgm:bulletEnabled val="1"/>
        </dgm:presLayoutVars>
      </dgm:prSet>
      <dgm:spPr/>
    </dgm:pt>
    <dgm:pt modelId="{E31DBD7A-EF31-6348-ADA9-2A5C21362340}" type="pres">
      <dgm:prSet presAssocID="{663D98F2-EEAC-034C-8187-7DC6C23D54D1}" presName="childTextHidden" presStyleLbl="bgAccFollowNode1" presStyleIdx="2" presStyleCnt="4"/>
      <dgm:spPr/>
    </dgm:pt>
    <dgm:pt modelId="{779909C4-F410-A44A-A89A-2D25F88A6925}" type="pres">
      <dgm:prSet presAssocID="{663D98F2-EEAC-034C-8187-7DC6C23D54D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31782C8-DA7E-8844-975D-BE0F6FA1F1F7}" type="pres">
      <dgm:prSet presAssocID="{663D98F2-EEAC-034C-8187-7DC6C23D54D1}" presName="aSpace" presStyleCnt="0"/>
      <dgm:spPr/>
    </dgm:pt>
    <dgm:pt modelId="{B288BFE5-A48D-4744-8C60-26D10179F53A}" type="pres">
      <dgm:prSet presAssocID="{0B646782-AAD4-4C47-A6EE-700ADD7792CE}" presName="compNode" presStyleCnt="0"/>
      <dgm:spPr/>
    </dgm:pt>
    <dgm:pt modelId="{05BC3E15-82CE-E146-8DAF-E057A33E8848}" type="pres">
      <dgm:prSet presAssocID="{0B646782-AAD4-4C47-A6EE-700ADD7792CE}" presName="noGeometry" presStyleCnt="0"/>
      <dgm:spPr/>
    </dgm:pt>
    <dgm:pt modelId="{30C89696-695F-3E4E-8935-BBD44347D4B0}" type="pres">
      <dgm:prSet presAssocID="{0B646782-AAD4-4C47-A6EE-700ADD7792CE}" presName="childTextVisible" presStyleLbl="bgAccFollowNode1" presStyleIdx="3" presStyleCnt="4">
        <dgm:presLayoutVars>
          <dgm:bulletEnabled val="1"/>
        </dgm:presLayoutVars>
      </dgm:prSet>
      <dgm:spPr/>
    </dgm:pt>
    <dgm:pt modelId="{712FEC58-6DBC-2447-A9D3-74F2C5EA4EA3}" type="pres">
      <dgm:prSet presAssocID="{0B646782-AAD4-4C47-A6EE-700ADD7792CE}" presName="childTextHidden" presStyleLbl="bgAccFollowNode1" presStyleIdx="3" presStyleCnt="4"/>
      <dgm:spPr/>
    </dgm:pt>
    <dgm:pt modelId="{9075682C-A216-B644-9344-D583286B3674}" type="pres">
      <dgm:prSet presAssocID="{0B646782-AAD4-4C47-A6EE-700ADD7792CE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2212308-3502-E449-943C-7504B0A31F11}" srcId="{FAB03FC7-DA34-FF46-AAFD-BED5A8AB0695}" destId="{CD39A72B-99C5-A844-9F0D-CB1AF0EA2F23}" srcOrd="0" destOrd="0" parTransId="{63700B58-68F0-584D-9CE3-289A485830BF}" sibTransId="{4D53665B-85DD-5C4D-AF86-C823CB38A7D6}"/>
    <dgm:cxn modelId="{3E993D09-E8A9-D243-985E-D2C56C3D99A2}" type="presOf" srcId="{ECBF7ADE-E40E-3C4A-B9C7-3EAF483AB74B}" destId="{30C89696-695F-3E4E-8935-BBD44347D4B0}" srcOrd="0" destOrd="0" presId="urn:microsoft.com/office/officeart/2005/8/layout/hProcess6"/>
    <dgm:cxn modelId="{FF898011-E15F-7446-B293-DA7602AC5755}" srcId="{CD39A72B-99C5-A844-9F0D-CB1AF0EA2F23}" destId="{32503F44-82A9-424A-8574-A9E10CACA842}" srcOrd="1" destOrd="0" parTransId="{5A07EC8B-8E82-C44C-81BE-662DCB424D36}" sibTransId="{886D9630-61B2-634A-81FE-6D37602CEC49}"/>
    <dgm:cxn modelId="{694CEF1F-F126-924D-8586-EB56E0C55FA7}" type="presOf" srcId="{9867A172-944D-DE44-9FF9-9C094A6F74B1}" destId="{D683D8DB-0FB6-184E-AC1E-E07E2ABBB2C2}" srcOrd="1" destOrd="0" presId="urn:microsoft.com/office/officeart/2005/8/layout/hProcess6"/>
    <dgm:cxn modelId="{34FC2E2C-BEEE-6145-A113-C00AFA3619A3}" type="presOf" srcId="{9867A172-944D-DE44-9FF9-9C094A6F74B1}" destId="{207BBA79-459F-A149-A835-F4C603C4AF74}" srcOrd="0" destOrd="0" presId="urn:microsoft.com/office/officeart/2005/8/layout/hProcess6"/>
    <dgm:cxn modelId="{00351A32-5ADF-734E-89E4-3EFE337AE42F}" type="presOf" srcId="{E49C7266-7106-084A-966C-FE3362DB346C}" destId="{30C89696-695F-3E4E-8935-BBD44347D4B0}" srcOrd="0" destOrd="1" presId="urn:microsoft.com/office/officeart/2005/8/layout/hProcess6"/>
    <dgm:cxn modelId="{95F0AC43-38C2-5743-B923-6544BD8F6B2B}" type="presOf" srcId="{258C5749-CF3E-CA4B-B223-17694954D369}" destId="{59F564CE-8493-0942-88A1-0631690966F5}" srcOrd="0" destOrd="0" presId="urn:microsoft.com/office/officeart/2005/8/layout/hProcess6"/>
    <dgm:cxn modelId="{351E6748-7570-714C-BE5E-717418F18A07}" srcId="{0B646782-AAD4-4C47-A6EE-700ADD7792CE}" destId="{ECBF7ADE-E40E-3C4A-B9C7-3EAF483AB74B}" srcOrd="0" destOrd="0" parTransId="{F91C4E80-8E3C-1F4D-8A79-2158363A33BD}" sibTransId="{E15DCF77-E623-C14B-A4AD-B4A2F8A9E2C4}"/>
    <dgm:cxn modelId="{FF1C2A4A-C658-994C-BE5D-74FC1EC682FE}" type="presOf" srcId="{32503F44-82A9-424A-8574-A9E10CACA842}" destId="{744CF098-9896-5E42-8FCF-817CD361FE40}" srcOrd="0" destOrd="1" presId="urn:microsoft.com/office/officeart/2005/8/layout/hProcess6"/>
    <dgm:cxn modelId="{30003555-094E-0546-8570-A564F540E612}" srcId="{FAB03FC7-DA34-FF46-AAFD-BED5A8AB0695}" destId="{89F3F22C-C834-1343-B141-4BB9ACFDFD4D}" srcOrd="1" destOrd="0" parTransId="{3C798521-AF38-1943-92A1-1418E078FDAF}" sibTransId="{C5DAFE2B-CFF7-FD4C-ACF5-72546AF03D31}"/>
    <dgm:cxn modelId="{88CA745E-22A1-E944-9CC5-92FC9F48C69A}" type="presOf" srcId="{258C5749-CF3E-CA4B-B223-17694954D369}" destId="{E31DBD7A-EF31-6348-ADA9-2A5C21362340}" srcOrd="1" destOrd="0" presId="urn:microsoft.com/office/officeart/2005/8/layout/hProcess6"/>
    <dgm:cxn modelId="{B528F971-17D8-3247-A9D0-10A74E294A44}" srcId="{89F3F22C-C834-1343-B141-4BB9ACFDFD4D}" destId="{9867A172-944D-DE44-9FF9-9C094A6F74B1}" srcOrd="0" destOrd="0" parTransId="{33D06CC4-D5E8-1F41-B576-AA30D20525BD}" sibTransId="{24439B4F-3F35-964E-9879-9D2377C5696A}"/>
    <dgm:cxn modelId="{FEC4087B-435B-7E4A-931A-37E6CE29E796}" type="presOf" srcId="{2590C234-C9B6-C640-AAD1-E89C4062B1B8}" destId="{207BBA79-459F-A149-A835-F4C603C4AF74}" srcOrd="0" destOrd="1" presId="urn:microsoft.com/office/officeart/2005/8/layout/hProcess6"/>
    <dgm:cxn modelId="{61E2FF7B-F465-C64A-8D04-208728933CDA}" type="presOf" srcId="{89F3F22C-C834-1343-B141-4BB9ACFDFD4D}" destId="{EDC83478-22E2-2841-A8A2-821E3935E1CD}" srcOrd="0" destOrd="0" presId="urn:microsoft.com/office/officeart/2005/8/layout/hProcess6"/>
    <dgm:cxn modelId="{4AABD78B-2E64-7E4C-922B-4600A06A1477}" srcId="{89F3F22C-C834-1343-B141-4BB9ACFDFD4D}" destId="{2590C234-C9B6-C640-AAD1-E89C4062B1B8}" srcOrd="1" destOrd="0" parTransId="{614745E6-8E92-F544-9DFD-D1371C9A4623}" sibTransId="{7E2E4E89-6F37-B349-B8FE-4FD813A8AFD1}"/>
    <dgm:cxn modelId="{4F744497-8035-7C43-BCFC-CEB0F3B6651E}" type="presOf" srcId="{ECBF7ADE-E40E-3C4A-B9C7-3EAF483AB74B}" destId="{712FEC58-6DBC-2447-A9D3-74F2C5EA4EA3}" srcOrd="1" destOrd="0" presId="urn:microsoft.com/office/officeart/2005/8/layout/hProcess6"/>
    <dgm:cxn modelId="{37E8AC9E-985E-C54C-8E2B-F6B7BE94314B}" type="presOf" srcId="{0B646782-AAD4-4C47-A6EE-700ADD7792CE}" destId="{9075682C-A216-B644-9344-D583286B3674}" srcOrd="0" destOrd="0" presId="urn:microsoft.com/office/officeart/2005/8/layout/hProcess6"/>
    <dgm:cxn modelId="{638F5F9F-5515-CD42-973E-0FEB575088D1}" srcId="{663D98F2-EEAC-034C-8187-7DC6C23D54D1}" destId="{258C5749-CF3E-CA4B-B223-17694954D369}" srcOrd="0" destOrd="0" parTransId="{C1AF82F4-DAAA-AC4C-86B9-72531ED630E1}" sibTransId="{4A243CDB-2305-3C4E-B51D-44C011E9A031}"/>
    <dgm:cxn modelId="{519EB5A0-C540-1A44-B2B1-F45C981CA597}" srcId="{FAB03FC7-DA34-FF46-AAFD-BED5A8AB0695}" destId="{663D98F2-EEAC-034C-8187-7DC6C23D54D1}" srcOrd="2" destOrd="0" parTransId="{E6799E03-5BDA-E342-98A5-47E2EBB3FB25}" sibTransId="{ECCBF35A-F951-A94E-8CF1-8ECA22E49DFA}"/>
    <dgm:cxn modelId="{2EE438A6-7F3C-0947-B94F-2937C2B7705D}" srcId="{FAB03FC7-DA34-FF46-AAFD-BED5A8AB0695}" destId="{0B646782-AAD4-4C47-A6EE-700ADD7792CE}" srcOrd="3" destOrd="0" parTransId="{9BA8DF46-9F4E-7546-9A92-52360017F9A3}" sibTransId="{C6A18785-06D4-AB40-9FEE-71E1ECE00B78}"/>
    <dgm:cxn modelId="{F2D681B1-6834-7246-BEC1-F8283F2B07A3}" type="presOf" srcId="{2590C234-C9B6-C640-AAD1-E89C4062B1B8}" destId="{D683D8DB-0FB6-184E-AC1E-E07E2ABBB2C2}" srcOrd="1" destOrd="1" presId="urn:microsoft.com/office/officeart/2005/8/layout/hProcess6"/>
    <dgm:cxn modelId="{4C2245B4-423D-2841-B9A1-FB4213431F6F}" type="presOf" srcId="{32503F44-82A9-424A-8574-A9E10CACA842}" destId="{680E5D8C-B3B4-1242-BA05-DB009A58709F}" srcOrd="1" destOrd="1" presId="urn:microsoft.com/office/officeart/2005/8/layout/hProcess6"/>
    <dgm:cxn modelId="{697B5CBF-8BDD-6543-B6D3-FE482409287E}" type="presOf" srcId="{663D98F2-EEAC-034C-8187-7DC6C23D54D1}" destId="{779909C4-F410-A44A-A89A-2D25F88A6925}" srcOrd="0" destOrd="0" presId="urn:microsoft.com/office/officeart/2005/8/layout/hProcess6"/>
    <dgm:cxn modelId="{5E85BDCA-5E41-8F48-9766-F4871E8DF495}" type="presOf" srcId="{FAB03FC7-DA34-FF46-AAFD-BED5A8AB0695}" destId="{C9326AEE-C99A-1144-8CE2-0D41CD850B48}" srcOrd="0" destOrd="0" presId="urn:microsoft.com/office/officeart/2005/8/layout/hProcess6"/>
    <dgm:cxn modelId="{5327FDCB-9F76-1047-B607-45A279D11FF1}" srcId="{CD39A72B-99C5-A844-9F0D-CB1AF0EA2F23}" destId="{AEE6ECCC-476B-2B41-A6F7-04A7EE503091}" srcOrd="0" destOrd="0" parTransId="{5A1A1733-BA0D-9B45-9751-750D1A60CDC2}" sibTransId="{71AF36F4-C262-554B-A03A-3DA7CF474F8E}"/>
    <dgm:cxn modelId="{74246DD3-7EDA-BF47-B35C-EBB431E1DA50}" type="presOf" srcId="{AEE6ECCC-476B-2B41-A6F7-04A7EE503091}" destId="{680E5D8C-B3B4-1242-BA05-DB009A58709F}" srcOrd="1" destOrd="0" presId="urn:microsoft.com/office/officeart/2005/8/layout/hProcess6"/>
    <dgm:cxn modelId="{97D196E1-10E8-614F-9F84-72F1333281E4}" type="presOf" srcId="{CD39A72B-99C5-A844-9F0D-CB1AF0EA2F23}" destId="{870FEF8C-3B0B-B34A-B4E6-20F7F54DB0F8}" srcOrd="0" destOrd="0" presId="urn:microsoft.com/office/officeart/2005/8/layout/hProcess6"/>
    <dgm:cxn modelId="{CF7980EE-2043-2A44-9495-059897FF927C}" type="presOf" srcId="{E49C7266-7106-084A-966C-FE3362DB346C}" destId="{712FEC58-6DBC-2447-A9D3-74F2C5EA4EA3}" srcOrd="1" destOrd="1" presId="urn:microsoft.com/office/officeart/2005/8/layout/hProcess6"/>
    <dgm:cxn modelId="{E07352F1-CDA9-9348-AF5A-8B2357538583}" srcId="{0B646782-AAD4-4C47-A6EE-700ADD7792CE}" destId="{E49C7266-7106-084A-966C-FE3362DB346C}" srcOrd="1" destOrd="0" parTransId="{CF9BE570-F091-A142-9C44-24247A8A1529}" sibTransId="{6BB6A6F0-CDFC-B54C-91D4-189FB8296949}"/>
    <dgm:cxn modelId="{71BB16F5-1158-404A-BE8C-2FAB2FF45B86}" type="presOf" srcId="{AEE6ECCC-476B-2B41-A6F7-04A7EE503091}" destId="{744CF098-9896-5E42-8FCF-817CD361FE40}" srcOrd="0" destOrd="0" presId="urn:microsoft.com/office/officeart/2005/8/layout/hProcess6"/>
    <dgm:cxn modelId="{8B412904-5FBD-854A-81A7-70BE79689E6B}" type="presParOf" srcId="{C9326AEE-C99A-1144-8CE2-0D41CD850B48}" destId="{4D18FE6C-A01D-D54C-A6BA-3AB92C61A3CB}" srcOrd="0" destOrd="0" presId="urn:microsoft.com/office/officeart/2005/8/layout/hProcess6"/>
    <dgm:cxn modelId="{9B2563AC-88A0-134B-9B77-1180D13A2D78}" type="presParOf" srcId="{4D18FE6C-A01D-D54C-A6BA-3AB92C61A3CB}" destId="{6CFF6613-81DB-C84A-9297-EC39AA1C6FF1}" srcOrd="0" destOrd="0" presId="urn:microsoft.com/office/officeart/2005/8/layout/hProcess6"/>
    <dgm:cxn modelId="{34412F49-5D01-B64C-BFE1-A5255FD337B5}" type="presParOf" srcId="{4D18FE6C-A01D-D54C-A6BA-3AB92C61A3CB}" destId="{744CF098-9896-5E42-8FCF-817CD361FE40}" srcOrd="1" destOrd="0" presId="urn:microsoft.com/office/officeart/2005/8/layout/hProcess6"/>
    <dgm:cxn modelId="{3F73B6DD-B0FC-0049-96D9-A4D98692DF6D}" type="presParOf" srcId="{4D18FE6C-A01D-D54C-A6BA-3AB92C61A3CB}" destId="{680E5D8C-B3B4-1242-BA05-DB009A58709F}" srcOrd="2" destOrd="0" presId="urn:microsoft.com/office/officeart/2005/8/layout/hProcess6"/>
    <dgm:cxn modelId="{605898F9-C8C3-FE4E-A609-4AC42366AD42}" type="presParOf" srcId="{4D18FE6C-A01D-D54C-A6BA-3AB92C61A3CB}" destId="{870FEF8C-3B0B-B34A-B4E6-20F7F54DB0F8}" srcOrd="3" destOrd="0" presId="urn:microsoft.com/office/officeart/2005/8/layout/hProcess6"/>
    <dgm:cxn modelId="{55E5B29A-52CA-F641-9942-7469808CDA3E}" type="presParOf" srcId="{C9326AEE-C99A-1144-8CE2-0D41CD850B48}" destId="{35E571D3-CE26-C74A-972F-E6CF123C2C8B}" srcOrd="1" destOrd="0" presId="urn:microsoft.com/office/officeart/2005/8/layout/hProcess6"/>
    <dgm:cxn modelId="{3858EA27-A77D-B649-B8E2-8E051F395AA9}" type="presParOf" srcId="{C9326AEE-C99A-1144-8CE2-0D41CD850B48}" destId="{A4471BAE-4B56-484C-9FF1-2A6405B1EB03}" srcOrd="2" destOrd="0" presId="urn:microsoft.com/office/officeart/2005/8/layout/hProcess6"/>
    <dgm:cxn modelId="{A4AF33CA-700B-3C40-8BDF-50192667C58D}" type="presParOf" srcId="{A4471BAE-4B56-484C-9FF1-2A6405B1EB03}" destId="{A8777E3B-38CA-5942-B0BE-E994CED17CF4}" srcOrd="0" destOrd="0" presId="urn:microsoft.com/office/officeart/2005/8/layout/hProcess6"/>
    <dgm:cxn modelId="{2FAB9249-60A1-1041-B915-94615C3478C0}" type="presParOf" srcId="{A4471BAE-4B56-484C-9FF1-2A6405B1EB03}" destId="{207BBA79-459F-A149-A835-F4C603C4AF74}" srcOrd="1" destOrd="0" presId="urn:microsoft.com/office/officeart/2005/8/layout/hProcess6"/>
    <dgm:cxn modelId="{04F0E3E8-EEA4-A541-B70D-F82551F33F5A}" type="presParOf" srcId="{A4471BAE-4B56-484C-9FF1-2A6405B1EB03}" destId="{D683D8DB-0FB6-184E-AC1E-E07E2ABBB2C2}" srcOrd="2" destOrd="0" presId="urn:microsoft.com/office/officeart/2005/8/layout/hProcess6"/>
    <dgm:cxn modelId="{C4C53706-634E-C64C-A9E6-9B0151D36320}" type="presParOf" srcId="{A4471BAE-4B56-484C-9FF1-2A6405B1EB03}" destId="{EDC83478-22E2-2841-A8A2-821E3935E1CD}" srcOrd="3" destOrd="0" presId="urn:microsoft.com/office/officeart/2005/8/layout/hProcess6"/>
    <dgm:cxn modelId="{653CFD99-6480-A049-9265-6A2263D84BEA}" type="presParOf" srcId="{C9326AEE-C99A-1144-8CE2-0D41CD850B48}" destId="{E93FA53C-7CF8-D047-B825-E4E84AE0DA6F}" srcOrd="3" destOrd="0" presId="urn:microsoft.com/office/officeart/2005/8/layout/hProcess6"/>
    <dgm:cxn modelId="{89777EEC-A9FD-A046-A0EE-DFABBBBBDA76}" type="presParOf" srcId="{C9326AEE-C99A-1144-8CE2-0D41CD850B48}" destId="{15817E4B-5245-D94F-A2E5-4E3974D87B36}" srcOrd="4" destOrd="0" presId="urn:microsoft.com/office/officeart/2005/8/layout/hProcess6"/>
    <dgm:cxn modelId="{3848B1A2-FF39-354C-83CE-451B4DD44DF3}" type="presParOf" srcId="{15817E4B-5245-D94F-A2E5-4E3974D87B36}" destId="{BF4EFE60-4444-8D47-B4CD-189742F4ED3C}" srcOrd="0" destOrd="0" presId="urn:microsoft.com/office/officeart/2005/8/layout/hProcess6"/>
    <dgm:cxn modelId="{70940B04-CBFF-C547-883E-6AFA48CA1503}" type="presParOf" srcId="{15817E4B-5245-D94F-A2E5-4E3974D87B36}" destId="{59F564CE-8493-0942-88A1-0631690966F5}" srcOrd="1" destOrd="0" presId="urn:microsoft.com/office/officeart/2005/8/layout/hProcess6"/>
    <dgm:cxn modelId="{A4BA50E7-F2BF-7840-984A-8B608522156C}" type="presParOf" srcId="{15817E4B-5245-D94F-A2E5-4E3974D87B36}" destId="{E31DBD7A-EF31-6348-ADA9-2A5C21362340}" srcOrd="2" destOrd="0" presId="urn:microsoft.com/office/officeart/2005/8/layout/hProcess6"/>
    <dgm:cxn modelId="{347D07DB-17A8-8E4D-A3AA-CE3081F3660F}" type="presParOf" srcId="{15817E4B-5245-D94F-A2E5-4E3974D87B36}" destId="{779909C4-F410-A44A-A89A-2D25F88A6925}" srcOrd="3" destOrd="0" presId="urn:microsoft.com/office/officeart/2005/8/layout/hProcess6"/>
    <dgm:cxn modelId="{89AB8F70-A77F-3541-8214-098928F1B2FF}" type="presParOf" srcId="{C9326AEE-C99A-1144-8CE2-0D41CD850B48}" destId="{B31782C8-DA7E-8844-975D-BE0F6FA1F1F7}" srcOrd="5" destOrd="0" presId="urn:microsoft.com/office/officeart/2005/8/layout/hProcess6"/>
    <dgm:cxn modelId="{73266B4C-E5FE-1543-9083-E564C6F2AD62}" type="presParOf" srcId="{C9326AEE-C99A-1144-8CE2-0D41CD850B48}" destId="{B288BFE5-A48D-4744-8C60-26D10179F53A}" srcOrd="6" destOrd="0" presId="urn:microsoft.com/office/officeart/2005/8/layout/hProcess6"/>
    <dgm:cxn modelId="{950E5E1B-7D2D-6840-951A-88C61CCF196E}" type="presParOf" srcId="{B288BFE5-A48D-4744-8C60-26D10179F53A}" destId="{05BC3E15-82CE-E146-8DAF-E057A33E8848}" srcOrd="0" destOrd="0" presId="urn:microsoft.com/office/officeart/2005/8/layout/hProcess6"/>
    <dgm:cxn modelId="{24638A5A-18BB-0042-A0C1-B7726909CBC6}" type="presParOf" srcId="{B288BFE5-A48D-4744-8C60-26D10179F53A}" destId="{30C89696-695F-3E4E-8935-BBD44347D4B0}" srcOrd="1" destOrd="0" presId="urn:microsoft.com/office/officeart/2005/8/layout/hProcess6"/>
    <dgm:cxn modelId="{0E3DDE71-4340-FD43-8599-BBA610C1B4AB}" type="presParOf" srcId="{B288BFE5-A48D-4744-8C60-26D10179F53A}" destId="{712FEC58-6DBC-2447-A9D3-74F2C5EA4EA3}" srcOrd="2" destOrd="0" presId="urn:microsoft.com/office/officeart/2005/8/layout/hProcess6"/>
    <dgm:cxn modelId="{7838E658-CD37-DB4C-AB32-3BEFF59FDA62}" type="presParOf" srcId="{B288BFE5-A48D-4744-8C60-26D10179F53A}" destId="{9075682C-A216-B644-9344-D583286B36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2B4517-6F3D-004C-B81C-DE3C709CA3AA}" type="doc">
      <dgm:prSet loTypeId="urn:microsoft.com/office/officeart/2009/3/layout/OpposingIdeas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AEDCC62-A36E-F841-B77F-A356989DAD26}">
      <dgm:prSet phldrT="[Texto]"/>
      <dgm:spPr/>
      <dgm:t>
        <a:bodyPr/>
        <a:lstStyle/>
        <a:p>
          <a:r>
            <a:rPr lang="es-MX"/>
            <a:t>Desición número 706 de 2008</a:t>
          </a:r>
        </a:p>
      </dgm:t>
    </dgm:pt>
    <dgm:pt modelId="{B04FA4DB-42C4-9840-8D64-01B7A0BF03DA}" type="parTrans" cxnId="{0D429ADC-4FB3-6E4D-97E3-5A11A5E2BAA3}">
      <dgm:prSet/>
      <dgm:spPr/>
      <dgm:t>
        <a:bodyPr/>
        <a:lstStyle/>
        <a:p>
          <a:endParaRPr lang="es-MX"/>
        </a:p>
      </dgm:t>
    </dgm:pt>
    <dgm:pt modelId="{244397D3-F999-A14E-8C87-A5F664601C25}" type="sibTrans" cxnId="{0D429ADC-4FB3-6E4D-97E3-5A11A5E2BAA3}">
      <dgm:prSet/>
      <dgm:spPr/>
      <dgm:t>
        <a:bodyPr/>
        <a:lstStyle/>
        <a:p>
          <a:endParaRPr lang="es-MX"/>
        </a:p>
      </dgm:t>
    </dgm:pt>
    <dgm:pt modelId="{011D2052-5373-8340-A9BC-3E6CB5274E15}">
      <dgm:prSet phldrT="[Texto]"/>
      <dgm:spPr/>
      <dgm:t>
        <a:bodyPr/>
        <a:lstStyle/>
        <a:p>
          <a:r>
            <a:rPr lang="es-MX">
              <a:solidFill>
                <a:schemeClr val="bg1"/>
              </a:solidFill>
            </a:rPr>
            <a:t>Productos quimicos dirigidos al consumidor</a:t>
          </a:r>
        </a:p>
        <a:p>
          <a:r>
            <a:rPr lang="es-MX">
              <a:solidFill>
                <a:schemeClr val="bg1"/>
              </a:solidFill>
            </a:rPr>
            <a:t>Excepto para los productos de higiene domestica y absorbentes </a:t>
          </a:r>
        </a:p>
      </dgm:t>
    </dgm:pt>
    <dgm:pt modelId="{092A3A29-A55E-5D40-9AC3-CB637A4DFC64}" type="parTrans" cxnId="{7A12C6DB-034A-CD4D-8EF9-F7FF52F070DA}">
      <dgm:prSet/>
      <dgm:spPr/>
      <dgm:t>
        <a:bodyPr/>
        <a:lstStyle/>
        <a:p>
          <a:endParaRPr lang="es-MX"/>
        </a:p>
      </dgm:t>
    </dgm:pt>
    <dgm:pt modelId="{9E65ECE3-FE23-404F-9E19-044F0BD5E257}" type="sibTrans" cxnId="{7A12C6DB-034A-CD4D-8EF9-F7FF52F070DA}">
      <dgm:prSet/>
      <dgm:spPr/>
      <dgm:t>
        <a:bodyPr/>
        <a:lstStyle/>
        <a:p>
          <a:endParaRPr lang="es-MX"/>
        </a:p>
      </dgm:t>
    </dgm:pt>
    <dgm:pt modelId="{6E2536AC-A108-3048-BCDA-301F2F1BA4AA}">
      <dgm:prSet phldrT="[Texto]"/>
      <dgm:spPr/>
      <dgm:t>
        <a:bodyPr/>
        <a:lstStyle/>
        <a:p>
          <a:r>
            <a:rPr lang="es-MX"/>
            <a:t>Resolución 630 de 2002</a:t>
          </a:r>
        </a:p>
      </dgm:t>
    </dgm:pt>
    <dgm:pt modelId="{2F9CA2F2-3956-6E44-A05F-03A5EC38817D}" type="parTrans" cxnId="{B1210D3A-7551-2C45-887B-1A91AB1F11AB}">
      <dgm:prSet/>
      <dgm:spPr/>
      <dgm:t>
        <a:bodyPr/>
        <a:lstStyle/>
        <a:p>
          <a:endParaRPr lang="es-MX"/>
        </a:p>
      </dgm:t>
    </dgm:pt>
    <dgm:pt modelId="{DC670985-0DDC-F64D-9556-3299C6639127}" type="sibTrans" cxnId="{B1210D3A-7551-2C45-887B-1A91AB1F11AB}">
      <dgm:prSet/>
      <dgm:spPr/>
      <dgm:t>
        <a:bodyPr/>
        <a:lstStyle/>
        <a:p>
          <a:endParaRPr lang="es-MX"/>
        </a:p>
      </dgm:t>
    </dgm:pt>
    <dgm:pt modelId="{6B0D374B-46EA-6F4C-9716-6EA835D08701}">
      <dgm:prSet phldrT="[Texto]"/>
      <dgm:spPr/>
      <dgm:t>
        <a:bodyPr/>
        <a:lstStyle/>
        <a:p>
          <a:r>
            <a:rPr lang="es-MX">
              <a:solidFill>
                <a:schemeClr val="bg1"/>
              </a:solidFill>
            </a:rPr>
            <a:t>Plaguicidas quimicos de uso agricola</a:t>
          </a:r>
        </a:p>
      </dgm:t>
    </dgm:pt>
    <dgm:pt modelId="{71A0B438-6A74-A84C-9306-592E82C43C47}" type="parTrans" cxnId="{8E475963-AB42-E748-BEC7-412395A3E4F8}">
      <dgm:prSet/>
      <dgm:spPr/>
      <dgm:t>
        <a:bodyPr/>
        <a:lstStyle/>
        <a:p>
          <a:endParaRPr lang="es-MX"/>
        </a:p>
      </dgm:t>
    </dgm:pt>
    <dgm:pt modelId="{F4CA2990-F053-D347-B51E-4E67640C0EC9}" type="sibTrans" cxnId="{8E475963-AB42-E748-BEC7-412395A3E4F8}">
      <dgm:prSet/>
      <dgm:spPr/>
      <dgm:t>
        <a:bodyPr/>
        <a:lstStyle/>
        <a:p>
          <a:endParaRPr lang="es-MX"/>
        </a:p>
      </dgm:t>
    </dgm:pt>
    <dgm:pt modelId="{276AA342-D800-A84F-9297-A143FAC7F30D}" type="pres">
      <dgm:prSet presAssocID="{A72B4517-6F3D-004C-B81C-DE3C709CA3AA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35DAA7D-44E1-1D40-882D-5179822F3CAB}" type="pres">
      <dgm:prSet presAssocID="{A72B4517-6F3D-004C-B81C-DE3C709CA3AA}" presName="Background" presStyleLbl="node1" presStyleIdx="0" presStyleCnt="1"/>
      <dgm:spPr/>
    </dgm:pt>
    <dgm:pt modelId="{8B80BEA6-A5AC-F345-B999-4B6C87923148}" type="pres">
      <dgm:prSet presAssocID="{A72B4517-6F3D-004C-B81C-DE3C709CA3AA}" presName="Divider" presStyleLbl="callout" presStyleIdx="0" presStyleCnt="1"/>
      <dgm:spPr/>
    </dgm:pt>
    <dgm:pt modelId="{B996825B-A636-2F4F-A625-8F950844D662}" type="pres">
      <dgm:prSet presAssocID="{A72B4517-6F3D-004C-B81C-DE3C709CA3AA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5BB2D5-EF6C-ED4A-A40E-F4A686911DB3}" type="pres">
      <dgm:prSet presAssocID="{A72B4517-6F3D-004C-B81C-DE3C709CA3AA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1885B03-D653-B34B-9808-E7B51A13034A}" type="pres">
      <dgm:prSet presAssocID="{A72B4517-6F3D-004C-B81C-DE3C709CA3AA}" presName="ParentText1" presStyleLbl="revTx" presStyleIdx="0" presStyleCnt="0">
        <dgm:presLayoutVars>
          <dgm:chMax val="1"/>
          <dgm:chPref val="1"/>
        </dgm:presLayoutVars>
      </dgm:prSet>
      <dgm:spPr/>
    </dgm:pt>
    <dgm:pt modelId="{3B282F5D-F22F-7A4F-B433-F04BBE0BB153}" type="pres">
      <dgm:prSet presAssocID="{A72B4517-6F3D-004C-B81C-DE3C709CA3AA}" presName="ParentShape1" presStyleLbl="alignImgPlace1" presStyleIdx="0" presStyleCnt="2">
        <dgm:presLayoutVars/>
      </dgm:prSet>
      <dgm:spPr/>
    </dgm:pt>
    <dgm:pt modelId="{7B040827-6891-2A43-8ADE-69C8D3F01438}" type="pres">
      <dgm:prSet presAssocID="{A72B4517-6F3D-004C-B81C-DE3C709CA3AA}" presName="ParentText2" presStyleLbl="revTx" presStyleIdx="0" presStyleCnt="0">
        <dgm:presLayoutVars>
          <dgm:chMax val="1"/>
          <dgm:chPref val="1"/>
        </dgm:presLayoutVars>
      </dgm:prSet>
      <dgm:spPr/>
    </dgm:pt>
    <dgm:pt modelId="{01F72183-4A9C-2B45-81EF-04D48838184D}" type="pres">
      <dgm:prSet presAssocID="{A72B4517-6F3D-004C-B81C-DE3C709CA3AA}" presName="ParentShape2" presStyleLbl="alignImgPlace1" presStyleIdx="1" presStyleCnt="2">
        <dgm:presLayoutVars/>
      </dgm:prSet>
      <dgm:spPr/>
    </dgm:pt>
  </dgm:ptLst>
  <dgm:cxnLst>
    <dgm:cxn modelId="{155E7819-DD2E-B645-AE3E-57EC9BA48756}" type="presOf" srcId="{6E2536AC-A108-3048-BCDA-301F2F1BA4AA}" destId="{01F72183-4A9C-2B45-81EF-04D48838184D}" srcOrd="1" destOrd="0" presId="urn:microsoft.com/office/officeart/2009/3/layout/OpposingIdeas"/>
    <dgm:cxn modelId="{B1210D3A-7551-2C45-887B-1A91AB1F11AB}" srcId="{A72B4517-6F3D-004C-B81C-DE3C709CA3AA}" destId="{6E2536AC-A108-3048-BCDA-301F2F1BA4AA}" srcOrd="1" destOrd="0" parTransId="{2F9CA2F2-3956-6E44-A05F-03A5EC38817D}" sibTransId="{DC670985-0DDC-F64D-9556-3299C6639127}"/>
    <dgm:cxn modelId="{53AF2862-7BF1-CE4E-92EE-3B007D5281B1}" type="presOf" srcId="{A72B4517-6F3D-004C-B81C-DE3C709CA3AA}" destId="{276AA342-D800-A84F-9297-A143FAC7F30D}" srcOrd="0" destOrd="0" presId="urn:microsoft.com/office/officeart/2009/3/layout/OpposingIdeas"/>
    <dgm:cxn modelId="{8E475963-AB42-E748-BEC7-412395A3E4F8}" srcId="{6E2536AC-A108-3048-BCDA-301F2F1BA4AA}" destId="{6B0D374B-46EA-6F4C-9716-6EA835D08701}" srcOrd="0" destOrd="0" parTransId="{71A0B438-6A74-A84C-9306-592E82C43C47}" sibTransId="{F4CA2990-F053-D347-B51E-4E67640C0EC9}"/>
    <dgm:cxn modelId="{7680DA97-8193-7F4B-81C7-2C2CEAE51078}" type="presOf" srcId="{6E2536AC-A108-3048-BCDA-301F2F1BA4AA}" destId="{7B040827-6891-2A43-8ADE-69C8D3F01438}" srcOrd="0" destOrd="0" presId="urn:microsoft.com/office/officeart/2009/3/layout/OpposingIdeas"/>
    <dgm:cxn modelId="{8E85D3B4-D872-FC49-B6A2-F5FF985318F1}" type="presOf" srcId="{6B0D374B-46EA-6F4C-9716-6EA835D08701}" destId="{085BB2D5-EF6C-ED4A-A40E-F4A686911DB3}" srcOrd="0" destOrd="0" presId="urn:microsoft.com/office/officeart/2009/3/layout/OpposingIdeas"/>
    <dgm:cxn modelId="{7A12C6DB-034A-CD4D-8EF9-F7FF52F070DA}" srcId="{2AEDCC62-A36E-F841-B77F-A356989DAD26}" destId="{011D2052-5373-8340-A9BC-3E6CB5274E15}" srcOrd="0" destOrd="0" parTransId="{092A3A29-A55E-5D40-9AC3-CB637A4DFC64}" sibTransId="{9E65ECE3-FE23-404F-9E19-044F0BD5E257}"/>
    <dgm:cxn modelId="{0D429ADC-4FB3-6E4D-97E3-5A11A5E2BAA3}" srcId="{A72B4517-6F3D-004C-B81C-DE3C709CA3AA}" destId="{2AEDCC62-A36E-F841-B77F-A356989DAD26}" srcOrd="0" destOrd="0" parTransId="{B04FA4DB-42C4-9840-8D64-01B7A0BF03DA}" sibTransId="{244397D3-F999-A14E-8C87-A5F664601C25}"/>
    <dgm:cxn modelId="{7DDFD5E0-F5B3-A74E-AD08-5073E31DB2BA}" type="presOf" srcId="{2AEDCC62-A36E-F841-B77F-A356989DAD26}" destId="{3B282F5D-F22F-7A4F-B433-F04BBE0BB153}" srcOrd="1" destOrd="0" presId="urn:microsoft.com/office/officeart/2009/3/layout/OpposingIdeas"/>
    <dgm:cxn modelId="{CE28DBF5-6423-D14A-9944-58522329AA5A}" type="presOf" srcId="{2AEDCC62-A36E-F841-B77F-A356989DAD26}" destId="{71885B03-D653-B34B-9808-E7B51A13034A}" srcOrd="0" destOrd="0" presId="urn:microsoft.com/office/officeart/2009/3/layout/OpposingIdeas"/>
    <dgm:cxn modelId="{A9A989FF-80AD-A04F-A928-533F35E6BA90}" type="presOf" srcId="{011D2052-5373-8340-A9BC-3E6CB5274E15}" destId="{B996825B-A636-2F4F-A625-8F950844D662}" srcOrd="0" destOrd="0" presId="urn:microsoft.com/office/officeart/2009/3/layout/OpposingIdeas"/>
    <dgm:cxn modelId="{6C3D0722-7A19-7E4A-931C-D6AF19361494}" type="presParOf" srcId="{276AA342-D800-A84F-9297-A143FAC7F30D}" destId="{935DAA7D-44E1-1D40-882D-5179822F3CAB}" srcOrd="0" destOrd="0" presId="urn:microsoft.com/office/officeart/2009/3/layout/OpposingIdeas"/>
    <dgm:cxn modelId="{DB058439-9579-694A-BDD0-4A242AB6C1C5}" type="presParOf" srcId="{276AA342-D800-A84F-9297-A143FAC7F30D}" destId="{8B80BEA6-A5AC-F345-B999-4B6C87923148}" srcOrd="1" destOrd="0" presId="urn:microsoft.com/office/officeart/2009/3/layout/OpposingIdeas"/>
    <dgm:cxn modelId="{E9759A50-5336-0D45-A547-E121FD981795}" type="presParOf" srcId="{276AA342-D800-A84F-9297-A143FAC7F30D}" destId="{B996825B-A636-2F4F-A625-8F950844D662}" srcOrd="2" destOrd="0" presId="urn:microsoft.com/office/officeart/2009/3/layout/OpposingIdeas"/>
    <dgm:cxn modelId="{68C39DE2-2172-8B49-A19A-8AAED1CE68C8}" type="presParOf" srcId="{276AA342-D800-A84F-9297-A143FAC7F30D}" destId="{085BB2D5-EF6C-ED4A-A40E-F4A686911DB3}" srcOrd="3" destOrd="0" presId="urn:microsoft.com/office/officeart/2009/3/layout/OpposingIdeas"/>
    <dgm:cxn modelId="{60C4B572-9055-474B-89AE-B34EBB24E770}" type="presParOf" srcId="{276AA342-D800-A84F-9297-A143FAC7F30D}" destId="{71885B03-D653-B34B-9808-E7B51A13034A}" srcOrd="4" destOrd="0" presId="urn:microsoft.com/office/officeart/2009/3/layout/OpposingIdeas"/>
    <dgm:cxn modelId="{66C7E22C-27BA-514F-B40D-9C13717E91AA}" type="presParOf" srcId="{276AA342-D800-A84F-9297-A143FAC7F30D}" destId="{3B282F5D-F22F-7A4F-B433-F04BBE0BB153}" srcOrd="5" destOrd="0" presId="urn:microsoft.com/office/officeart/2009/3/layout/OpposingIdeas"/>
    <dgm:cxn modelId="{B5A8F4BA-D5F0-704A-BDAD-2BB3E2176178}" type="presParOf" srcId="{276AA342-D800-A84F-9297-A143FAC7F30D}" destId="{7B040827-6891-2A43-8ADE-69C8D3F01438}" srcOrd="6" destOrd="0" presId="urn:microsoft.com/office/officeart/2009/3/layout/OpposingIdeas"/>
    <dgm:cxn modelId="{E93986A9-8B0F-A347-A4EE-2D2B4951D01E}" type="presParOf" srcId="{276AA342-D800-A84F-9297-A143FAC7F30D}" destId="{01F72183-4A9C-2B45-81EF-04D48838184D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34DEB-C60E-E647-81C2-EB6B3C6A8463}" type="doc">
      <dgm:prSet loTypeId="urn:microsoft.com/office/officeart/2005/8/layout/hChevron3" loCatId="" qsTypeId="urn:microsoft.com/office/officeart/2005/8/quickstyle/simple1" qsCatId="simple" csTypeId="urn:microsoft.com/office/officeart/2005/8/colors/colorful3" csCatId="colorful" phldr="1"/>
      <dgm:spPr/>
    </dgm:pt>
    <dgm:pt modelId="{AE3BFC90-8F36-A24B-B61D-D5BD56287278}">
      <dgm:prSet phldrT="[Texto]"/>
      <dgm:spPr/>
      <dgm:t>
        <a:bodyPr/>
        <a:lstStyle/>
        <a:p>
          <a:r>
            <a:rPr lang="es-CO" dirty="0"/>
            <a:t>Convenio 170 y la Recomendación 177 de la Organización Internacional del Trabajo (OIT), sobre la seguridad en la utilización de los productos químicos en el trabajo, aprobados por la Ley 55 de 1993 </a:t>
          </a:r>
          <a:endParaRPr lang="es-MX" dirty="0"/>
        </a:p>
      </dgm:t>
    </dgm:pt>
    <dgm:pt modelId="{F107C71C-950E-CA4E-A385-13C6A07C1C23}" type="parTrans" cxnId="{C9AE2233-FBB2-1741-A7B7-FF6F345C608D}">
      <dgm:prSet/>
      <dgm:spPr/>
      <dgm:t>
        <a:bodyPr/>
        <a:lstStyle/>
        <a:p>
          <a:endParaRPr lang="es-MX"/>
        </a:p>
      </dgm:t>
    </dgm:pt>
    <dgm:pt modelId="{B9A41539-E66D-AD4E-91DF-70595A6FFA54}" type="sibTrans" cxnId="{C9AE2233-FBB2-1741-A7B7-FF6F345C608D}">
      <dgm:prSet/>
      <dgm:spPr/>
      <dgm:t>
        <a:bodyPr/>
        <a:lstStyle/>
        <a:p>
          <a:endParaRPr lang="es-MX"/>
        </a:p>
      </dgm:t>
    </dgm:pt>
    <dgm:pt modelId="{32C43E4A-C323-B840-9BD3-85804AD09247}">
      <dgm:prSet phldrT="[Texto]"/>
      <dgm:spPr/>
      <dgm:t>
        <a:bodyPr/>
        <a:lstStyle/>
        <a:p>
          <a:r>
            <a:rPr lang="es-CO" dirty="0"/>
            <a:t>Convenio de Estocolmo sobre contaminantes orgánicos persistentes, aprobado por la Ley 1196 de 2008 </a:t>
          </a:r>
          <a:endParaRPr lang="es-MX" dirty="0"/>
        </a:p>
      </dgm:t>
    </dgm:pt>
    <dgm:pt modelId="{72F14A04-B747-2A40-B345-718A9868C184}" type="parTrans" cxnId="{7674F4B0-59DA-C144-B0F7-A349229D8FE5}">
      <dgm:prSet/>
      <dgm:spPr/>
      <dgm:t>
        <a:bodyPr/>
        <a:lstStyle/>
        <a:p>
          <a:endParaRPr lang="es-MX"/>
        </a:p>
      </dgm:t>
    </dgm:pt>
    <dgm:pt modelId="{BC2A286B-6D4B-3A4C-84CD-E8634B09C7EF}" type="sibTrans" cxnId="{7674F4B0-59DA-C144-B0F7-A349229D8FE5}">
      <dgm:prSet/>
      <dgm:spPr/>
      <dgm:t>
        <a:bodyPr/>
        <a:lstStyle/>
        <a:p>
          <a:endParaRPr lang="es-MX"/>
        </a:p>
      </dgm:t>
    </dgm:pt>
    <dgm:pt modelId="{884DEB4E-A817-F944-B9B1-0A3461283D7F}">
      <dgm:prSet phldrT="[Texto]"/>
      <dgm:spPr/>
      <dgm:t>
        <a:bodyPr/>
        <a:lstStyle/>
        <a:p>
          <a:r>
            <a:rPr lang="es-CO" dirty="0"/>
            <a:t>convenio de Rotterdam sobre la aplicación del consentimiento fundamentado previo a ciertos plaguicidas y productos químicos peligrosos, objeto de comercio internacional </a:t>
          </a:r>
          <a:endParaRPr lang="es-MX" dirty="0"/>
        </a:p>
      </dgm:t>
    </dgm:pt>
    <dgm:pt modelId="{6A3220A2-6285-7D4D-97E6-C398B6E66BB0}" type="parTrans" cxnId="{2591CF3E-B03B-D346-AF17-580FB3051E83}">
      <dgm:prSet/>
      <dgm:spPr/>
      <dgm:t>
        <a:bodyPr/>
        <a:lstStyle/>
        <a:p>
          <a:endParaRPr lang="es-MX"/>
        </a:p>
      </dgm:t>
    </dgm:pt>
    <dgm:pt modelId="{A7A46792-E449-4943-935D-C0087768531D}" type="sibTrans" cxnId="{2591CF3E-B03B-D346-AF17-580FB3051E83}">
      <dgm:prSet/>
      <dgm:spPr/>
      <dgm:t>
        <a:bodyPr/>
        <a:lstStyle/>
        <a:p>
          <a:endParaRPr lang="es-MX"/>
        </a:p>
      </dgm:t>
    </dgm:pt>
    <dgm:pt modelId="{D5063D6E-3D03-5B44-9332-173917EAFA79}">
      <dgm:prSet phldrT="[Texto]"/>
      <dgm:spPr/>
      <dgm:t>
        <a:bodyPr/>
        <a:lstStyle/>
        <a:p>
          <a:r>
            <a:rPr lang="es-CO" dirty="0"/>
            <a:t>Convenio de Basilea sobre el control de los movimientos transfronterizos de los desechos peligrosos y su eliminación, aprobado por la Ley 253 de 1996 </a:t>
          </a:r>
          <a:endParaRPr lang="es-MX" dirty="0"/>
        </a:p>
      </dgm:t>
    </dgm:pt>
    <dgm:pt modelId="{74D92196-4FBB-B142-A7E3-86DE7F493460}" type="parTrans" cxnId="{AF657534-DFEE-F644-A01F-434CCE655045}">
      <dgm:prSet/>
      <dgm:spPr/>
      <dgm:t>
        <a:bodyPr/>
        <a:lstStyle/>
        <a:p>
          <a:endParaRPr lang="es-MX"/>
        </a:p>
      </dgm:t>
    </dgm:pt>
    <dgm:pt modelId="{939F3A6D-716F-A34D-9B65-C401D104ED13}" type="sibTrans" cxnId="{AF657534-DFEE-F644-A01F-434CCE655045}">
      <dgm:prSet/>
      <dgm:spPr/>
      <dgm:t>
        <a:bodyPr/>
        <a:lstStyle/>
        <a:p>
          <a:endParaRPr lang="es-MX"/>
        </a:p>
      </dgm:t>
    </dgm:pt>
    <dgm:pt modelId="{E458E55E-B8E2-3A46-87F5-15FDCA06E79F}">
      <dgm:prSet phldrT="[Texto]"/>
      <dgm:spPr/>
      <dgm:t>
        <a:bodyPr/>
        <a:lstStyle/>
        <a:p>
          <a:r>
            <a:rPr lang="es-CO" dirty="0"/>
            <a:t>Convenio de Minamata sobre Mercurio, pero dicho instrumento se encuentra pendiente de ratificación. No obstante, el Congreso de la Republica de Colombia expidió́ en 2013 la Ley 1658 </a:t>
          </a:r>
          <a:endParaRPr lang="es-MX" dirty="0"/>
        </a:p>
      </dgm:t>
    </dgm:pt>
    <dgm:pt modelId="{E81ADE90-D510-F044-B085-D7C71C2B7675}" type="parTrans" cxnId="{CB98AC9D-8B9E-744D-9521-1F9E91F62BDC}">
      <dgm:prSet/>
      <dgm:spPr/>
      <dgm:t>
        <a:bodyPr/>
        <a:lstStyle/>
        <a:p>
          <a:endParaRPr lang="es-MX"/>
        </a:p>
      </dgm:t>
    </dgm:pt>
    <dgm:pt modelId="{7A8591E5-2F0C-B04B-9788-E2693453F23C}" type="sibTrans" cxnId="{CB98AC9D-8B9E-744D-9521-1F9E91F62BDC}">
      <dgm:prSet/>
      <dgm:spPr/>
      <dgm:t>
        <a:bodyPr/>
        <a:lstStyle/>
        <a:p>
          <a:endParaRPr lang="es-MX"/>
        </a:p>
      </dgm:t>
    </dgm:pt>
    <dgm:pt modelId="{C1ECC813-C171-734A-8A1E-0AD3DBCBB947}" type="pres">
      <dgm:prSet presAssocID="{99334DEB-C60E-E647-81C2-EB6B3C6A8463}" presName="Name0" presStyleCnt="0">
        <dgm:presLayoutVars>
          <dgm:dir/>
          <dgm:resizeHandles val="exact"/>
        </dgm:presLayoutVars>
      </dgm:prSet>
      <dgm:spPr/>
    </dgm:pt>
    <dgm:pt modelId="{77D5A7E0-4926-914C-8A60-A75E4655DE28}" type="pres">
      <dgm:prSet presAssocID="{AE3BFC90-8F36-A24B-B61D-D5BD56287278}" presName="parTxOnly" presStyleLbl="node1" presStyleIdx="0" presStyleCnt="5">
        <dgm:presLayoutVars>
          <dgm:bulletEnabled val="1"/>
        </dgm:presLayoutVars>
      </dgm:prSet>
      <dgm:spPr/>
    </dgm:pt>
    <dgm:pt modelId="{C3D20542-1139-4C4F-9706-AFE95F774F25}" type="pres">
      <dgm:prSet presAssocID="{B9A41539-E66D-AD4E-91DF-70595A6FFA54}" presName="parSpace" presStyleCnt="0"/>
      <dgm:spPr/>
    </dgm:pt>
    <dgm:pt modelId="{C25E9BF5-3C90-9048-AC45-B63B0418AD70}" type="pres">
      <dgm:prSet presAssocID="{32C43E4A-C323-B840-9BD3-85804AD09247}" presName="parTxOnly" presStyleLbl="node1" presStyleIdx="1" presStyleCnt="5">
        <dgm:presLayoutVars>
          <dgm:bulletEnabled val="1"/>
        </dgm:presLayoutVars>
      </dgm:prSet>
      <dgm:spPr/>
    </dgm:pt>
    <dgm:pt modelId="{78802BB0-70BA-0347-8196-CCC074990C20}" type="pres">
      <dgm:prSet presAssocID="{BC2A286B-6D4B-3A4C-84CD-E8634B09C7EF}" presName="parSpace" presStyleCnt="0"/>
      <dgm:spPr/>
    </dgm:pt>
    <dgm:pt modelId="{C1B0D2AE-9EC7-044A-9DC3-D2450BA84B27}" type="pres">
      <dgm:prSet presAssocID="{884DEB4E-A817-F944-B9B1-0A3461283D7F}" presName="parTxOnly" presStyleLbl="node1" presStyleIdx="2" presStyleCnt="5">
        <dgm:presLayoutVars>
          <dgm:bulletEnabled val="1"/>
        </dgm:presLayoutVars>
      </dgm:prSet>
      <dgm:spPr/>
    </dgm:pt>
    <dgm:pt modelId="{857A6F26-4379-8049-BD94-8B8A6C602A82}" type="pres">
      <dgm:prSet presAssocID="{A7A46792-E449-4943-935D-C0087768531D}" presName="parSpace" presStyleCnt="0"/>
      <dgm:spPr/>
    </dgm:pt>
    <dgm:pt modelId="{0166C72F-DC38-2F4E-862C-ACB23B201049}" type="pres">
      <dgm:prSet presAssocID="{D5063D6E-3D03-5B44-9332-173917EAFA79}" presName="parTxOnly" presStyleLbl="node1" presStyleIdx="3" presStyleCnt="5">
        <dgm:presLayoutVars>
          <dgm:bulletEnabled val="1"/>
        </dgm:presLayoutVars>
      </dgm:prSet>
      <dgm:spPr/>
    </dgm:pt>
    <dgm:pt modelId="{C9425B46-5174-664B-9149-107295182563}" type="pres">
      <dgm:prSet presAssocID="{939F3A6D-716F-A34D-9B65-C401D104ED13}" presName="parSpace" presStyleCnt="0"/>
      <dgm:spPr/>
    </dgm:pt>
    <dgm:pt modelId="{3403F06F-FEDC-C44D-9D66-E43172C426F6}" type="pres">
      <dgm:prSet presAssocID="{E458E55E-B8E2-3A46-87F5-15FDCA06E79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D430E13-32EC-6541-8AA4-0571EC2AA939}" type="presOf" srcId="{E458E55E-B8E2-3A46-87F5-15FDCA06E79F}" destId="{3403F06F-FEDC-C44D-9D66-E43172C426F6}" srcOrd="0" destOrd="0" presId="urn:microsoft.com/office/officeart/2005/8/layout/hChevron3"/>
    <dgm:cxn modelId="{C9AE2233-FBB2-1741-A7B7-FF6F345C608D}" srcId="{99334DEB-C60E-E647-81C2-EB6B3C6A8463}" destId="{AE3BFC90-8F36-A24B-B61D-D5BD56287278}" srcOrd="0" destOrd="0" parTransId="{F107C71C-950E-CA4E-A385-13C6A07C1C23}" sibTransId="{B9A41539-E66D-AD4E-91DF-70595A6FFA54}"/>
    <dgm:cxn modelId="{AF657534-DFEE-F644-A01F-434CCE655045}" srcId="{99334DEB-C60E-E647-81C2-EB6B3C6A8463}" destId="{D5063D6E-3D03-5B44-9332-173917EAFA79}" srcOrd="3" destOrd="0" parTransId="{74D92196-4FBB-B142-A7E3-86DE7F493460}" sibTransId="{939F3A6D-716F-A34D-9B65-C401D104ED13}"/>
    <dgm:cxn modelId="{2591CF3E-B03B-D346-AF17-580FB3051E83}" srcId="{99334DEB-C60E-E647-81C2-EB6B3C6A8463}" destId="{884DEB4E-A817-F944-B9B1-0A3461283D7F}" srcOrd="2" destOrd="0" parTransId="{6A3220A2-6285-7D4D-97E6-C398B6E66BB0}" sibTransId="{A7A46792-E449-4943-935D-C0087768531D}"/>
    <dgm:cxn modelId="{4CB6FC4D-547E-914D-90B7-146623AAA7DC}" type="presOf" srcId="{884DEB4E-A817-F944-B9B1-0A3461283D7F}" destId="{C1B0D2AE-9EC7-044A-9DC3-D2450BA84B27}" srcOrd="0" destOrd="0" presId="urn:microsoft.com/office/officeart/2005/8/layout/hChevron3"/>
    <dgm:cxn modelId="{2C098F68-9D50-404C-B804-AC50C6F2E575}" type="presOf" srcId="{99334DEB-C60E-E647-81C2-EB6B3C6A8463}" destId="{C1ECC813-C171-734A-8A1E-0AD3DBCBB947}" srcOrd="0" destOrd="0" presId="urn:microsoft.com/office/officeart/2005/8/layout/hChevron3"/>
    <dgm:cxn modelId="{75FDB794-E7CF-1F43-AA1E-0B91BF22500D}" type="presOf" srcId="{D5063D6E-3D03-5B44-9332-173917EAFA79}" destId="{0166C72F-DC38-2F4E-862C-ACB23B201049}" srcOrd="0" destOrd="0" presId="urn:microsoft.com/office/officeart/2005/8/layout/hChevron3"/>
    <dgm:cxn modelId="{CB98AC9D-8B9E-744D-9521-1F9E91F62BDC}" srcId="{99334DEB-C60E-E647-81C2-EB6B3C6A8463}" destId="{E458E55E-B8E2-3A46-87F5-15FDCA06E79F}" srcOrd="4" destOrd="0" parTransId="{E81ADE90-D510-F044-B085-D7C71C2B7675}" sibTransId="{7A8591E5-2F0C-B04B-9788-E2693453F23C}"/>
    <dgm:cxn modelId="{7674F4B0-59DA-C144-B0F7-A349229D8FE5}" srcId="{99334DEB-C60E-E647-81C2-EB6B3C6A8463}" destId="{32C43E4A-C323-B840-9BD3-85804AD09247}" srcOrd="1" destOrd="0" parTransId="{72F14A04-B747-2A40-B345-718A9868C184}" sibTransId="{BC2A286B-6D4B-3A4C-84CD-E8634B09C7EF}"/>
    <dgm:cxn modelId="{36FAE2CF-9F7E-7B48-9413-6DFC2519982F}" type="presOf" srcId="{32C43E4A-C323-B840-9BD3-85804AD09247}" destId="{C25E9BF5-3C90-9048-AC45-B63B0418AD70}" srcOrd="0" destOrd="0" presId="urn:microsoft.com/office/officeart/2005/8/layout/hChevron3"/>
    <dgm:cxn modelId="{FE5F05E4-3016-284C-97B9-4631E8A5CA81}" type="presOf" srcId="{AE3BFC90-8F36-A24B-B61D-D5BD56287278}" destId="{77D5A7E0-4926-914C-8A60-A75E4655DE28}" srcOrd="0" destOrd="0" presId="urn:microsoft.com/office/officeart/2005/8/layout/hChevron3"/>
    <dgm:cxn modelId="{7D814A1C-6708-6F41-81E5-E69D16469637}" type="presParOf" srcId="{C1ECC813-C171-734A-8A1E-0AD3DBCBB947}" destId="{77D5A7E0-4926-914C-8A60-A75E4655DE28}" srcOrd="0" destOrd="0" presId="urn:microsoft.com/office/officeart/2005/8/layout/hChevron3"/>
    <dgm:cxn modelId="{D0F3520F-5D7D-4B4A-B340-7543E863E234}" type="presParOf" srcId="{C1ECC813-C171-734A-8A1E-0AD3DBCBB947}" destId="{C3D20542-1139-4C4F-9706-AFE95F774F25}" srcOrd="1" destOrd="0" presId="urn:microsoft.com/office/officeart/2005/8/layout/hChevron3"/>
    <dgm:cxn modelId="{CB19D124-D433-EE4B-8182-9C1819351707}" type="presParOf" srcId="{C1ECC813-C171-734A-8A1E-0AD3DBCBB947}" destId="{C25E9BF5-3C90-9048-AC45-B63B0418AD70}" srcOrd="2" destOrd="0" presId="urn:microsoft.com/office/officeart/2005/8/layout/hChevron3"/>
    <dgm:cxn modelId="{F6324EF0-F70C-C642-B593-5BEBB24A5C9E}" type="presParOf" srcId="{C1ECC813-C171-734A-8A1E-0AD3DBCBB947}" destId="{78802BB0-70BA-0347-8196-CCC074990C20}" srcOrd="3" destOrd="0" presId="urn:microsoft.com/office/officeart/2005/8/layout/hChevron3"/>
    <dgm:cxn modelId="{B9E9F7B4-D951-1F4B-971B-51F172033847}" type="presParOf" srcId="{C1ECC813-C171-734A-8A1E-0AD3DBCBB947}" destId="{C1B0D2AE-9EC7-044A-9DC3-D2450BA84B27}" srcOrd="4" destOrd="0" presId="urn:microsoft.com/office/officeart/2005/8/layout/hChevron3"/>
    <dgm:cxn modelId="{ED2D0F05-6414-F84D-BCBC-0A967769FE13}" type="presParOf" srcId="{C1ECC813-C171-734A-8A1E-0AD3DBCBB947}" destId="{857A6F26-4379-8049-BD94-8B8A6C602A82}" srcOrd="5" destOrd="0" presId="urn:microsoft.com/office/officeart/2005/8/layout/hChevron3"/>
    <dgm:cxn modelId="{E9779064-E581-E548-94BB-290A0EE13E49}" type="presParOf" srcId="{C1ECC813-C171-734A-8A1E-0AD3DBCBB947}" destId="{0166C72F-DC38-2F4E-862C-ACB23B201049}" srcOrd="6" destOrd="0" presId="urn:microsoft.com/office/officeart/2005/8/layout/hChevron3"/>
    <dgm:cxn modelId="{72FFD1BE-570E-534B-B2B1-B8C08A491493}" type="presParOf" srcId="{C1ECC813-C171-734A-8A1E-0AD3DBCBB947}" destId="{C9425B46-5174-664B-9149-107295182563}" srcOrd="7" destOrd="0" presId="urn:microsoft.com/office/officeart/2005/8/layout/hChevron3"/>
    <dgm:cxn modelId="{4614B760-FBE5-3345-8719-5D6562C241A0}" type="presParOf" srcId="{C1ECC813-C171-734A-8A1E-0AD3DBCBB947}" destId="{3403F06F-FEDC-C44D-9D66-E43172C426F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04DF3-2A87-E34F-B340-144877C832D1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E27A90E-7CC1-E24A-903F-443CBA506A90}">
      <dgm:prSet phldrT="[Texto]"/>
      <dgm:spPr/>
      <dgm:t>
        <a:bodyPr/>
        <a:lstStyle/>
        <a:p>
          <a:r>
            <a:rPr lang="es-MX"/>
            <a:t>1974</a:t>
          </a:r>
        </a:p>
      </dgm:t>
    </dgm:pt>
    <dgm:pt modelId="{1761D622-CEEB-D748-9A16-E4E6E96E75A3}" type="parTrans" cxnId="{6E1DCC3A-68BC-E544-A313-6595E0DB5257}">
      <dgm:prSet/>
      <dgm:spPr/>
      <dgm:t>
        <a:bodyPr/>
        <a:lstStyle/>
        <a:p>
          <a:endParaRPr lang="es-MX"/>
        </a:p>
      </dgm:t>
    </dgm:pt>
    <dgm:pt modelId="{3A3C8176-8A49-8643-8CC7-C500809C6E2D}" type="sibTrans" cxnId="{6E1DCC3A-68BC-E544-A313-6595E0DB5257}">
      <dgm:prSet/>
      <dgm:spPr/>
      <dgm:t>
        <a:bodyPr/>
        <a:lstStyle/>
        <a:p>
          <a:endParaRPr lang="es-MX"/>
        </a:p>
      </dgm:t>
    </dgm:pt>
    <dgm:pt modelId="{32784451-FCBB-A64E-AC60-3552D0566B9A}">
      <dgm:prSet phldrT="[Texto]" custT="1"/>
      <dgm:spPr/>
      <dgm:t>
        <a:bodyPr/>
        <a:lstStyle/>
        <a:p>
          <a:r>
            <a:rPr lang="es-MX" sz="1100"/>
            <a:t>Decreto  2811 de 1974: </a:t>
          </a:r>
          <a:r>
            <a:rPr lang="es-CO" sz="1100" b="1" i="1" u="none" dirty="0"/>
            <a:t>Por el cual se dicta el Código Nacional de Recursos Naturales Renovables y de Protección al Medio Ambiente.”</a:t>
          </a:r>
          <a:endParaRPr lang="es-MX" sz="1100"/>
        </a:p>
      </dgm:t>
    </dgm:pt>
    <dgm:pt modelId="{A71B898A-967D-E848-B23D-8600CA9E3666}" type="parTrans" cxnId="{D274162C-DD97-9240-9E0C-2C6D301ECE04}">
      <dgm:prSet/>
      <dgm:spPr/>
      <dgm:t>
        <a:bodyPr/>
        <a:lstStyle/>
        <a:p>
          <a:endParaRPr lang="es-MX"/>
        </a:p>
      </dgm:t>
    </dgm:pt>
    <dgm:pt modelId="{F39C845D-1CF9-DB49-8AFF-719F3F47FFB4}" type="sibTrans" cxnId="{D274162C-DD97-9240-9E0C-2C6D301ECE04}">
      <dgm:prSet/>
      <dgm:spPr/>
      <dgm:t>
        <a:bodyPr/>
        <a:lstStyle/>
        <a:p>
          <a:endParaRPr lang="es-MX"/>
        </a:p>
      </dgm:t>
    </dgm:pt>
    <dgm:pt modelId="{79048AD9-C243-7D4A-B44B-CB562944847B}">
      <dgm:prSet phldrT="[Texto]" custT="1"/>
      <dgm:spPr/>
      <dgm:t>
        <a:bodyPr/>
        <a:lstStyle/>
        <a:p>
          <a:r>
            <a:rPr lang="es-MX" sz="1100"/>
            <a:t>Emergencias Ambientales y prevención y control de la contaminiación con sustancias quimicas</a:t>
          </a:r>
        </a:p>
      </dgm:t>
    </dgm:pt>
    <dgm:pt modelId="{E67548A4-6BD5-8C4E-A764-BF6AB4537EB7}" type="parTrans" cxnId="{63228557-751F-2C45-BCE4-EE50B7635C89}">
      <dgm:prSet/>
      <dgm:spPr/>
      <dgm:t>
        <a:bodyPr/>
        <a:lstStyle/>
        <a:p>
          <a:endParaRPr lang="es-MX"/>
        </a:p>
      </dgm:t>
    </dgm:pt>
    <dgm:pt modelId="{5EC2BEC2-BE48-A14A-83AB-54F1E293FEAF}" type="sibTrans" cxnId="{63228557-751F-2C45-BCE4-EE50B7635C89}">
      <dgm:prSet/>
      <dgm:spPr/>
      <dgm:t>
        <a:bodyPr/>
        <a:lstStyle/>
        <a:p>
          <a:endParaRPr lang="es-MX"/>
        </a:p>
      </dgm:t>
    </dgm:pt>
    <dgm:pt modelId="{35CFBD07-C150-CD4B-8657-8CF24E5F39A9}">
      <dgm:prSet phldrT="[Texto]"/>
      <dgm:spPr/>
      <dgm:t>
        <a:bodyPr/>
        <a:lstStyle/>
        <a:p>
          <a:r>
            <a:rPr lang="es-MX"/>
            <a:t>1979</a:t>
          </a:r>
        </a:p>
      </dgm:t>
    </dgm:pt>
    <dgm:pt modelId="{79E1A486-7143-1F4A-A158-65E28E0BD280}" type="parTrans" cxnId="{D585AC60-04D8-8041-8487-9F6A3AFD1EE6}">
      <dgm:prSet/>
      <dgm:spPr/>
      <dgm:t>
        <a:bodyPr/>
        <a:lstStyle/>
        <a:p>
          <a:endParaRPr lang="es-MX"/>
        </a:p>
      </dgm:t>
    </dgm:pt>
    <dgm:pt modelId="{FC60DFD7-4226-BF4A-B777-3E04D01F847B}" type="sibTrans" cxnId="{D585AC60-04D8-8041-8487-9F6A3AFD1EE6}">
      <dgm:prSet/>
      <dgm:spPr/>
      <dgm:t>
        <a:bodyPr/>
        <a:lstStyle/>
        <a:p>
          <a:endParaRPr lang="es-MX"/>
        </a:p>
      </dgm:t>
    </dgm:pt>
    <dgm:pt modelId="{7045131E-424D-8847-AAC2-035307D7CFEA}">
      <dgm:prSet phldrT="[Texto]" custT="1"/>
      <dgm:spPr/>
      <dgm:t>
        <a:bodyPr/>
        <a:lstStyle/>
        <a:p>
          <a:r>
            <a:rPr lang="es-MX" sz="900"/>
            <a:t>Ley 9 de 1979: </a:t>
          </a:r>
          <a:r>
            <a:rPr lang="es-CO" sz="900" dirty="0"/>
            <a:t>por la cual se dictan Medidas Sanitarias </a:t>
          </a:r>
          <a:endParaRPr lang="es-MX" sz="900"/>
        </a:p>
      </dgm:t>
    </dgm:pt>
    <dgm:pt modelId="{EF6A57CD-A175-8B47-A87A-F92C1A2E7D6C}" type="parTrans" cxnId="{85CB8CC8-695C-AC40-84EB-ABDC4EC5619E}">
      <dgm:prSet/>
      <dgm:spPr/>
      <dgm:t>
        <a:bodyPr/>
        <a:lstStyle/>
        <a:p>
          <a:endParaRPr lang="es-MX"/>
        </a:p>
      </dgm:t>
    </dgm:pt>
    <dgm:pt modelId="{734088FD-AF7B-4745-9C41-57562490DE7A}" type="sibTrans" cxnId="{85CB8CC8-695C-AC40-84EB-ABDC4EC5619E}">
      <dgm:prSet/>
      <dgm:spPr/>
      <dgm:t>
        <a:bodyPr/>
        <a:lstStyle/>
        <a:p>
          <a:endParaRPr lang="es-MX"/>
        </a:p>
      </dgm:t>
    </dgm:pt>
    <dgm:pt modelId="{124B0054-86B3-E245-8DE2-E713FD956325}">
      <dgm:prSet phldrT="[Texto]" custT="1"/>
      <dgm:spPr/>
      <dgm:t>
        <a:bodyPr/>
        <a:lstStyle/>
        <a:p>
          <a:r>
            <a:rPr lang="es-MX" sz="900"/>
            <a:t>Proteccion del medio ambiente</a:t>
          </a:r>
        </a:p>
      </dgm:t>
    </dgm:pt>
    <dgm:pt modelId="{09870B6A-7E69-2441-8BF9-0F05CB9C6D4C}" type="parTrans" cxnId="{BB196F5B-BC60-0248-A01D-B72FE3105B3F}">
      <dgm:prSet/>
      <dgm:spPr/>
      <dgm:t>
        <a:bodyPr/>
        <a:lstStyle/>
        <a:p>
          <a:endParaRPr lang="es-MX"/>
        </a:p>
      </dgm:t>
    </dgm:pt>
    <dgm:pt modelId="{1D665E0E-F8B8-A646-8636-F12763C01D78}" type="sibTrans" cxnId="{BB196F5B-BC60-0248-A01D-B72FE3105B3F}">
      <dgm:prSet/>
      <dgm:spPr/>
      <dgm:t>
        <a:bodyPr/>
        <a:lstStyle/>
        <a:p>
          <a:endParaRPr lang="es-MX"/>
        </a:p>
      </dgm:t>
    </dgm:pt>
    <dgm:pt modelId="{A69DED86-2F1E-B84D-B424-46468250F944}">
      <dgm:prSet phldrT="[Texto]" custT="1"/>
      <dgm:spPr/>
      <dgm:t>
        <a:bodyPr/>
        <a:lstStyle/>
        <a:p>
          <a:r>
            <a:rPr lang="es-MX" sz="900"/>
            <a:t>Art 20 – Potestad al ministerio de salud para exigir modificacion, remocion o disminuir sustancias quimicasa</a:t>
          </a:r>
        </a:p>
      </dgm:t>
    </dgm:pt>
    <dgm:pt modelId="{8741681E-B57A-DA4B-93EC-EEC17ADA4F15}" type="parTrans" cxnId="{CF37CD80-7862-5749-9BD7-E909B684F410}">
      <dgm:prSet/>
      <dgm:spPr/>
      <dgm:t>
        <a:bodyPr/>
        <a:lstStyle/>
        <a:p>
          <a:endParaRPr lang="es-MX"/>
        </a:p>
      </dgm:t>
    </dgm:pt>
    <dgm:pt modelId="{CE90FEB9-41D8-F744-8345-D10254358816}" type="sibTrans" cxnId="{CF37CD80-7862-5749-9BD7-E909B684F410}">
      <dgm:prSet/>
      <dgm:spPr/>
      <dgm:t>
        <a:bodyPr/>
        <a:lstStyle/>
        <a:p>
          <a:endParaRPr lang="es-MX"/>
        </a:p>
      </dgm:t>
    </dgm:pt>
    <dgm:pt modelId="{3402BBA2-BD60-6C4E-AEDA-42700340C07F}">
      <dgm:prSet phldrT="[Texto]" custT="1"/>
      <dgm:spPr/>
      <dgm:t>
        <a:bodyPr/>
        <a:lstStyle/>
        <a:p>
          <a:r>
            <a:rPr lang="es-MX" sz="900"/>
            <a:t>Art 101 -104 Agentes Químicos</a:t>
          </a:r>
        </a:p>
      </dgm:t>
    </dgm:pt>
    <dgm:pt modelId="{FFFEFE00-A907-A34D-B700-4CA71CF7BF40}" type="parTrans" cxnId="{1B80E8C5-9EC8-324C-A5FA-B818E010798E}">
      <dgm:prSet/>
      <dgm:spPr/>
      <dgm:t>
        <a:bodyPr/>
        <a:lstStyle/>
        <a:p>
          <a:endParaRPr lang="es-MX"/>
        </a:p>
      </dgm:t>
    </dgm:pt>
    <dgm:pt modelId="{1C2A32F9-819D-B94A-A19C-3903C5FD80B8}" type="sibTrans" cxnId="{1B80E8C5-9EC8-324C-A5FA-B818E010798E}">
      <dgm:prSet/>
      <dgm:spPr/>
      <dgm:t>
        <a:bodyPr/>
        <a:lstStyle/>
        <a:p>
          <a:endParaRPr lang="es-MX"/>
        </a:p>
      </dgm:t>
    </dgm:pt>
    <dgm:pt modelId="{3F35D370-B1B2-8945-AD83-D04E330E6D3D}">
      <dgm:prSet phldrT="[Texto]" custT="1"/>
      <dgm:spPr/>
      <dgm:t>
        <a:bodyPr/>
        <a:lstStyle/>
        <a:p>
          <a:r>
            <a:rPr lang="es-MX" sz="1100"/>
            <a:t>Art 32</a:t>
          </a:r>
        </a:p>
      </dgm:t>
    </dgm:pt>
    <dgm:pt modelId="{82FC60FD-B48B-204B-B9CD-CA24F4C4A9E9}" type="parTrans" cxnId="{D84D5A25-1ADE-7642-AB26-CC7F92858AF2}">
      <dgm:prSet/>
      <dgm:spPr/>
      <dgm:t>
        <a:bodyPr/>
        <a:lstStyle/>
        <a:p>
          <a:endParaRPr lang="es-MX"/>
        </a:p>
      </dgm:t>
    </dgm:pt>
    <dgm:pt modelId="{C22F656B-4A81-904A-8D24-0FAF6741BC05}" type="sibTrans" cxnId="{D84D5A25-1ADE-7642-AB26-CC7F92858AF2}">
      <dgm:prSet/>
      <dgm:spPr/>
      <dgm:t>
        <a:bodyPr/>
        <a:lstStyle/>
        <a:p>
          <a:endParaRPr lang="es-MX"/>
        </a:p>
      </dgm:t>
    </dgm:pt>
    <dgm:pt modelId="{E9AB5B71-8CCC-B349-92D1-73D6250818C4}">
      <dgm:prSet phldrT="[Texto]" custT="1"/>
      <dgm:spPr/>
      <dgm:t>
        <a:bodyPr/>
        <a:lstStyle/>
        <a:p>
          <a:r>
            <a:rPr lang="es-MX" sz="1100"/>
            <a:t>Ar 336</a:t>
          </a:r>
        </a:p>
      </dgm:t>
    </dgm:pt>
    <dgm:pt modelId="{647E2D5B-885B-9748-B496-12AB45AB9920}" type="parTrans" cxnId="{157C3A29-9D21-0340-89C6-50243A0439A8}">
      <dgm:prSet/>
      <dgm:spPr/>
      <dgm:t>
        <a:bodyPr/>
        <a:lstStyle/>
        <a:p>
          <a:endParaRPr lang="es-MX"/>
        </a:p>
      </dgm:t>
    </dgm:pt>
    <dgm:pt modelId="{99AF4B22-85BA-0E4C-98DA-5CEE12435C2E}" type="sibTrans" cxnId="{157C3A29-9D21-0340-89C6-50243A0439A8}">
      <dgm:prSet/>
      <dgm:spPr/>
      <dgm:t>
        <a:bodyPr/>
        <a:lstStyle/>
        <a:p>
          <a:endParaRPr lang="es-MX"/>
        </a:p>
      </dgm:t>
    </dgm:pt>
    <dgm:pt modelId="{6607B84F-B4A3-7540-AD38-2CD01DB53125}">
      <dgm:prSet phldrT="[Texto]" custT="1"/>
      <dgm:spPr/>
      <dgm:t>
        <a:bodyPr/>
        <a:lstStyle/>
        <a:p>
          <a:r>
            <a:rPr lang="es-MX" sz="900"/>
            <a:t>Se debe proteger a los trabajadores de los riesfos generados por sustancias quimicas</a:t>
          </a:r>
        </a:p>
      </dgm:t>
    </dgm:pt>
    <dgm:pt modelId="{1A087109-FEAE-3446-B91D-9E4E263A066D}" type="parTrans" cxnId="{8DB0F30B-371D-FE49-BD38-008147CE6B70}">
      <dgm:prSet/>
      <dgm:spPr/>
      <dgm:t>
        <a:bodyPr/>
        <a:lstStyle/>
        <a:p>
          <a:endParaRPr lang="es-MX"/>
        </a:p>
      </dgm:t>
    </dgm:pt>
    <dgm:pt modelId="{590AADD8-7F2D-744C-9CF6-C604767677E4}" type="sibTrans" cxnId="{8DB0F30B-371D-FE49-BD38-008147CE6B70}">
      <dgm:prSet/>
      <dgm:spPr/>
      <dgm:t>
        <a:bodyPr/>
        <a:lstStyle/>
        <a:p>
          <a:endParaRPr lang="es-MX"/>
        </a:p>
      </dgm:t>
    </dgm:pt>
    <dgm:pt modelId="{E229E8AC-8AA1-1A48-9633-E0AC874B5563}">
      <dgm:prSet phldrT="[Texto]" custT="1"/>
      <dgm:spPr/>
      <dgm:t>
        <a:bodyPr/>
        <a:lstStyle/>
        <a:p>
          <a:r>
            <a:rPr lang="es-MX" sz="900"/>
            <a:t>Resoluciión 2400: Disposicion sobre vivienda, higiene y seguridad en los establecimientos de trabajo, especificamente Srt 164 y 213: Toxicas, explositvas, inflabales, oxidantes, corrosivas, radioactivas</a:t>
          </a:r>
        </a:p>
      </dgm:t>
    </dgm:pt>
    <dgm:pt modelId="{1B2D432F-32F5-C64F-BA8D-813B2F6887A0}" type="parTrans" cxnId="{FD0B5A70-7F12-DB46-A9DE-FDAF9B84B1C9}">
      <dgm:prSet/>
      <dgm:spPr/>
      <dgm:t>
        <a:bodyPr/>
        <a:lstStyle/>
        <a:p>
          <a:endParaRPr lang="es-MX"/>
        </a:p>
      </dgm:t>
    </dgm:pt>
    <dgm:pt modelId="{29117D7B-363B-554C-9148-6F8A736237C9}" type="sibTrans" cxnId="{FD0B5A70-7F12-DB46-A9DE-FDAF9B84B1C9}">
      <dgm:prSet/>
      <dgm:spPr/>
      <dgm:t>
        <a:bodyPr/>
        <a:lstStyle/>
        <a:p>
          <a:endParaRPr lang="es-MX"/>
        </a:p>
      </dgm:t>
    </dgm:pt>
    <dgm:pt modelId="{FDED2130-F0A9-E84E-85DD-7E76788DBD44}" type="pres">
      <dgm:prSet presAssocID="{BF404DF3-2A87-E34F-B340-144877C832D1}" presName="Name0" presStyleCnt="0">
        <dgm:presLayoutVars>
          <dgm:dir/>
          <dgm:animLvl val="lvl"/>
          <dgm:resizeHandles/>
        </dgm:presLayoutVars>
      </dgm:prSet>
      <dgm:spPr/>
    </dgm:pt>
    <dgm:pt modelId="{7EFADBB0-CBDF-DB4A-AABB-E726042367FA}" type="pres">
      <dgm:prSet presAssocID="{4E27A90E-7CC1-E24A-903F-443CBA506A90}" presName="linNode" presStyleCnt="0"/>
      <dgm:spPr/>
    </dgm:pt>
    <dgm:pt modelId="{B3DD7508-1D97-8F40-BAC0-49F0C04B8964}" type="pres">
      <dgm:prSet presAssocID="{4E27A90E-7CC1-E24A-903F-443CBA506A90}" presName="parentShp" presStyleLbl="node1" presStyleIdx="0" presStyleCnt="2">
        <dgm:presLayoutVars>
          <dgm:bulletEnabled val="1"/>
        </dgm:presLayoutVars>
      </dgm:prSet>
      <dgm:spPr/>
    </dgm:pt>
    <dgm:pt modelId="{F0F61CDC-52E4-6C4C-8766-78109396F8CB}" type="pres">
      <dgm:prSet presAssocID="{4E27A90E-7CC1-E24A-903F-443CBA506A90}" presName="childShp" presStyleLbl="bgAccFollowNode1" presStyleIdx="0" presStyleCnt="2">
        <dgm:presLayoutVars>
          <dgm:bulletEnabled val="1"/>
        </dgm:presLayoutVars>
      </dgm:prSet>
      <dgm:spPr/>
    </dgm:pt>
    <dgm:pt modelId="{EF56D947-0361-B642-93D4-528D9F714DF7}" type="pres">
      <dgm:prSet presAssocID="{3A3C8176-8A49-8643-8CC7-C500809C6E2D}" presName="spacing" presStyleCnt="0"/>
      <dgm:spPr/>
    </dgm:pt>
    <dgm:pt modelId="{61498B73-7A5E-A843-BC41-F62A90C7568D}" type="pres">
      <dgm:prSet presAssocID="{35CFBD07-C150-CD4B-8657-8CF24E5F39A9}" presName="linNode" presStyleCnt="0"/>
      <dgm:spPr/>
    </dgm:pt>
    <dgm:pt modelId="{C4D2EB42-86D4-AF4F-BCB0-24F8FAA27622}" type="pres">
      <dgm:prSet presAssocID="{35CFBD07-C150-CD4B-8657-8CF24E5F39A9}" presName="parentShp" presStyleLbl="node1" presStyleIdx="1" presStyleCnt="2">
        <dgm:presLayoutVars>
          <dgm:bulletEnabled val="1"/>
        </dgm:presLayoutVars>
      </dgm:prSet>
      <dgm:spPr/>
    </dgm:pt>
    <dgm:pt modelId="{B858FB56-F23E-BB44-85E0-6E52CD869BC8}" type="pres">
      <dgm:prSet presAssocID="{35CFBD07-C150-CD4B-8657-8CF24E5F39A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DB0F30B-371D-FE49-BD38-008147CE6B70}" srcId="{35CFBD07-C150-CD4B-8657-8CF24E5F39A9}" destId="{6607B84F-B4A3-7540-AD38-2CD01DB53125}" srcOrd="4" destOrd="0" parTransId="{1A087109-FEAE-3446-B91D-9E4E263A066D}" sibTransId="{590AADD8-7F2D-744C-9CF6-C604767677E4}"/>
    <dgm:cxn modelId="{CB922F19-2BEF-2343-BFF0-BC07C305347A}" type="presOf" srcId="{BF404DF3-2A87-E34F-B340-144877C832D1}" destId="{FDED2130-F0A9-E84E-85DD-7E76788DBD44}" srcOrd="0" destOrd="0" presId="urn:microsoft.com/office/officeart/2005/8/layout/vList6"/>
    <dgm:cxn modelId="{D84D5A25-1ADE-7642-AB26-CC7F92858AF2}" srcId="{4E27A90E-7CC1-E24A-903F-443CBA506A90}" destId="{3F35D370-B1B2-8945-AD83-D04E330E6D3D}" srcOrd="2" destOrd="0" parTransId="{82FC60FD-B48B-204B-B9CD-CA24F4C4A9E9}" sibTransId="{C22F656B-4A81-904A-8D24-0FAF6741BC05}"/>
    <dgm:cxn modelId="{157C3A29-9D21-0340-89C6-50243A0439A8}" srcId="{4E27A90E-7CC1-E24A-903F-443CBA506A90}" destId="{E9AB5B71-8CCC-B349-92D1-73D6250818C4}" srcOrd="3" destOrd="0" parTransId="{647E2D5B-885B-9748-B496-12AB45AB9920}" sibTransId="{99AF4B22-85BA-0E4C-98DA-5CEE12435C2E}"/>
    <dgm:cxn modelId="{D274162C-DD97-9240-9E0C-2C6D301ECE04}" srcId="{4E27A90E-7CC1-E24A-903F-443CBA506A90}" destId="{32784451-FCBB-A64E-AC60-3552D0566B9A}" srcOrd="0" destOrd="0" parTransId="{A71B898A-967D-E848-B23D-8600CA9E3666}" sibTransId="{F39C845D-1CF9-DB49-8AFF-719F3F47FFB4}"/>
    <dgm:cxn modelId="{21952130-B2A2-7447-8ECC-137735F5F83C}" type="presOf" srcId="{4E27A90E-7CC1-E24A-903F-443CBA506A90}" destId="{B3DD7508-1D97-8F40-BAC0-49F0C04B8964}" srcOrd="0" destOrd="0" presId="urn:microsoft.com/office/officeart/2005/8/layout/vList6"/>
    <dgm:cxn modelId="{6E1DCC3A-68BC-E544-A313-6595E0DB5257}" srcId="{BF404DF3-2A87-E34F-B340-144877C832D1}" destId="{4E27A90E-7CC1-E24A-903F-443CBA506A90}" srcOrd="0" destOrd="0" parTransId="{1761D622-CEEB-D748-9A16-E4E6E96E75A3}" sibTransId="{3A3C8176-8A49-8643-8CC7-C500809C6E2D}"/>
    <dgm:cxn modelId="{1E808041-2D38-CB4D-AB45-DC86502B8C0C}" type="presOf" srcId="{79048AD9-C243-7D4A-B44B-CB562944847B}" destId="{F0F61CDC-52E4-6C4C-8766-78109396F8CB}" srcOrd="0" destOrd="1" presId="urn:microsoft.com/office/officeart/2005/8/layout/vList6"/>
    <dgm:cxn modelId="{63228557-751F-2C45-BCE4-EE50B7635C89}" srcId="{4E27A90E-7CC1-E24A-903F-443CBA506A90}" destId="{79048AD9-C243-7D4A-B44B-CB562944847B}" srcOrd="1" destOrd="0" parTransId="{E67548A4-6BD5-8C4E-A764-BF6AB4537EB7}" sibTransId="{5EC2BEC2-BE48-A14A-83AB-54F1E293FEAF}"/>
    <dgm:cxn modelId="{BB196F5B-BC60-0248-A01D-B72FE3105B3F}" srcId="{35CFBD07-C150-CD4B-8657-8CF24E5F39A9}" destId="{124B0054-86B3-E245-8DE2-E713FD956325}" srcOrd="1" destOrd="0" parTransId="{09870B6A-7E69-2441-8BF9-0F05CB9C6D4C}" sibTransId="{1D665E0E-F8B8-A646-8636-F12763C01D78}"/>
    <dgm:cxn modelId="{D585AC60-04D8-8041-8487-9F6A3AFD1EE6}" srcId="{BF404DF3-2A87-E34F-B340-144877C832D1}" destId="{35CFBD07-C150-CD4B-8657-8CF24E5F39A9}" srcOrd="1" destOrd="0" parTransId="{79E1A486-7143-1F4A-A158-65E28E0BD280}" sibTransId="{FC60DFD7-4226-BF4A-B777-3E04D01F847B}"/>
    <dgm:cxn modelId="{FD0B5A70-7F12-DB46-A9DE-FDAF9B84B1C9}" srcId="{35CFBD07-C150-CD4B-8657-8CF24E5F39A9}" destId="{E229E8AC-8AA1-1A48-9633-E0AC874B5563}" srcOrd="5" destOrd="0" parTransId="{1B2D432F-32F5-C64F-BA8D-813B2F6887A0}" sibTransId="{29117D7B-363B-554C-9148-6F8A736237C9}"/>
    <dgm:cxn modelId="{8047FB76-0019-254F-8DCB-58F2641F11A8}" type="presOf" srcId="{3F35D370-B1B2-8945-AD83-D04E330E6D3D}" destId="{F0F61CDC-52E4-6C4C-8766-78109396F8CB}" srcOrd="0" destOrd="2" presId="urn:microsoft.com/office/officeart/2005/8/layout/vList6"/>
    <dgm:cxn modelId="{9AB9CB80-73BC-9347-8DEA-9FAB62D419D1}" type="presOf" srcId="{7045131E-424D-8847-AAC2-035307D7CFEA}" destId="{B858FB56-F23E-BB44-85E0-6E52CD869BC8}" srcOrd="0" destOrd="0" presId="urn:microsoft.com/office/officeart/2005/8/layout/vList6"/>
    <dgm:cxn modelId="{CF37CD80-7862-5749-9BD7-E909B684F410}" srcId="{35CFBD07-C150-CD4B-8657-8CF24E5F39A9}" destId="{A69DED86-2F1E-B84D-B424-46468250F944}" srcOrd="2" destOrd="0" parTransId="{8741681E-B57A-DA4B-93EC-EEC17ADA4F15}" sibTransId="{CE90FEB9-41D8-F744-8345-D10254358816}"/>
    <dgm:cxn modelId="{118BE192-8AFE-BD43-B0A6-2B8EE6153D8A}" type="presOf" srcId="{32784451-FCBB-A64E-AC60-3552D0566B9A}" destId="{F0F61CDC-52E4-6C4C-8766-78109396F8CB}" srcOrd="0" destOrd="0" presId="urn:microsoft.com/office/officeart/2005/8/layout/vList6"/>
    <dgm:cxn modelId="{1792CA94-333D-3E44-B57B-E4A5EF38E7AD}" type="presOf" srcId="{E229E8AC-8AA1-1A48-9633-E0AC874B5563}" destId="{B858FB56-F23E-BB44-85E0-6E52CD869BC8}" srcOrd="0" destOrd="5" presId="urn:microsoft.com/office/officeart/2005/8/layout/vList6"/>
    <dgm:cxn modelId="{C8131A96-7991-BF4D-B1B0-BFDF2170FEAC}" type="presOf" srcId="{124B0054-86B3-E245-8DE2-E713FD956325}" destId="{B858FB56-F23E-BB44-85E0-6E52CD869BC8}" srcOrd="0" destOrd="1" presId="urn:microsoft.com/office/officeart/2005/8/layout/vList6"/>
    <dgm:cxn modelId="{FAD35997-5A2E-7C4E-94D8-2C53F806DDAB}" type="presOf" srcId="{3402BBA2-BD60-6C4E-AEDA-42700340C07F}" destId="{B858FB56-F23E-BB44-85E0-6E52CD869BC8}" srcOrd="0" destOrd="3" presId="urn:microsoft.com/office/officeart/2005/8/layout/vList6"/>
    <dgm:cxn modelId="{EC49DCB9-1F59-2D42-B259-F4D26B236B0C}" type="presOf" srcId="{35CFBD07-C150-CD4B-8657-8CF24E5F39A9}" destId="{C4D2EB42-86D4-AF4F-BCB0-24F8FAA27622}" srcOrd="0" destOrd="0" presId="urn:microsoft.com/office/officeart/2005/8/layout/vList6"/>
    <dgm:cxn modelId="{B60C84BF-B00A-5047-9F20-070D8EAEFEEA}" type="presOf" srcId="{E9AB5B71-8CCC-B349-92D1-73D6250818C4}" destId="{F0F61CDC-52E4-6C4C-8766-78109396F8CB}" srcOrd="0" destOrd="3" presId="urn:microsoft.com/office/officeart/2005/8/layout/vList6"/>
    <dgm:cxn modelId="{1B80E8C5-9EC8-324C-A5FA-B818E010798E}" srcId="{35CFBD07-C150-CD4B-8657-8CF24E5F39A9}" destId="{3402BBA2-BD60-6C4E-AEDA-42700340C07F}" srcOrd="3" destOrd="0" parTransId="{FFFEFE00-A907-A34D-B700-4CA71CF7BF40}" sibTransId="{1C2A32F9-819D-B94A-A19C-3903C5FD80B8}"/>
    <dgm:cxn modelId="{85CB8CC8-695C-AC40-84EB-ABDC4EC5619E}" srcId="{35CFBD07-C150-CD4B-8657-8CF24E5F39A9}" destId="{7045131E-424D-8847-AAC2-035307D7CFEA}" srcOrd="0" destOrd="0" parTransId="{EF6A57CD-A175-8B47-A87A-F92C1A2E7D6C}" sibTransId="{734088FD-AF7B-4745-9C41-57562490DE7A}"/>
    <dgm:cxn modelId="{FE7B77EC-54C4-264E-9B59-ADA60E000EFE}" type="presOf" srcId="{A69DED86-2F1E-B84D-B424-46468250F944}" destId="{B858FB56-F23E-BB44-85E0-6E52CD869BC8}" srcOrd="0" destOrd="2" presId="urn:microsoft.com/office/officeart/2005/8/layout/vList6"/>
    <dgm:cxn modelId="{9D69E2ED-A3B9-F049-96B0-A33DD328EF65}" type="presOf" srcId="{6607B84F-B4A3-7540-AD38-2CD01DB53125}" destId="{B858FB56-F23E-BB44-85E0-6E52CD869BC8}" srcOrd="0" destOrd="4" presId="urn:microsoft.com/office/officeart/2005/8/layout/vList6"/>
    <dgm:cxn modelId="{55651A89-D360-F84D-B921-7DC1AA93AEE4}" type="presParOf" srcId="{FDED2130-F0A9-E84E-85DD-7E76788DBD44}" destId="{7EFADBB0-CBDF-DB4A-AABB-E726042367FA}" srcOrd="0" destOrd="0" presId="urn:microsoft.com/office/officeart/2005/8/layout/vList6"/>
    <dgm:cxn modelId="{CB4242F1-F10C-F54E-A029-BE26F66C841A}" type="presParOf" srcId="{7EFADBB0-CBDF-DB4A-AABB-E726042367FA}" destId="{B3DD7508-1D97-8F40-BAC0-49F0C04B8964}" srcOrd="0" destOrd="0" presId="urn:microsoft.com/office/officeart/2005/8/layout/vList6"/>
    <dgm:cxn modelId="{FBCF774E-F8FA-504F-9222-F838429E48DF}" type="presParOf" srcId="{7EFADBB0-CBDF-DB4A-AABB-E726042367FA}" destId="{F0F61CDC-52E4-6C4C-8766-78109396F8CB}" srcOrd="1" destOrd="0" presId="urn:microsoft.com/office/officeart/2005/8/layout/vList6"/>
    <dgm:cxn modelId="{8840524D-4C86-FB40-8583-F3025001951A}" type="presParOf" srcId="{FDED2130-F0A9-E84E-85DD-7E76788DBD44}" destId="{EF56D947-0361-B642-93D4-528D9F714DF7}" srcOrd="1" destOrd="0" presId="urn:microsoft.com/office/officeart/2005/8/layout/vList6"/>
    <dgm:cxn modelId="{62C0C6BC-A82A-3A43-9D96-9C9BF92C75A1}" type="presParOf" srcId="{FDED2130-F0A9-E84E-85DD-7E76788DBD44}" destId="{61498B73-7A5E-A843-BC41-F62A90C7568D}" srcOrd="2" destOrd="0" presId="urn:microsoft.com/office/officeart/2005/8/layout/vList6"/>
    <dgm:cxn modelId="{B3B87860-1259-D64F-93BD-264996C1D196}" type="presParOf" srcId="{61498B73-7A5E-A843-BC41-F62A90C7568D}" destId="{C4D2EB42-86D4-AF4F-BCB0-24F8FAA27622}" srcOrd="0" destOrd="0" presId="urn:microsoft.com/office/officeart/2005/8/layout/vList6"/>
    <dgm:cxn modelId="{7787B462-08EA-7C4A-8921-D8B462899B6D}" type="presParOf" srcId="{61498B73-7A5E-A843-BC41-F62A90C7568D}" destId="{B858FB56-F23E-BB44-85E0-6E52CD869B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1B514B-3CD5-FF4B-93C3-6B8990896F4E}" type="doc">
      <dgm:prSet loTypeId="urn:microsoft.com/office/officeart/2005/8/layout/venn3" loCatId="" qsTypeId="urn:microsoft.com/office/officeart/2005/8/quickstyle/simple1" qsCatId="simple" csTypeId="urn:microsoft.com/office/officeart/2005/8/colors/colorful1" csCatId="colorful" phldr="1"/>
      <dgm:spPr/>
    </dgm:pt>
    <dgm:pt modelId="{5EB811A4-247C-8A4B-8DB4-A4C540FBB6AA}">
      <dgm:prSet phldrT="[Texto]"/>
      <dgm:spPr/>
      <dgm:t>
        <a:bodyPr/>
        <a:lstStyle/>
        <a:p>
          <a:r>
            <a:rPr lang="es-MX"/>
            <a:t>Constitución ecologica o Verde</a:t>
          </a:r>
        </a:p>
      </dgm:t>
    </dgm:pt>
    <dgm:pt modelId="{D12F9628-B8D9-5442-AF18-AE2C8D5941ED}" type="parTrans" cxnId="{3CB1CC57-0257-1749-84A1-7FD83CFB86B2}">
      <dgm:prSet/>
      <dgm:spPr/>
      <dgm:t>
        <a:bodyPr/>
        <a:lstStyle/>
        <a:p>
          <a:endParaRPr lang="es-MX"/>
        </a:p>
      </dgm:t>
    </dgm:pt>
    <dgm:pt modelId="{35135F23-3D1C-EB4A-9F73-F590BF283143}" type="sibTrans" cxnId="{3CB1CC57-0257-1749-84A1-7FD83CFB86B2}">
      <dgm:prSet/>
      <dgm:spPr/>
      <dgm:t>
        <a:bodyPr/>
        <a:lstStyle/>
        <a:p>
          <a:endParaRPr lang="es-MX"/>
        </a:p>
      </dgm:t>
    </dgm:pt>
    <dgm:pt modelId="{78D5C330-76F3-AD4C-9836-B0C882044775}">
      <dgm:prSet phldrT="[Texto]"/>
      <dgm:spPr/>
      <dgm:t>
        <a:bodyPr/>
        <a:lstStyle/>
        <a:p>
          <a:r>
            <a:rPr lang="es-MX"/>
            <a:t>Medio Ambiente con el carácter de intéres superior</a:t>
          </a:r>
        </a:p>
      </dgm:t>
    </dgm:pt>
    <dgm:pt modelId="{B1F7A8F0-A9D2-ED46-A9CA-FF0406B8AE2F}" type="parTrans" cxnId="{3BDAA0C0-2CDF-9944-8669-0B41CB1EA48D}">
      <dgm:prSet/>
      <dgm:spPr/>
      <dgm:t>
        <a:bodyPr/>
        <a:lstStyle/>
        <a:p>
          <a:endParaRPr lang="es-MX"/>
        </a:p>
      </dgm:t>
    </dgm:pt>
    <dgm:pt modelId="{6B58F408-BC9B-CE42-A587-7D64965F4E9D}" type="sibTrans" cxnId="{3BDAA0C0-2CDF-9944-8669-0B41CB1EA48D}">
      <dgm:prSet/>
      <dgm:spPr/>
      <dgm:t>
        <a:bodyPr/>
        <a:lstStyle/>
        <a:p>
          <a:endParaRPr lang="es-MX"/>
        </a:p>
      </dgm:t>
    </dgm:pt>
    <dgm:pt modelId="{C1CB6782-9A41-A247-A974-52CAE1D8191A}">
      <dgm:prSet phldrT="[Texto]"/>
      <dgm:spPr/>
      <dgm:t>
        <a:bodyPr/>
        <a:lstStyle/>
        <a:p>
          <a:r>
            <a:rPr lang="es-MX"/>
            <a:t>Si bien no tiene temas especificos sobre sustancias quimicas protege la salud y el ambiente </a:t>
          </a:r>
        </a:p>
      </dgm:t>
    </dgm:pt>
    <dgm:pt modelId="{E78C455E-733A-F545-B1D1-B0E27B88C30A}" type="parTrans" cxnId="{83076423-FA62-944D-809A-231ABE5E8280}">
      <dgm:prSet/>
      <dgm:spPr/>
      <dgm:t>
        <a:bodyPr/>
        <a:lstStyle/>
        <a:p>
          <a:endParaRPr lang="es-MX"/>
        </a:p>
      </dgm:t>
    </dgm:pt>
    <dgm:pt modelId="{E30524A1-8B78-8143-8944-F2F59B0D7052}" type="sibTrans" cxnId="{83076423-FA62-944D-809A-231ABE5E8280}">
      <dgm:prSet/>
      <dgm:spPr/>
      <dgm:t>
        <a:bodyPr/>
        <a:lstStyle/>
        <a:p>
          <a:endParaRPr lang="es-MX"/>
        </a:p>
      </dgm:t>
    </dgm:pt>
    <dgm:pt modelId="{F2A99A31-0CBC-2C43-87DB-24B3792D54E1}" type="pres">
      <dgm:prSet presAssocID="{361B514B-3CD5-FF4B-93C3-6B8990896F4E}" presName="Name0" presStyleCnt="0">
        <dgm:presLayoutVars>
          <dgm:dir/>
          <dgm:resizeHandles val="exact"/>
        </dgm:presLayoutVars>
      </dgm:prSet>
      <dgm:spPr/>
    </dgm:pt>
    <dgm:pt modelId="{DB1926AF-B85F-2041-93A1-B72F69AF0E60}" type="pres">
      <dgm:prSet presAssocID="{5EB811A4-247C-8A4B-8DB4-A4C540FBB6AA}" presName="Name5" presStyleLbl="vennNode1" presStyleIdx="0" presStyleCnt="3">
        <dgm:presLayoutVars>
          <dgm:bulletEnabled val="1"/>
        </dgm:presLayoutVars>
      </dgm:prSet>
      <dgm:spPr/>
    </dgm:pt>
    <dgm:pt modelId="{33A88185-3FEC-DB45-9C45-D1A305BBB897}" type="pres">
      <dgm:prSet presAssocID="{35135F23-3D1C-EB4A-9F73-F590BF283143}" presName="space" presStyleCnt="0"/>
      <dgm:spPr/>
    </dgm:pt>
    <dgm:pt modelId="{26329949-2C0F-8040-BF58-130BD90A7AA6}" type="pres">
      <dgm:prSet presAssocID="{78D5C330-76F3-AD4C-9836-B0C882044775}" presName="Name5" presStyleLbl="vennNode1" presStyleIdx="1" presStyleCnt="3">
        <dgm:presLayoutVars>
          <dgm:bulletEnabled val="1"/>
        </dgm:presLayoutVars>
      </dgm:prSet>
      <dgm:spPr/>
    </dgm:pt>
    <dgm:pt modelId="{F2F582BC-4F06-C049-BC1B-212F420B3AC7}" type="pres">
      <dgm:prSet presAssocID="{6B58F408-BC9B-CE42-A587-7D64965F4E9D}" presName="space" presStyleCnt="0"/>
      <dgm:spPr/>
    </dgm:pt>
    <dgm:pt modelId="{078FCE6E-3AFA-BF4E-9094-F7A85CCEA138}" type="pres">
      <dgm:prSet presAssocID="{C1CB6782-9A41-A247-A974-52CAE1D8191A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3076423-FA62-944D-809A-231ABE5E8280}" srcId="{361B514B-3CD5-FF4B-93C3-6B8990896F4E}" destId="{C1CB6782-9A41-A247-A974-52CAE1D8191A}" srcOrd="2" destOrd="0" parTransId="{E78C455E-733A-F545-B1D1-B0E27B88C30A}" sibTransId="{E30524A1-8B78-8143-8944-F2F59B0D7052}"/>
    <dgm:cxn modelId="{745DAE42-3FE8-1E4D-BC60-FA6A1FDAACBA}" type="presOf" srcId="{78D5C330-76F3-AD4C-9836-B0C882044775}" destId="{26329949-2C0F-8040-BF58-130BD90A7AA6}" srcOrd="0" destOrd="0" presId="urn:microsoft.com/office/officeart/2005/8/layout/venn3"/>
    <dgm:cxn modelId="{3CB1CC57-0257-1749-84A1-7FD83CFB86B2}" srcId="{361B514B-3CD5-FF4B-93C3-6B8990896F4E}" destId="{5EB811A4-247C-8A4B-8DB4-A4C540FBB6AA}" srcOrd="0" destOrd="0" parTransId="{D12F9628-B8D9-5442-AF18-AE2C8D5941ED}" sibTransId="{35135F23-3D1C-EB4A-9F73-F590BF283143}"/>
    <dgm:cxn modelId="{3B093268-D4B1-2C40-BD03-30B3EC7BE4BF}" type="presOf" srcId="{C1CB6782-9A41-A247-A974-52CAE1D8191A}" destId="{078FCE6E-3AFA-BF4E-9094-F7A85CCEA138}" srcOrd="0" destOrd="0" presId="urn:microsoft.com/office/officeart/2005/8/layout/venn3"/>
    <dgm:cxn modelId="{2A1D907B-0D7B-6546-A273-EB04FA70BA25}" type="presOf" srcId="{361B514B-3CD5-FF4B-93C3-6B8990896F4E}" destId="{F2A99A31-0CBC-2C43-87DB-24B3792D54E1}" srcOrd="0" destOrd="0" presId="urn:microsoft.com/office/officeart/2005/8/layout/venn3"/>
    <dgm:cxn modelId="{EB4FA1A0-6310-9D4D-B2D7-ECD95E1B4D56}" type="presOf" srcId="{5EB811A4-247C-8A4B-8DB4-A4C540FBB6AA}" destId="{DB1926AF-B85F-2041-93A1-B72F69AF0E60}" srcOrd="0" destOrd="0" presId="urn:microsoft.com/office/officeart/2005/8/layout/venn3"/>
    <dgm:cxn modelId="{3BDAA0C0-2CDF-9944-8669-0B41CB1EA48D}" srcId="{361B514B-3CD5-FF4B-93C3-6B8990896F4E}" destId="{78D5C330-76F3-AD4C-9836-B0C882044775}" srcOrd="1" destOrd="0" parTransId="{B1F7A8F0-A9D2-ED46-A9CA-FF0406B8AE2F}" sibTransId="{6B58F408-BC9B-CE42-A587-7D64965F4E9D}"/>
    <dgm:cxn modelId="{FE51B5F8-43F2-3E4C-9BFA-5DCF87A6DF3A}" type="presParOf" srcId="{F2A99A31-0CBC-2C43-87DB-24B3792D54E1}" destId="{DB1926AF-B85F-2041-93A1-B72F69AF0E60}" srcOrd="0" destOrd="0" presId="urn:microsoft.com/office/officeart/2005/8/layout/venn3"/>
    <dgm:cxn modelId="{65465EC6-E347-094E-B5C9-293B54C3269E}" type="presParOf" srcId="{F2A99A31-0CBC-2C43-87DB-24B3792D54E1}" destId="{33A88185-3FEC-DB45-9C45-D1A305BBB897}" srcOrd="1" destOrd="0" presId="urn:microsoft.com/office/officeart/2005/8/layout/venn3"/>
    <dgm:cxn modelId="{873D26AD-7FDE-FE44-B355-4B50BCD22E19}" type="presParOf" srcId="{F2A99A31-0CBC-2C43-87DB-24B3792D54E1}" destId="{26329949-2C0F-8040-BF58-130BD90A7AA6}" srcOrd="2" destOrd="0" presId="urn:microsoft.com/office/officeart/2005/8/layout/venn3"/>
    <dgm:cxn modelId="{0AED5167-A556-4B49-8F02-8E3B539CA524}" type="presParOf" srcId="{F2A99A31-0CBC-2C43-87DB-24B3792D54E1}" destId="{F2F582BC-4F06-C049-BC1B-212F420B3AC7}" srcOrd="3" destOrd="0" presId="urn:microsoft.com/office/officeart/2005/8/layout/venn3"/>
    <dgm:cxn modelId="{484FD29D-9283-F64F-BD4A-82EF866DB38E}" type="presParOf" srcId="{F2A99A31-0CBC-2C43-87DB-24B3792D54E1}" destId="{078FCE6E-3AFA-BF4E-9094-F7A85CCEA13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86770-0B6D-4F40-A070-9DC7401BD248}" type="doc">
      <dgm:prSet loTypeId="urn:microsoft.com/office/officeart/2005/8/layout/vProcess5" loCatId="" qsTypeId="urn:microsoft.com/office/officeart/2005/8/quickstyle/simple1" qsCatId="simple" csTypeId="urn:microsoft.com/office/officeart/2005/8/colors/colorful1" csCatId="colorful" phldr="1"/>
      <dgm:spPr/>
    </dgm:pt>
    <dgm:pt modelId="{7861FC5F-0226-444A-A74D-4EB4EEE3C847}">
      <dgm:prSet phldrT="[Texto]"/>
      <dgm:spPr/>
      <dgm:t>
        <a:bodyPr/>
        <a:lstStyle/>
        <a:p>
          <a:r>
            <a:rPr lang="es-MX"/>
            <a:t>No cotempla acciones en materia de identificacion de peligros y evaluacion de riesgos de las sustancias</a:t>
          </a:r>
        </a:p>
      </dgm:t>
    </dgm:pt>
    <dgm:pt modelId="{4A908A01-C494-8D4B-914B-41209E19DCB1}" type="parTrans" cxnId="{9A07CFE9-8C94-314B-BA99-84E958A23EDA}">
      <dgm:prSet/>
      <dgm:spPr/>
      <dgm:t>
        <a:bodyPr/>
        <a:lstStyle/>
        <a:p>
          <a:endParaRPr lang="es-MX"/>
        </a:p>
      </dgm:t>
    </dgm:pt>
    <dgm:pt modelId="{CC189E12-57E4-9841-BE39-A8625E1BF2A6}" type="sibTrans" cxnId="{9A07CFE9-8C94-314B-BA99-84E958A23EDA}">
      <dgm:prSet/>
      <dgm:spPr/>
      <dgm:t>
        <a:bodyPr/>
        <a:lstStyle/>
        <a:p>
          <a:endParaRPr lang="es-MX"/>
        </a:p>
      </dgm:t>
    </dgm:pt>
    <dgm:pt modelId="{A664FF53-2D10-334C-8FC7-5DDFD9D129E4}">
      <dgm:prSet phldrT="[Texto]"/>
      <dgm:spPr/>
      <dgm:t>
        <a:bodyPr/>
        <a:lstStyle/>
        <a:p>
          <a:r>
            <a:rPr lang="es-MX"/>
            <a:t>Limites para la emisión, descarga, transporte o depósito de sustancias o productos</a:t>
          </a:r>
        </a:p>
      </dgm:t>
    </dgm:pt>
    <dgm:pt modelId="{3AB5E666-EA66-154B-BEB4-ECE0F0971807}" type="parTrans" cxnId="{62744854-A65A-B547-9957-AACEC6B91CFE}">
      <dgm:prSet/>
      <dgm:spPr/>
      <dgm:t>
        <a:bodyPr/>
        <a:lstStyle/>
        <a:p>
          <a:endParaRPr lang="es-MX"/>
        </a:p>
      </dgm:t>
    </dgm:pt>
    <dgm:pt modelId="{A5CA6D5E-55C2-CD46-8C39-0709F4FF03A5}" type="sibTrans" cxnId="{62744854-A65A-B547-9957-AACEC6B91CFE}">
      <dgm:prSet/>
      <dgm:spPr/>
      <dgm:t>
        <a:bodyPr/>
        <a:lstStyle/>
        <a:p>
          <a:endParaRPr lang="es-MX"/>
        </a:p>
      </dgm:t>
    </dgm:pt>
    <dgm:pt modelId="{95070A23-FEC8-5449-B290-04710AAEF081}" type="pres">
      <dgm:prSet presAssocID="{8B986770-0B6D-4F40-A070-9DC7401BD248}" presName="outerComposite" presStyleCnt="0">
        <dgm:presLayoutVars>
          <dgm:chMax val="5"/>
          <dgm:dir/>
          <dgm:resizeHandles val="exact"/>
        </dgm:presLayoutVars>
      </dgm:prSet>
      <dgm:spPr/>
    </dgm:pt>
    <dgm:pt modelId="{BE7B210B-F209-C045-B36E-DFFDEFBF9DC6}" type="pres">
      <dgm:prSet presAssocID="{8B986770-0B6D-4F40-A070-9DC7401BD248}" presName="dummyMaxCanvas" presStyleCnt="0">
        <dgm:presLayoutVars/>
      </dgm:prSet>
      <dgm:spPr/>
    </dgm:pt>
    <dgm:pt modelId="{E740B70E-9939-6344-838F-0460E901CECD}" type="pres">
      <dgm:prSet presAssocID="{8B986770-0B6D-4F40-A070-9DC7401BD248}" presName="TwoNodes_1" presStyleLbl="node1" presStyleIdx="0" presStyleCnt="2">
        <dgm:presLayoutVars>
          <dgm:bulletEnabled val="1"/>
        </dgm:presLayoutVars>
      </dgm:prSet>
      <dgm:spPr/>
    </dgm:pt>
    <dgm:pt modelId="{20FBEDF7-E13F-1B41-B7A8-B9C0D4048A2B}" type="pres">
      <dgm:prSet presAssocID="{8B986770-0B6D-4F40-A070-9DC7401BD248}" presName="TwoNodes_2" presStyleLbl="node1" presStyleIdx="1" presStyleCnt="2">
        <dgm:presLayoutVars>
          <dgm:bulletEnabled val="1"/>
        </dgm:presLayoutVars>
      </dgm:prSet>
      <dgm:spPr/>
    </dgm:pt>
    <dgm:pt modelId="{6D90E98E-3316-3E44-8BE6-EF17B0F3DB69}" type="pres">
      <dgm:prSet presAssocID="{8B986770-0B6D-4F40-A070-9DC7401BD248}" presName="TwoConn_1-2" presStyleLbl="fgAccFollowNode1" presStyleIdx="0" presStyleCnt="1">
        <dgm:presLayoutVars>
          <dgm:bulletEnabled val="1"/>
        </dgm:presLayoutVars>
      </dgm:prSet>
      <dgm:spPr/>
    </dgm:pt>
    <dgm:pt modelId="{ACB234CB-ADC1-AE4F-A2A3-B5700B897ED6}" type="pres">
      <dgm:prSet presAssocID="{8B986770-0B6D-4F40-A070-9DC7401BD248}" presName="TwoNodes_1_text" presStyleLbl="node1" presStyleIdx="1" presStyleCnt="2">
        <dgm:presLayoutVars>
          <dgm:bulletEnabled val="1"/>
        </dgm:presLayoutVars>
      </dgm:prSet>
      <dgm:spPr/>
    </dgm:pt>
    <dgm:pt modelId="{55BD4F3F-CE26-5342-B540-E0C8C51EF055}" type="pres">
      <dgm:prSet presAssocID="{8B986770-0B6D-4F40-A070-9DC7401BD24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3BF941E-BC1C-BA40-BAA8-36E66AA521A0}" type="presOf" srcId="{7861FC5F-0226-444A-A74D-4EB4EEE3C847}" destId="{55BD4F3F-CE26-5342-B540-E0C8C51EF055}" srcOrd="1" destOrd="0" presId="urn:microsoft.com/office/officeart/2005/8/layout/vProcess5"/>
    <dgm:cxn modelId="{A8F0633A-4409-4341-932F-36D07C8B9AB7}" type="presOf" srcId="{8B986770-0B6D-4F40-A070-9DC7401BD248}" destId="{95070A23-FEC8-5449-B290-04710AAEF081}" srcOrd="0" destOrd="0" presId="urn:microsoft.com/office/officeart/2005/8/layout/vProcess5"/>
    <dgm:cxn modelId="{62744854-A65A-B547-9957-AACEC6B91CFE}" srcId="{8B986770-0B6D-4F40-A070-9DC7401BD248}" destId="{A664FF53-2D10-334C-8FC7-5DDFD9D129E4}" srcOrd="0" destOrd="0" parTransId="{3AB5E666-EA66-154B-BEB4-ECE0F0971807}" sibTransId="{A5CA6D5E-55C2-CD46-8C39-0709F4FF03A5}"/>
    <dgm:cxn modelId="{2E563F59-8C2F-1240-B613-BB2BE46FEF2C}" type="presOf" srcId="{A664FF53-2D10-334C-8FC7-5DDFD9D129E4}" destId="{E740B70E-9939-6344-838F-0460E901CECD}" srcOrd="0" destOrd="0" presId="urn:microsoft.com/office/officeart/2005/8/layout/vProcess5"/>
    <dgm:cxn modelId="{CB5A3366-8834-364F-B7A4-D0D12911783D}" type="presOf" srcId="{A5CA6D5E-55C2-CD46-8C39-0709F4FF03A5}" destId="{6D90E98E-3316-3E44-8BE6-EF17B0F3DB69}" srcOrd="0" destOrd="0" presId="urn:microsoft.com/office/officeart/2005/8/layout/vProcess5"/>
    <dgm:cxn modelId="{105B9C7F-19B1-DD4F-8AF2-BB043E1B6A07}" type="presOf" srcId="{7861FC5F-0226-444A-A74D-4EB4EEE3C847}" destId="{20FBEDF7-E13F-1B41-B7A8-B9C0D4048A2B}" srcOrd="0" destOrd="0" presId="urn:microsoft.com/office/officeart/2005/8/layout/vProcess5"/>
    <dgm:cxn modelId="{3EE75F94-4438-EA4D-978C-B287126C7E6D}" type="presOf" srcId="{A664FF53-2D10-334C-8FC7-5DDFD9D129E4}" destId="{ACB234CB-ADC1-AE4F-A2A3-B5700B897ED6}" srcOrd="1" destOrd="0" presId="urn:microsoft.com/office/officeart/2005/8/layout/vProcess5"/>
    <dgm:cxn modelId="{9A07CFE9-8C94-314B-BA99-84E958A23EDA}" srcId="{8B986770-0B6D-4F40-A070-9DC7401BD248}" destId="{7861FC5F-0226-444A-A74D-4EB4EEE3C847}" srcOrd="1" destOrd="0" parTransId="{4A908A01-C494-8D4B-914B-41209E19DCB1}" sibTransId="{CC189E12-57E4-9841-BE39-A8625E1BF2A6}"/>
    <dgm:cxn modelId="{F282F7C3-D624-924C-B7C5-F8ACCF23BFCC}" type="presParOf" srcId="{95070A23-FEC8-5449-B290-04710AAEF081}" destId="{BE7B210B-F209-C045-B36E-DFFDEFBF9DC6}" srcOrd="0" destOrd="0" presId="urn:microsoft.com/office/officeart/2005/8/layout/vProcess5"/>
    <dgm:cxn modelId="{3E2E3E5D-D81A-6649-8D8C-132DCB60F7C8}" type="presParOf" srcId="{95070A23-FEC8-5449-B290-04710AAEF081}" destId="{E740B70E-9939-6344-838F-0460E901CECD}" srcOrd="1" destOrd="0" presId="urn:microsoft.com/office/officeart/2005/8/layout/vProcess5"/>
    <dgm:cxn modelId="{E42C63DA-347F-E044-A550-DCE6A36A5A85}" type="presParOf" srcId="{95070A23-FEC8-5449-B290-04710AAEF081}" destId="{20FBEDF7-E13F-1B41-B7A8-B9C0D4048A2B}" srcOrd="2" destOrd="0" presId="urn:microsoft.com/office/officeart/2005/8/layout/vProcess5"/>
    <dgm:cxn modelId="{BB146820-ED32-4649-B55B-53875195644B}" type="presParOf" srcId="{95070A23-FEC8-5449-B290-04710AAEF081}" destId="{6D90E98E-3316-3E44-8BE6-EF17B0F3DB69}" srcOrd="3" destOrd="0" presId="urn:microsoft.com/office/officeart/2005/8/layout/vProcess5"/>
    <dgm:cxn modelId="{0AF4623D-0DD9-034E-9C25-E60E289D355E}" type="presParOf" srcId="{95070A23-FEC8-5449-B290-04710AAEF081}" destId="{ACB234CB-ADC1-AE4F-A2A3-B5700B897ED6}" srcOrd="4" destOrd="0" presId="urn:microsoft.com/office/officeart/2005/8/layout/vProcess5"/>
    <dgm:cxn modelId="{FB735FB6-331A-6345-B609-B2B3A1759FB1}" type="presParOf" srcId="{95070A23-FEC8-5449-B290-04710AAEF081}" destId="{55BD4F3F-CE26-5342-B540-E0C8C51EF05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986770-0B6D-4F40-A070-9DC7401BD248}" type="doc">
      <dgm:prSet loTypeId="urn:microsoft.com/office/officeart/2005/8/layout/vProcess5" loCatId="" qsTypeId="urn:microsoft.com/office/officeart/2005/8/quickstyle/simple1" qsCatId="simple" csTypeId="urn:microsoft.com/office/officeart/2005/8/colors/colorful3" csCatId="colorful" phldr="1"/>
      <dgm:spPr/>
    </dgm:pt>
    <dgm:pt modelId="{7861FC5F-0226-444A-A74D-4EB4EEE3C847}">
      <dgm:prSet phldrT="[Texto]"/>
      <dgm:spPr/>
      <dgm:t>
        <a:bodyPr/>
        <a:lstStyle/>
        <a:p>
          <a:r>
            <a:rPr lang="es-CO" b="0" i="0" u="none" dirty="0"/>
            <a:t>Clasificar los productos químicos en función del tipo y grado de riesgos físicos y para la salud que estos representan.</a:t>
          </a:r>
          <a:endParaRPr lang="es-MX"/>
        </a:p>
      </dgm:t>
    </dgm:pt>
    <dgm:pt modelId="{4A908A01-C494-8D4B-914B-41209E19DCB1}" type="parTrans" cxnId="{9A07CFE9-8C94-314B-BA99-84E958A23EDA}">
      <dgm:prSet/>
      <dgm:spPr/>
      <dgm:t>
        <a:bodyPr/>
        <a:lstStyle/>
        <a:p>
          <a:endParaRPr lang="es-MX"/>
        </a:p>
      </dgm:t>
    </dgm:pt>
    <dgm:pt modelId="{CC189E12-57E4-9841-BE39-A8625E1BF2A6}" type="sibTrans" cxnId="{9A07CFE9-8C94-314B-BA99-84E958A23EDA}">
      <dgm:prSet/>
      <dgm:spPr/>
      <dgm:t>
        <a:bodyPr/>
        <a:lstStyle/>
        <a:p>
          <a:endParaRPr lang="es-MX"/>
        </a:p>
      </dgm:t>
    </dgm:pt>
    <dgm:pt modelId="{A664FF53-2D10-334C-8FC7-5DDFD9D129E4}">
      <dgm:prSet phldrT="[Texto]"/>
      <dgm:spPr/>
      <dgm:t>
        <a:bodyPr/>
        <a:lstStyle/>
        <a:p>
          <a:r>
            <a:rPr lang="es-MX"/>
            <a:t>Hojas de seguridad de sustancias quimicas</a:t>
          </a:r>
        </a:p>
        <a:p>
          <a:r>
            <a:rPr lang="es-MX"/>
            <a:t>Responsabilidades de los proveedores</a:t>
          </a:r>
        </a:p>
        <a:p>
          <a:r>
            <a:rPr lang="es-MX"/>
            <a:t>Responsabilidades de los proveedores</a:t>
          </a:r>
        </a:p>
      </dgm:t>
    </dgm:pt>
    <dgm:pt modelId="{3AB5E666-EA66-154B-BEB4-ECE0F0971807}" type="parTrans" cxnId="{62744854-A65A-B547-9957-AACEC6B91CFE}">
      <dgm:prSet/>
      <dgm:spPr/>
      <dgm:t>
        <a:bodyPr/>
        <a:lstStyle/>
        <a:p>
          <a:endParaRPr lang="es-MX"/>
        </a:p>
      </dgm:t>
    </dgm:pt>
    <dgm:pt modelId="{A5CA6D5E-55C2-CD46-8C39-0709F4FF03A5}" type="sibTrans" cxnId="{62744854-A65A-B547-9957-AACEC6B91CFE}">
      <dgm:prSet/>
      <dgm:spPr/>
      <dgm:t>
        <a:bodyPr/>
        <a:lstStyle/>
        <a:p>
          <a:endParaRPr lang="es-MX"/>
        </a:p>
      </dgm:t>
    </dgm:pt>
    <dgm:pt modelId="{95070A23-FEC8-5449-B290-04710AAEF081}" type="pres">
      <dgm:prSet presAssocID="{8B986770-0B6D-4F40-A070-9DC7401BD248}" presName="outerComposite" presStyleCnt="0">
        <dgm:presLayoutVars>
          <dgm:chMax val="5"/>
          <dgm:dir/>
          <dgm:resizeHandles val="exact"/>
        </dgm:presLayoutVars>
      </dgm:prSet>
      <dgm:spPr/>
    </dgm:pt>
    <dgm:pt modelId="{BE7B210B-F209-C045-B36E-DFFDEFBF9DC6}" type="pres">
      <dgm:prSet presAssocID="{8B986770-0B6D-4F40-A070-9DC7401BD248}" presName="dummyMaxCanvas" presStyleCnt="0">
        <dgm:presLayoutVars/>
      </dgm:prSet>
      <dgm:spPr/>
    </dgm:pt>
    <dgm:pt modelId="{E740B70E-9939-6344-838F-0460E901CECD}" type="pres">
      <dgm:prSet presAssocID="{8B986770-0B6D-4F40-A070-9DC7401BD248}" presName="TwoNodes_1" presStyleLbl="node1" presStyleIdx="0" presStyleCnt="2">
        <dgm:presLayoutVars>
          <dgm:bulletEnabled val="1"/>
        </dgm:presLayoutVars>
      </dgm:prSet>
      <dgm:spPr/>
    </dgm:pt>
    <dgm:pt modelId="{20FBEDF7-E13F-1B41-B7A8-B9C0D4048A2B}" type="pres">
      <dgm:prSet presAssocID="{8B986770-0B6D-4F40-A070-9DC7401BD248}" presName="TwoNodes_2" presStyleLbl="node1" presStyleIdx="1" presStyleCnt="2">
        <dgm:presLayoutVars>
          <dgm:bulletEnabled val="1"/>
        </dgm:presLayoutVars>
      </dgm:prSet>
      <dgm:spPr/>
    </dgm:pt>
    <dgm:pt modelId="{6D90E98E-3316-3E44-8BE6-EF17B0F3DB69}" type="pres">
      <dgm:prSet presAssocID="{8B986770-0B6D-4F40-A070-9DC7401BD248}" presName="TwoConn_1-2" presStyleLbl="fgAccFollowNode1" presStyleIdx="0" presStyleCnt="1">
        <dgm:presLayoutVars>
          <dgm:bulletEnabled val="1"/>
        </dgm:presLayoutVars>
      </dgm:prSet>
      <dgm:spPr/>
    </dgm:pt>
    <dgm:pt modelId="{ACB234CB-ADC1-AE4F-A2A3-B5700B897ED6}" type="pres">
      <dgm:prSet presAssocID="{8B986770-0B6D-4F40-A070-9DC7401BD248}" presName="TwoNodes_1_text" presStyleLbl="node1" presStyleIdx="1" presStyleCnt="2">
        <dgm:presLayoutVars>
          <dgm:bulletEnabled val="1"/>
        </dgm:presLayoutVars>
      </dgm:prSet>
      <dgm:spPr/>
    </dgm:pt>
    <dgm:pt modelId="{55BD4F3F-CE26-5342-B540-E0C8C51EF055}" type="pres">
      <dgm:prSet presAssocID="{8B986770-0B6D-4F40-A070-9DC7401BD24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3BF941E-BC1C-BA40-BAA8-36E66AA521A0}" type="presOf" srcId="{7861FC5F-0226-444A-A74D-4EB4EEE3C847}" destId="{55BD4F3F-CE26-5342-B540-E0C8C51EF055}" srcOrd="1" destOrd="0" presId="urn:microsoft.com/office/officeart/2005/8/layout/vProcess5"/>
    <dgm:cxn modelId="{A8F0633A-4409-4341-932F-36D07C8B9AB7}" type="presOf" srcId="{8B986770-0B6D-4F40-A070-9DC7401BD248}" destId="{95070A23-FEC8-5449-B290-04710AAEF081}" srcOrd="0" destOrd="0" presId="urn:microsoft.com/office/officeart/2005/8/layout/vProcess5"/>
    <dgm:cxn modelId="{62744854-A65A-B547-9957-AACEC6B91CFE}" srcId="{8B986770-0B6D-4F40-A070-9DC7401BD248}" destId="{A664FF53-2D10-334C-8FC7-5DDFD9D129E4}" srcOrd="0" destOrd="0" parTransId="{3AB5E666-EA66-154B-BEB4-ECE0F0971807}" sibTransId="{A5CA6D5E-55C2-CD46-8C39-0709F4FF03A5}"/>
    <dgm:cxn modelId="{2E563F59-8C2F-1240-B613-BB2BE46FEF2C}" type="presOf" srcId="{A664FF53-2D10-334C-8FC7-5DDFD9D129E4}" destId="{E740B70E-9939-6344-838F-0460E901CECD}" srcOrd="0" destOrd="0" presId="urn:microsoft.com/office/officeart/2005/8/layout/vProcess5"/>
    <dgm:cxn modelId="{CB5A3366-8834-364F-B7A4-D0D12911783D}" type="presOf" srcId="{A5CA6D5E-55C2-CD46-8C39-0709F4FF03A5}" destId="{6D90E98E-3316-3E44-8BE6-EF17B0F3DB69}" srcOrd="0" destOrd="0" presId="urn:microsoft.com/office/officeart/2005/8/layout/vProcess5"/>
    <dgm:cxn modelId="{105B9C7F-19B1-DD4F-8AF2-BB043E1B6A07}" type="presOf" srcId="{7861FC5F-0226-444A-A74D-4EB4EEE3C847}" destId="{20FBEDF7-E13F-1B41-B7A8-B9C0D4048A2B}" srcOrd="0" destOrd="0" presId="urn:microsoft.com/office/officeart/2005/8/layout/vProcess5"/>
    <dgm:cxn modelId="{3EE75F94-4438-EA4D-978C-B287126C7E6D}" type="presOf" srcId="{A664FF53-2D10-334C-8FC7-5DDFD9D129E4}" destId="{ACB234CB-ADC1-AE4F-A2A3-B5700B897ED6}" srcOrd="1" destOrd="0" presId="urn:microsoft.com/office/officeart/2005/8/layout/vProcess5"/>
    <dgm:cxn modelId="{9A07CFE9-8C94-314B-BA99-84E958A23EDA}" srcId="{8B986770-0B6D-4F40-A070-9DC7401BD248}" destId="{7861FC5F-0226-444A-A74D-4EB4EEE3C847}" srcOrd="1" destOrd="0" parTransId="{4A908A01-C494-8D4B-914B-41209E19DCB1}" sibTransId="{CC189E12-57E4-9841-BE39-A8625E1BF2A6}"/>
    <dgm:cxn modelId="{F282F7C3-D624-924C-B7C5-F8ACCF23BFCC}" type="presParOf" srcId="{95070A23-FEC8-5449-B290-04710AAEF081}" destId="{BE7B210B-F209-C045-B36E-DFFDEFBF9DC6}" srcOrd="0" destOrd="0" presId="urn:microsoft.com/office/officeart/2005/8/layout/vProcess5"/>
    <dgm:cxn modelId="{3E2E3E5D-D81A-6649-8D8C-132DCB60F7C8}" type="presParOf" srcId="{95070A23-FEC8-5449-B290-04710AAEF081}" destId="{E740B70E-9939-6344-838F-0460E901CECD}" srcOrd="1" destOrd="0" presId="urn:microsoft.com/office/officeart/2005/8/layout/vProcess5"/>
    <dgm:cxn modelId="{E42C63DA-347F-E044-A550-DCE6A36A5A85}" type="presParOf" srcId="{95070A23-FEC8-5449-B290-04710AAEF081}" destId="{20FBEDF7-E13F-1B41-B7A8-B9C0D4048A2B}" srcOrd="2" destOrd="0" presId="urn:microsoft.com/office/officeart/2005/8/layout/vProcess5"/>
    <dgm:cxn modelId="{BB146820-ED32-4649-B55B-53875195644B}" type="presParOf" srcId="{95070A23-FEC8-5449-B290-04710AAEF081}" destId="{6D90E98E-3316-3E44-8BE6-EF17B0F3DB69}" srcOrd="3" destOrd="0" presId="urn:microsoft.com/office/officeart/2005/8/layout/vProcess5"/>
    <dgm:cxn modelId="{0AF4623D-0DD9-034E-9C25-E60E289D355E}" type="presParOf" srcId="{95070A23-FEC8-5449-B290-04710AAEF081}" destId="{ACB234CB-ADC1-AE4F-A2A3-B5700B897ED6}" srcOrd="4" destOrd="0" presId="urn:microsoft.com/office/officeart/2005/8/layout/vProcess5"/>
    <dgm:cxn modelId="{FB735FB6-331A-6345-B609-B2B3A1759FB1}" type="presParOf" srcId="{95070A23-FEC8-5449-B290-04710AAEF081}" destId="{55BD4F3F-CE26-5342-B540-E0C8C51EF05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86770-0B6D-4F40-A070-9DC7401BD248}" type="doc">
      <dgm:prSet loTypeId="urn:microsoft.com/office/officeart/2005/8/layout/vProcess5" loCatId="" qsTypeId="urn:microsoft.com/office/officeart/2005/8/quickstyle/simple1" qsCatId="simple" csTypeId="urn:microsoft.com/office/officeart/2005/8/colors/colorful1" csCatId="colorful" phldr="1"/>
      <dgm:spPr/>
    </dgm:pt>
    <dgm:pt modelId="{7861FC5F-0226-444A-A74D-4EB4EEE3C847}">
      <dgm:prSet phldrT="[Texto]"/>
      <dgm:spPr/>
      <dgm:t>
        <a:bodyPr/>
        <a:lstStyle/>
        <a:p>
          <a:r>
            <a:rPr lang="es-MX"/>
            <a:t>D4741/2005: reglamenta temas especificos de residuos peligrosos en el proceso de gestión de tiesgos relativos a información, evaluación, control y seguimiento solo en materia ambiental</a:t>
          </a:r>
        </a:p>
      </dgm:t>
    </dgm:pt>
    <dgm:pt modelId="{4A908A01-C494-8D4B-914B-41209E19DCB1}" type="parTrans" cxnId="{9A07CFE9-8C94-314B-BA99-84E958A23EDA}">
      <dgm:prSet/>
      <dgm:spPr/>
      <dgm:t>
        <a:bodyPr/>
        <a:lstStyle/>
        <a:p>
          <a:endParaRPr lang="es-MX"/>
        </a:p>
      </dgm:t>
    </dgm:pt>
    <dgm:pt modelId="{CC189E12-57E4-9841-BE39-A8625E1BF2A6}" type="sibTrans" cxnId="{9A07CFE9-8C94-314B-BA99-84E958A23EDA}">
      <dgm:prSet/>
      <dgm:spPr/>
      <dgm:t>
        <a:bodyPr/>
        <a:lstStyle/>
        <a:p>
          <a:endParaRPr lang="es-MX"/>
        </a:p>
      </dgm:t>
    </dgm:pt>
    <dgm:pt modelId="{A664FF53-2D10-334C-8FC7-5DDFD9D129E4}">
      <dgm:prSet phldrT="[Texto]"/>
      <dgm:spPr/>
      <dgm:t>
        <a:bodyPr/>
        <a:lstStyle/>
        <a:p>
          <a:r>
            <a:rPr lang="es-MX"/>
            <a:t>L1252 de 2008:  Se dan las prohibiciones dentro del marco leggal de gestión de reisduos peligrosos en el territorio nacional en la busqueda de la protección en salud</a:t>
          </a:r>
        </a:p>
      </dgm:t>
    </dgm:pt>
    <dgm:pt modelId="{3AB5E666-EA66-154B-BEB4-ECE0F0971807}" type="parTrans" cxnId="{62744854-A65A-B547-9957-AACEC6B91CFE}">
      <dgm:prSet/>
      <dgm:spPr/>
      <dgm:t>
        <a:bodyPr/>
        <a:lstStyle/>
        <a:p>
          <a:endParaRPr lang="es-MX"/>
        </a:p>
      </dgm:t>
    </dgm:pt>
    <dgm:pt modelId="{A5CA6D5E-55C2-CD46-8C39-0709F4FF03A5}" type="sibTrans" cxnId="{62744854-A65A-B547-9957-AACEC6B91CFE}">
      <dgm:prSet/>
      <dgm:spPr/>
      <dgm:t>
        <a:bodyPr/>
        <a:lstStyle/>
        <a:p>
          <a:endParaRPr lang="es-MX"/>
        </a:p>
      </dgm:t>
    </dgm:pt>
    <dgm:pt modelId="{95070A23-FEC8-5449-B290-04710AAEF081}" type="pres">
      <dgm:prSet presAssocID="{8B986770-0B6D-4F40-A070-9DC7401BD248}" presName="outerComposite" presStyleCnt="0">
        <dgm:presLayoutVars>
          <dgm:chMax val="5"/>
          <dgm:dir/>
          <dgm:resizeHandles val="exact"/>
        </dgm:presLayoutVars>
      </dgm:prSet>
      <dgm:spPr/>
    </dgm:pt>
    <dgm:pt modelId="{BE7B210B-F209-C045-B36E-DFFDEFBF9DC6}" type="pres">
      <dgm:prSet presAssocID="{8B986770-0B6D-4F40-A070-9DC7401BD248}" presName="dummyMaxCanvas" presStyleCnt="0">
        <dgm:presLayoutVars/>
      </dgm:prSet>
      <dgm:spPr/>
    </dgm:pt>
    <dgm:pt modelId="{E740B70E-9939-6344-838F-0460E901CECD}" type="pres">
      <dgm:prSet presAssocID="{8B986770-0B6D-4F40-A070-9DC7401BD248}" presName="TwoNodes_1" presStyleLbl="node1" presStyleIdx="0" presStyleCnt="2">
        <dgm:presLayoutVars>
          <dgm:bulletEnabled val="1"/>
        </dgm:presLayoutVars>
      </dgm:prSet>
      <dgm:spPr/>
    </dgm:pt>
    <dgm:pt modelId="{20FBEDF7-E13F-1B41-B7A8-B9C0D4048A2B}" type="pres">
      <dgm:prSet presAssocID="{8B986770-0B6D-4F40-A070-9DC7401BD248}" presName="TwoNodes_2" presStyleLbl="node1" presStyleIdx="1" presStyleCnt="2">
        <dgm:presLayoutVars>
          <dgm:bulletEnabled val="1"/>
        </dgm:presLayoutVars>
      </dgm:prSet>
      <dgm:spPr/>
    </dgm:pt>
    <dgm:pt modelId="{6D90E98E-3316-3E44-8BE6-EF17B0F3DB69}" type="pres">
      <dgm:prSet presAssocID="{8B986770-0B6D-4F40-A070-9DC7401BD248}" presName="TwoConn_1-2" presStyleLbl="fgAccFollowNode1" presStyleIdx="0" presStyleCnt="1">
        <dgm:presLayoutVars>
          <dgm:bulletEnabled val="1"/>
        </dgm:presLayoutVars>
      </dgm:prSet>
      <dgm:spPr/>
    </dgm:pt>
    <dgm:pt modelId="{ACB234CB-ADC1-AE4F-A2A3-B5700B897ED6}" type="pres">
      <dgm:prSet presAssocID="{8B986770-0B6D-4F40-A070-9DC7401BD248}" presName="TwoNodes_1_text" presStyleLbl="node1" presStyleIdx="1" presStyleCnt="2">
        <dgm:presLayoutVars>
          <dgm:bulletEnabled val="1"/>
        </dgm:presLayoutVars>
      </dgm:prSet>
      <dgm:spPr/>
    </dgm:pt>
    <dgm:pt modelId="{55BD4F3F-CE26-5342-B540-E0C8C51EF055}" type="pres">
      <dgm:prSet presAssocID="{8B986770-0B6D-4F40-A070-9DC7401BD24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8F0633A-4409-4341-932F-36D07C8B9AB7}" type="presOf" srcId="{8B986770-0B6D-4F40-A070-9DC7401BD248}" destId="{95070A23-FEC8-5449-B290-04710AAEF081}" srcOrd="0" destOrd="0" presId="urn:microsoft.com/office/officeart/2005/8/layout/vProcess5"/>
    <dgm:cxn modelId="{62744854-A65A-B547-9957-AACEC6B91CFE}" srcId="{8B986770-0B6D-4F40-A070-9DC7401BD248}" destId="{A664FF53-2D10-334C-8FC7-5DDFD9D129E4}" srcOrd="1" destOrd="0" parTransId="{3AB5E666-EA66-154B-BEB4-ECE0F0971807}" sibTransId="{A5CA6D5E-55C2-CD46-8C39-0709F4FF03A5}"/>
    <dgm:cxn modelId="{09153A61-D749-C84A-A703-97258FCB15B4}" type="presOf" srcId="{A664FF53-2D10-334C-8FC7-5DDFD9D129E4}" destId="{55BD4F3F-CE26-5342-B540-E0C8C51EF055}" srcOrd="1" destOrd="0" presId="urn:microsoft.com/office/officeart/2005/8/layout/vProcess5"/>
    <dgm:cxn modelId="{2670BB7A-387B-B24E-A009-FF5F65CC1AB1}" type="presOf" srcId="{A664FF53-2D10-334C-8FC7-5DDFD9D129E4}" destId="{20FBEDF7-E13F-1B41-B7A8-B9C0D4048A2B}" srcOrd="0" destOrd="0" presId="urn:microsoft.com/office/officeart/2005/8/layout/vProcess5"/>
    <dgm:cxn modelId="{4FE7D683-1CD2-F44E-A189-A531F60F5A50}" type="presOf" srcId="{CC189E12-57E4-9841-BE39-A8625E1BF2A6}" destId="{6D90E98E-3316-3E44-8BE6-EF17B0F3DB69}" srcOrd="0" destOrd="0" presId="urn:microsoft.com/office/officeart/2005/8/layout/vProcess5"/>
    <dgm:cxn modelId="{EF5E11D7-3191-1C46-90E4-A4447EC19651}" type="presOf" srcId="{7861FC5F-0226-444A-A74D-4EB4EEE3C847}" destId="{E740B70E-9939-6344-838F-0460E901CECD}" srcOrd="0" destOrd="0" presId="urn:microsoft.com/office/officeart/2005/8/layout/vProcess5"/>
    <dgm:cxn modelId="{9A07CFE9-8C94-314B-BA99-84E958A23EDA}" srcId="{8B986770-0B6D-4F40-A070-9DC7401BD248}" destId="{7861FC5F-0226-444A-A74D-4EB4EEE3C847}" srcOrd="0" destOrd="0" parTransId="{4A908A01-C494-8D4B-914B-41209E19DCB1}" sibTransId="{CC189E12-57E4-9841-BE39-A8625E1BF2A6}"/>
    <dgm:cxn modelId="{7B6C3DFC-CED2-BC46-995F-5EEE57816780}" type="presOf" srcId="{7861FC5F-0226-444A-A74D-4EB4EEE3C847}" destId="{ACB234CB-ADC1-AE4F-A2A3-B5700B897ED6}" srcOrd="1" destOrd="0" presId="urn:microsoft.com/office/officeart/2005/8/layout/vProcess5"/>
    <dgm:cxn modelId="{20A16FFE-6243-F14A-84E5-4F9F15F4DEFF}" type="presParOf" srcId="{95070A23-FEC8-5449-B290-04710AAEF081}" destId="{BE7B210B-F209-C045-B36E-DFFDEFBF9DC6}" srcOrd="0" destOrd="0" presId="urn:microsoft.com/office/officeart/2005/8/layout/vProcess5"/>
    <dgm:cxn modelId="{AD3BC690-C1B5-4B47-A897-CEEC0215DAAA}" type="presParOf" srcId="{95070A23-FEC8-5449-B290-04710AAEF081}" destId="{E740B70E-9939-6344-838F-0460E901CECD}" srcOrd="1" destOrd="0" presId="urn:microsoft.com/office/officeart/2005/8/layout/vProcess5"/>
    <dgm:cxn modelId="{40CD5B80-775B-ED44-B895-C18787718CBF}" type="presParOf" srcId="{95070A23-FEC8-5449-B290-04710AAEF081}" destId="{20FBEDF7-E13F-1B41-B7A8-B9C0D4048A2B}" srcOrd="2" destOrd="0" presId="urn:microsoft.com/office/officeart/2005/8/layout/vProcess5"/>
    <dgm:cxn modelId="{EE2878FA-8BAE-1349-AF67-1E9D38F38DCE}" type="presParOf" srcId="{95070A23-FEC8-5449-B290-04710AAEF081}" destId="{6D90E98E-3316-3E44-8BE6-EF17B0F3DB69}" srcOrd="3" destOrd="0" presId="urn:microsoft.com/office/officeart/2005/8/layout/vProcess5"/>
    <dgm:cxn modelId="{26C6715E-ACE2-B84B-8CD9-9F11D9CF6BF5}" type="presParOf" srcId="{95070A23-FEC8-5449-B290-04710AAEF081}" destId="{ACB234CB-ADC1-AE4F-A2A3-B5700B897ED6}" srcOrd="4" destOrd="0" presId="urn:microsoft.com/office/officeart/2005/8/layout/vProcess5"/>
    <dgm:cxn modelId="{4AB2BB30-AC77-8642-B827-9F489BE0E4AE}" type="presParOf" srcId="{95070A23-FEC8-5449-B290-04710AAEF081}" destId="{55BD4F3F-CE26-5342-B540-E0C8C51EF05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806FEB-6BED-8A48-B66C-2FBA2FB92130}" type="doc">
      <dgm:prSet loTypeId="urn:microsoft.com/office/officeart/2005/8/layout/hierarchy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5642FD1-934B-C647-BC91-227D3C2D7C49}">
      <dgm:prSet phldrT="[Texto]"/>
      <dgm:spPr/>
      <dgm:t>
        <a:bodyPr/>
        <a:lstStyle/>
        <a:p>
          <a:r>
            <a:rPr lang="es-MX"/>
            <a:t>Reducción de riesgos</a:t>
          </a:r>
        </a:p>
      </dgm:t>
    </dgm:pt>
    <dgm:pt modelId="{57FBFE1A-02E7-8C44-BDCA-F79B8B177D97}" type="parTrans" cxnId="{D2E76DF2-FADB-F742-A73C-3DC458A78E93}">
      <dgm:prSet/>
      <dgm:spPr/>
      <dgm:t>
        <a:bodyPr/>
        <a:lstStyle/>
        <a:p>
          <a:endParaRPr lang="es-MX"/>
        </a:p>
      </dgm:t>
    </dgm:pt>
    <dgm:pt modelId="{221FA8FA-AEEA-264A-9C3E-86DDB2F46C28}" type="sibTrans" cxnId="{D2E76DF2-FADB-F742-A73C-3DC458A78E93}">
      <dgm:prSet/>
      <dgm:spPr/>
      <dgm:t>
        <a:bodyPr/>
        <a:lstStyle/>
        <a:p>
          <a:endParaRPr lang="es-MX"/>
        </a:p>
      </dgm:t>
    </dgm:pt>
    <dgm:pt modelId="{A0B37357-12C4-1249-A89E-A8BA9B0CF08A}">
      <dgm:prSet phldrT="[Texto]"/>
      <dgm:spPr/>
      <dgm:t>
        <a:bodyPr/>
        <a:lstStyle/>
        <a:p>
          <a:r>
            <a:rPr lang="es-MX"/>
            <a:t>Reducción del riesgo</a:t>
          </a:r>
        </a:p>
      </dgm:t>
    </dgm:pt>
    <dgm:pt modelId="{DACE6AEE-B71B-4D46-ACE7-FC932A8753B3}" type="parTrans" cxnId="{CDAE362F-D79E-E54B-9AB1-621289EBC829}">
      <dgm:prSet/>
      <dgm:spPr/>
      <dgm:t>
        <a:bodyPr/>
        <a:lstStyle/>
        <a:p>
          <a:endParaRPr lang="es-MX"/>
        </a:p>
      </dgm:t>
    </dgm:pt>
    <dgm:pt modelId="{B6DD3778-6F21-6142-9F53-52A49F8D50D9}" type="sibTrans" cxnId="{CDAE362F-D79E-E54B-9AB1-621289EBC829}">
      <dgm:prSet/>
      <dgm:spPr/>
      <dgm:t>
        <a:bodyPr/>
        <a:lstStyle/>
        <a:p>
          <a:endParaRPr lang="es-MX"/>
        </a:p>
      </dgm:t>
    </dgm:pt>
    <dgm:pt modelId="{F9EDD8C6-142D-FB47-9AC0-A4B63A3D7E9D}">
      <dgm:prSet phldrT="[Texto]"/>
      <dgm:spPr/>
      <dgm:t>
        <a:bodyPr/>
        <a:lstStyle/>
        <a:p>
          <a:r>
            <a:rPr lang="es-MX"/>
            <a:t>Naturales</a:t>
          </a:r>
        </a:p>
      </dgm:t>
    </dgm:pt>
    <dgm:pt modelId="{02DBCE27-72B7-0347-AF9B-7840ED835E5A}" type="parTrans" cxnId="{394AC7EA-42B7-2346-99AD-C15B1487A458}">
      <dgm:prSet/>
      <dgm:spPr/>
      <dgm:t>
        <a:bodyPr/>
        <a:lstStyle/>
        <a:p>
          <a:endParaRPr lang="es-MX"/>
        </a:p>
      </dgm:t>
    </dgm:pt>
    <dgm:pt modelId="{31546333-6859-5546-B3C0-755941191A78}" type="sibTrans" cxnId="{394AC7EA-42B7-2346-99AD-C15B1487A458}">
      <dgm:prSet/>
      <dgm:spPr/>
      <dgm:t>
        <a:bodyPr/>
        <a:lstStyle/>
        <a:p>
          <a:endParaRPr lang="es-MX"/>
        </a:p>
      </dgm:t>
    </dgm:pt>
    <dgm:pt modelId="{A67A0F89-76B7-7440-A29C-FE76DD5CBF85}">
      <dgm:prSet phldrT="[Texto]"/>
      <dgm:spPr/>
      <dgm:t>
        <a:bodyPr/>
        <a:lstStyle/>
        <a:p>
          <a:r>
            <a:rPr lang="es-MX"/>
            <a:t>Antropogenicas</a:t>
          </a:r>
        </a:p>
      </dgm:t>
    </dgm:pt>
    <dgm:pt modelId="{CA82CDD5-DF50-D94A-BC52-19CAA5A946F6}" type="parTrans" cxnId="{01A35437-126D-DE4F-840A-DCE10B7D2877}">
      <dgm:prSet/>
      <dgm:spPr/>
      <dgm:t>
        <a:bodyPr/>
        <a:lstStyle/>
        <a:p>
          <a:endParaRPr lang="es-MX"/>
        </a:p>
      </dgm:t>
    </dgm:pt>
    <dgm:pt modelId="{E5C0B7AF-A499-FF48-A0E0-A1EBCE08E374}" type="sibTrans" cxnId="{01A35437-126D-DE4F-840A-DCE10B7D2877}">
      <dgm:prSet/>
      <dgm:spPr/>
      <dgm:t>
        <a:bodyPr/>
        <a:lstStyle/>
        <a:p>
          <a:endParaRPr lang="es-MX"/>
        </a:p>
      </dgm:t>
    </dgm:pt>
    <dgm:pt modelId="{83FF9ED5-030F-9348-9EDA-CCA4FBBA78B9}">
      <dgm:prSet phldrT="[Texto]"/>
      <dgm:spPr/>
      <dgm:t>
        <a:bodyPr/>
        <a:lstStyle/>
        <a:p>
          <a:r>
            <a:rPr lang="es-MX"/>
            <a:t>Manejo de desastre</a:t>
          </a:r>
        </a:p>
      </dgm:t>
    </dgm:pt>
    <dgm:pt modelId="{85DFCD50-0171-6946-A477-C3A35CFE9C50}" type="parTrans" cxnId="{88512D53-0899-D147-A1B3-E287A129D4BF}">
      <dgm:prSet/>
      <dgm:spPr/>
      <dgm:t>
        <a:bodyPr/>
        <a:lstStyle/>
        <a:p>
          <a:endParaRPr lang="es-MX"/>
        </a:p>
      </dgm:t>
    </dgm:pt>
    <dgm:pt modelId="{43E355EC-735D-4F41-9215-B0D8AC3C3DD8}" type="sibTrans" cxnId="{88512D53-0899-D147-A1B3-E287A129D4BF}">
      <dgm:prSet/>
      <dgm:spPr/>
      <dgm:t>
        <a:bodyPr/>
        <a:lstStyle/>
        <a:p>
          <a:endParaRPr lang="es-MX"/>
        </a:p>
      </dgm:t>
    </dgm:pt>
    <dgm:pt modelId="{2BB45615-8C1C-A345-B841-E3E7A1558D21}">
      <dgm:prSet phldrT="[Texto]"/>
      <dgm:spPr/>
      <dgm:t>
        <a:bodyPr/>
        <a:lstStyle/>
        <a:p>
          <a:r>
            <a:rPr lang="es-MX"/>
            <a:t>Decreto 208 de 2016: Plan nacional de gestión de riesgos y</a:t>
          </a:r>
        </a:p>
      </dgm:t>
    </dgm:pt>
    <dgm:pt modelId="{D8EDB300-4153-EE4C-9846-A79C91E1F65B}" type="parTrans" cxnId="{8469BBAD-FA4A-9D43-8A1B-19996D4FC2C3}">
      <dgm:prSet/>
      <dgm:spPr/>
      <dgm:t>
        <a:bodyPr/>
        <a:lstStyle/>
        <a:p>
          <a:endParaRPr lang="es-MX"/>
        </a:p>
      </dgm:t>
    </dgm:pt>
    <dgm:pt modelId="{38A2E0C3-CBD4-2F40-AC98-9E05C9333226}" type="sibTrans" cxnId="{8469BBAD-FA4A-9D43-8A1B-19996D4FC2C3}">
      <dgm:prSet/>
      <dgm:spPr/>
      <dgm:t>
        <a:bodyPr/>
        <a:lstStyle/>
        <a:p>
          <a:endParaRPr lang="es-MX"/>
        </a:p>
      </dgm:t>
    </dgm:pt>
    <dgm:pt modelId="{4F2F488C-793A-5740-BE89-CF10C58DFC47}">
      <dgm:prSet phldrT="[Texto]"/>
      <dgm:spPr/>
      <dgm:t>
        <a:bodyPr/>
        <a:lstStyle/>
        <a:p>
          <a:r>
            <a:rPr lang="es-MX"/>
            <a:t>Manejo de acciden con sustancias quimicas</a:t>
          </a:r>
        </a:p>
      </dgm:t>
    </dgm:pt>
    <dgm:pt modelId="{36E21FE6-6427-0649-A797-0637080894B2}" type="parTrans" cxnId="{206B1E4B-E541-9549-AB4F-6A6371E9B63A}">
      <dgm:prSet/>
      <dgm:spPr/>
      <dgm:t>
        <a:bodyPr/>
        <a:lstStyle/>
        <a:p>
          <a:endParaRPr lang="es-MX"/>
        </a:p>
      </dgm:t>
    </dgm:pt>
    <dgm:pt modelId="{24828461-6AE8-6A47-8EDE-495C1C36C835}" type="sibTrans" cxnId="{206B1E4B-E541-9549-AB4F-6A6371E9B63A}">
      <dgm:prSet/>
      <dgm:spPr/>
      <dgm:t>
        <a:bodyPr/>
        <a:lstStyle/>
        <a:p>
          <a:endParaRPr lang="es-MX"/>
        </a:p>
      </dgm:t>
    </dgm:pt>
    <dgm:pt modelId="{8C0DD3E2-3372-CA42-AAD8-194F0DF6E17F}">
      <dgm:prSet phldrT="[Texto]"/>
      <dgm:spPr/>
      <dgm:t>
        <a:bodyPr/>
        <a:lstStyle/>
        <a:p>
          <a:r>
            <a:rPr lang="es-MX"/>
            <a:t>Medidas de conocimiento para:</a:t>
          </a:r>
        </a:p>
      </dgm:t>
    </dgm:pt>
    <dgm:pt modelId="{ED29C1D5-D815-2E40-B71E-DDCBD65F3E4C}" type="parTrans" cxnId="{88F6623D-46FA-D549-85F0-156B07210BDE}">
      <dgm:prSet/>
      <dgm:spPr/>
      <dgm:t>
        <a:bodyPr/>
        <a:lstStyle/>
        <a:p>
          <a:endParaRPr lang="es-MX"/>
        </a:p>
      </dgm:t>
    </dgm:pt>
    <dgm:pt modelId="{775AFD43-543F-934C-A4EE-22C3524139CB}" type="sibTrans" cxnId="{88F6623D-46FA-D549-85F0-156B07210BDE}">
      <dgm:prSet/>
      <dgm:spPr/>
      <dgm:t>
        <a:bodyPr/>
        <a:lstStyle/>
        <a:p>
          <a:endParaRPr lang="es-MX"/>
        </a:p>
      </dgm:t>
    </dgm:pt>
    <dgm:pt modelId="{3C13F854-91EC-F743-A1C0-8CEF4DF33D0A}">
      <dgm:prSet phldrT="[Texto]"/>
      <dgm:spPr/>
      <dgm:t>
        <a:bodyPr/>
        <a:lstStyle/>
        <a:p>
          <a:r>
            <a:rPr lang="es-MX"/>
            <a:t>Tipos de Emergencias</a:t>
          </a:r>
        </a:p>
      </dgm:t>
    </dgm:pt>
    <dgm:pt modelId="{D61782E1-92EB-A846-9BAC-50EEBF374EE7}" type="parTrans" cxnId="{15467339-2F86-134C-BFD2-5774D44DD69B}">
      <dgm:prSet/>
      <dgm:spPr/>
      <dgm:t>
        <a:bodyPr/>
        <a:lstStyle/>
        <a:p>
          <a:endParaRPr lang="es-MX"/>
        </a:p>
      </dgm:t>
    </dgm:pt>
    <dgm:pt modelId="{F1B432B7-3C1D-3F42-B639-98EE5134B0B9}" type="sibTrans" cxnId="{15467339-2F86-134C-BFD2-5774D44DD69B}">
      <dgm:prSet/>
      <dgm:spPr/>
      <dgm:t>
        <a:bodyPr/>
        <a:lstStyle/>
        <a:p>
          <a:endParaRPr lang="es-MX"/>
        </a:p>
      </dgm:t>
    </dgm:pt>
    <dgm:pt modelId="{D7F73BD0-E265-564F-9447-A89BEEBECAB9}" type="pres">
      <dgm:prSet presAssocID="{5C806FEB-6BED-8A48-B66C-2FBA2FB9213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646E53-A720-9D48-A17A-B860DCBEEC5E}" type="pres">
      <dgm:prSet presAssocID="{5C806FEB-6BED-8A48-B66C-2FBA2FB92130}" presName="hierFlow" presStyleCnt="0"/>
      <dgm:spPr/>
    </dgm:pt>
    <dgm:pt modelId="{7E95B4ED-C44A-6A43-A15C-569D02B70347}" type="pres">
      <dgm:prSet presAssocID="{5C806FEB-6BED-8A48-B66C-2FBA2FB92130}" presName="firstBuf" presStyleCnt="0"/>
      <dgm:spPr/>
    </dgm:pt>
    <dgm:pt modelId="{D28D504F-B24B-F847-BA5B-7F966D8D61E0}" type="pres">
      <dgm:prSet presAssocID="{5C806FEB-6BED-8A48-B66C-2FBA2FB9213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EFC396-1155-314E-AF46-02CE7DE9AEA1}" type="pres">
      <dgm:prSet presAssocID="{85642FD1-934B-C647-BC91-227D3C2D7C49}" presName="Name14" presStyleCnt="0"/>
      <dgm:spPr/>
    </dgm:pt>
    <dgm:pt modelId="{9E857275-9108-6948-9954-8B7DAC801856}" type="pres">
      <dgm:prSet presAssocID="{85642FD1-934B-C647-BC91-227D3C2D7C49}" presName="level1Shape" presStyleLbl="node0" presStyleIdx="0" presStyleCnt="1">
        <dgm:presLayoutVars>
          <dgm:chPref val="3"/>
        </dgm:presLayoutVars>
      </dgm:prSet>
      <dgm:spPr/>
    </dgm:pt>
    <dgm:pt modelId="{91542259-0B2E-8D44-AA18-A13EDC4B5E05}" type="pres">
      <dgm:prSet presAssocID="{85642FD1-934B-C647-BC91-227D3C2D7C49}" presName="hierChild2" presStyleCnt="0"/>
      <dgm:spPr/>
    </dgm:pt>
    <dgm:pt modelId="{8C565FB2-3880-ED43-8955-A3E0F3E8AB12}" type="pres">
      <dgm:prSet presAssocID="{DACE6AEE-B71B-4D46-ACE7-FC932A8753B3}" presName="Name19" presStyleLbl="parChTrans1D2" presStyleIdx="0" presStyleCnt="2"/>
      <dgm:spPr/>
    </dgm:pt>
    <dgm:pt modelId="{1B5A1D2F-83B2-5741-B982-60E574C0F491}" type="pres">
      <dgm:prSet presAssocID="{A0B37357-12C4-1249-A89E-A8BA9B0CF08A}" presName="Name21" presStyleCnt="0"/>
      <dgm:spPr/>
    </dgm:pt>
    <dgm:pt modelId="{22B03FDF-F197-6240-B147-C59287240B80}" type="pres">
      <dgm:prSet presAssocID="{A0B37357-12C4-1249-A89E-A8BA9B0CF08A}" presName="level2Shape" presStyleLbl="node2" presStyleIdx="0" presStyleCnt="2"/>
      <dgm:spPr/>
    </dgm:pt>
    <dgm:pt modelId="{9B416676-227A-E041-9209-5278AC4F6FE4}" type="pres">
      <dgm:prSet presAssocID="{A0B37357-12C4-1249-A89E-A8BA9B0CF08A}" presName="hierChild3" presStyleCnt="0"/>
      <dgm:spPr/>
    </dgm:pt>
    <dgm:pt modelId="{41926ABA-BDDC-0F41-8E5C-E8BA4C6A28FA}" type="pres">
      <dgm:prSet presAssocID="{02DBCE27-72B7-0347-AF9B-7840ED835E5A}" presName="Name19" presStyleLbl="parChTrans1D3" presStyleIdx="0" presStyleCnt="3"/>
      <dgm:spPr/>
    </dgm:pt>
    <dgm:pt modelId="{41F28AB1-9DFA-8343-A999-2CE40ED7E57D}" type="pres">
      <dgm:prSet presAssocID="{F9EDD8C6-142D-FB47-9AC0-A4B63A3D7E9D}" presName="Name21" presStyleCnt="0"/>
      <dgm:spPr/>
    </dgm:pt>
    <dgm:pt modelId="{FCBC3AC5-97F0-DE4B-88D9-8C7788E77B66}" type="pres">
      <dgm:prSet presAssocID="{F9EDD8C6-142D-FB47-9AC0-A4B63A3D7E9D}" presName="level2Shape" presStyleLbl="node3" presStyleIdx="0" presStyleCnt="3"/>
      <dgm:spPr/>
    </dgm:pt>
    <dgm:pt modelId="{551B1574-4B85-1E42-B48F-D0290DAE00DA}" type="pres">
      <dgm:prSet presAssocID="{F9EDD8C6-142D-FB47-9AC0-A4B63A3D7E9D}" presName="hierChild3" presStyleCnt="0"/>
      <dgm:spPr/>
    </dgm:pt>
    <dgm:pt modelId="{1AB604B4-AD1C-C548-940D-E578F63F20FC}" type="pres">
      <dgm:prSet presAssocID="{CA82CDD5-DF50-D94A-BC52-19CAA5A946F6}" presName="Name19" presStyleLbl="parChTrans1D3" presStyleIdx="1" presStyleCnt="3"/>
      <dgm:spPr/>
    </dgm:pt>
    <dgm:pt modelId="{27110796-FCE0-7C45-A550-0548F6206F22}" type="pres">
      <dgm:prSet presAssocID="{A67A0F89-76B7-7440-A29C-FE76DD5CBF85}" presName="Name21" presStyleCnt="0"/>
      <dgm:spPr/>
    </dgm:pt>
    <dgm:pt modelId="{DEF448E5-292F-7448-857E-9ED336ACB98D}" type="pres">
      <dgm:prSet presAssocID="{A67A0F89-76B7-7440-A29C-FE76DD5CBF85}" presName="level2Shape" presStyleLbl="node3" presStyleIdx="1" presStyleCnt="3"/>
      <dgm:spPr/>
    </dgm:pt>
    <dgm:pt modelId="{EE31C308-9016-2047-BFD3-8C5A487E329E}" type="pres">
      <dgm:prSet presAssocID="{A67A0F89-76B7-7440-A29C-FE76DD5CBF85}" presName="hierChild3" presStyleCnt="0"/>
      <dgm:spPr/>
    </dgm:pt>
    <dgm:pt modelId="{E38390A2-8019-3147-82BC-EA85B820342B}" type="pres">
      <dgm:prSet presAssocID="{85DFCD50-0171-6946-A477-C3A35CFE9C50}" presName="Name19" presStyleLbl="parChTrans1D2" presStyleIdx="1" presStyleCnt="2"/>
      <dgm:spPr/>
    </dgm:pt>
    <dgm:pt modelId="{04094C98-12C6-DC46-9600-643B7707FFC3}" type="pres">
      <dgm:prSet presAssocID="{83FF9ED5-030F-9348-9EDA-CCA4FBBA78B9}" presName="Name21" presStyleCnt="0"/>
      <dgm:spPr/>
    </dgm:pt>
    <dgm:pt modelId="{63989977-7D7E-5340-9C45-D8AE6896C3DC}" type="pres">
      <dgm:prSet presAssocID="{83FF9ED5-030F-9348-9EDA-CCA4FBBA78B9}" presName="level2Shape" presStyleLbl="node2" presStyleIdx="1" presStyleCnt="2"/>
      <dgm:spPr/>
    </dgm:pt>
    <dgm:pt modelId="{35EFA04F-9575-2D43-A637-A1364FA62585}" type="pres">
      <dgm:prSet presAssocID="{83FF9ED5-030F-9348-9EDA-CCA4FBBA78B9}" presName="hierChild3" presStyleCnt="0"/>
      <dgm:spPr/>
    </dgm:pt>
    <dgm:pt modelId="{547F52CD-D460-E541-B71A-E66825B73EA4}" type="pres">
      <dgm:prSet presAssocID="{D8EDB300-4153-EE4C-9846-A79C91E1F65B}" presName="Name19" presStyleLbl="parChTrans1D3" presStyleIdx="2" presStyleCnt="3"/>
      <dgm:spPr/>
    </dgm:pt>
    <dgm:pt modelId="{7FD4FAA7-115C-664A-9618-F6EA71C22600}" type="pres">
      <dgm:prSet presAssocID="{2BB45615-8C1C-A345-B841-E3E7A1558D21}" presName="Name21" presStyleCnt="0"/>
      <dgm:spPr/>
    </dgm:pt>
    <dgm:pt modelId="{23CAAF1D-61C5-6846-AE4D-86629486D28E}" type="pres">
      <dgm:prSet presAssocID="{2BB45615-8C1C-A345-B841-E3E7A1558D21}" presName="level2Shape" presStyleLbl="node3" presStyleIdx="2" presStyleCnt="3"/>
      <dgm:spPr/>
    </dgm:pt>
    <dgm:pt modelId="{693E06B4-60C2-274A-AB7B-1D2FBE9A7A5A}" type="pres">
      <dgm:prSet presAssocID="{2BB45615-8C1C-A345-B841-E3E7A1558D21}" presName="hierChild3" presStyleCnt="0"/>
      <dgm:spPr/>
    </dgm:pt>
    <dgm:pt modelId="{E99B5590-10A2-614D-900C-D268F22C3735}" type="pres">
      <dgm:prSet presAssocID="{5C806FEB-6BED-8A48-B66C-2FBA2FB92130}" presName="bgShapesFlow" presStyleCnt="0"/>
      <dgm:spPr/>
    </dgm:pt>
    <dgm:pt modelId="{FDEBD73E-993F-BF44-A2D5-5FAEF3EF52BD}" type="pres">
      <dgm:prSet presAssocID="{4F2F488C-793A-5740-BE89-CF10C58DFC47}" presName="rectComp" presStyleCnt="0"/>
      <dgm:spPr/>
    </dgm:pt>
    <dgm:pt modelId="{D0313FFA-613A-B648-9C09-5756B9825FA0}" type="pres">
      <dgm:prSet presAssocID="{4F2F488C-793A-5740-BE89-CF10C58DFC47}" presName="bgRect" presStyleLbl="bgShp" presStyleIdx="0" presStyleCnt="3"/>
      <dgm:spPr/>
    </dgm:pt>
    <dgm:pt modelId="{DE4C66FB-A1B0-DD4D-B658-159EB9D6338D}" type="pres">
      <dgm:prSet presAssocID="{4F2F488C-793A-5740-BE89-CF10C58DFC47}" presName="bgRectTx" presStyleLbl="bgShp" presStyleIdx="0" presStyleCnt="3">
        <dgm:presLayoutVars>
          <dgm:bulletEnabled val="1"/>
        </dgm:presLayoutVars>
      </dgm:prSet>
      <dgm:spPr/>
    </dgm:pt>
    <dgm:pt modelId="{D0966FCA-103A-F046-BA67-C46CDFB765BD}" type="pres">
      <dgm:prSet presAssocID="{4F2F488C-793A-5740-BE89-CF10C58DFC47}" presName="spComp" presStyleCnt="0"/>
      <dgm:spPr/>
    </dgm:pt>
    <dgm:pt modelId="{167DC9F0-2873-4A47-A066-53904A6F7B61}" type="pres">
      <dgm:prSet presAssocID="{4F2F488C-793A-5740-BE89-CF10C58DFC47}" presName="vSp" presStyleCnt="0"/>
      <dgm:spPr/>
    </dgm:pt>
    <dgm:pt modelId="{C4898B98-400C-9644-BFCB-879368901F87}" type="pres">
      <dgm:prSet presAssocID="{8C0DD3E2-3372-CA42-AAD8-194F0DF6E17F}" presName="rectComp" presStyleCnt="0"/>
      <dgm:spPr/>
    </dgm:pt>
    <dgm:pt modelId="{26226B26-91C1-A04E-9853-66996DE9EDFC}" type="pres">
      <dgm:prSet presAssocID="{8C0DD3E2-3372-CA42-AAD8-194F0DF6E17F}" presName="bgRect" presStyleLbl="bgShp" presStyleIdx="1" presStyleCnt="3"/>
      <dgm:spPr/>
    </dgm:pt>
    <dgm:pt modelId="{AF58CD41-F010-5C4A-92EF-87A793AA1C85}" type="pres">
      <dgm:prSet presAssocID="{8C0DD3E2-3372-CA42-AAD8-194F0DF6E17F}" presName="bgRectTx" presStyleLbl="bgShp" presStyleIdx="1" presStyleCnt="3">
        <dgm:presLayoutVars>
          <dgm:bulletEnabled val="1"/>
        </dgm:presLayoutVars>
      </dgm:prSet>
      <dgm:spPr/>
    </dgm:pt>
    <dgm:pt modelId="{F7760D97-8CE7-6B40-96F1-0C9F993A59C8}" type="pres">
      <dgm:prSet presAssocID="{8C0DD3E2-3372-CA42-AAD8-194F0DF6E17F}" presName="spComp" presStyleCnt="0"/>
      <dgm:spPr/>
    </dgm:pt>
    <dgm:pt modelId="{E1B30FA5-C143-E74C-BF4C-46EBE9279833}" type="pres">
      <dgm:prSet presAssocID="{8C0DD3E2-3372-CA42-AAD8-194F0DF6E17F}" presName="vSp" presStyleCnt="0"/>
      <dgm:spPr/>
    </dgm:pt>
    <dgm:pt modelId="{BA082B82-FD28-C24D-AEC7-F9CB89F066AC}" type="pres">
      <dgm:prSet presAssocID="{3C13F854-91EC-F743-A1C0-8CEF4DF33D0A}" presName="rectComp" presStyleCnt="0"/>
      <dgm:spPr/>
    </dgm:pt>
    <dgm:pt modelId="{A5061191-5267-3D4C-A63D-D8B3D3636E7A}" type="pres">
      <dgm:prSet presAssocID="{3C13F854-91EC-F743-A1C0-8CEF4DF33D0A}" presName="bgRect" presStyleLbl="bgShp" presStyleIdx="2" presStyleCnt="3"/>
      <dgm:spPr/>
    </dgm:pt>
    <dgm:pt modelId="{47F7F226-B64D-0841-9922-A176311041E6}" type="pres">
      <dgm:prSet presAssocID="{3C13F854-91EC-F743-A1C0-8CEF4DF33D0A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33A3600D-0F23-7D4E-983A-A93E541637FD}" type="presOf" srcId="{2BB45615-8C1C-A345-B841-E3E7A1558D21}" destId="{23CAAF1D-61C5-6846-AE4D-86629486D28E}" srcOrd="0" destOrd="0" presId="urn:microsoft.com/office/officeart/2005/8/layout/hierarchy6"/>
    <dgm:cxn modelId="{FAFB7E21-59F2-ED4E-A7AF-0350D4F51972}" type="presOf" srcId="{CA82CDD5-DF50-D94A-BC52-19CAA5A946F6}" destId="{1AB604B4-AD1C-C548-940D-E578F63F20FC}" srcOrd="0" destOrd="0" presId="urn:microsoft.com/office/officeart/2005/8/layout/hierarchy6"/>
    <dgm:cxn modelId="{C3B01C2E-FB68-8C47-84C3-233878C89205}" type="presOf" srcId="{8C0DD3E2-3372-CA42-AAD8-194F0DF6E17F}" destId="{26226B26-91C1-A04E-9853-66996DE9EDFC}" srcOrd="0" destOrd="0" presId="urn:microsoft.com/office/officeart/2005/8/layout/hierarchy6"/>
    <dgm:cxn modelId="{CDAE362F-D79E-E54B-9AB1-621289EBC829}" srcId="{85642FD1-934B-C647-BC91-227D3C2D7C49}" destId="{A0B37357-12C4-1249-A89E-A8BA9B0CF08A}" srcOrd="0" destOrd="0" parTransId="{DACE6AEE-B71B-4D46-ACE7-FC932A8753B3}" sibTransId="{B6DD3778-6F21-6142-9F53-52A49F8D50D9}"/>
    <dgm:cxn modelId="{01A35437-126D-DE4F-840A-DCE10B7D2877}" srcId="{A0B37357-12C4-1249-A89E-A8BA9B0CF08A}" destId="{A67A0F89-76B7-7440-A29C-FE76DD5CBF85}" srcOrd="1" destOrd="0" parTransId="{CA82CDD5-DF50-D94A-BC52-19CAA5A946F6}" sibTransId="{E5C0B7AF-A499-FF48-A0E0-A1EBCE08E374}"/>
    <dgm:cxn modelId="{15467339-2F86-134C-BFD2-5774D44DD69B}" srcId="{5C806FEB-6BED-8A48-B66C-2FBA2FB92130}" destId="{3C13F854-91EC-F743-A1C0-8CEF4DF33D0A}" srcOrd="3" destOrd="0" parTransId="{D61782E1-92EB-A846-9BAC-50EEBF374EE7}" sibTransId="{F1B432B7-3C1D-3F42-B639-98EE5134B0B9}"/>
    <dgm:cxn modelId="{88F6623D-46FA-D549-85F0-156B07210BDE}" srcId="{5C806FEB-6BED-8A48-B66C-2FBA2FB92130}" destId="{8C0DD3E2-3372-CA42-AAD8-194F0DF6E17F}" srcOrd="2" destOrd="0" parTransId="{ED29C1D5-D815-2E40-B71E-DDCBD65F3E4C}" sibTransId="{775AFD43-543F-934C-A4EE-22C3524139CB}"/>
    <dgm:cxn modelId="{E4F7263E-205A-A646-AEC2-75FC6AE5BEEA}" type="presOf" srcId="{3C13F854-91EC-F743-A1C0-8CEF4DF33D0A}" destId="{47F7F226-B64D-0841-9922-A176311041E6}" srcOrd="1" destOrd="0" presId="urn:microsoft.com/office/officeart/2005/8/layout/hierarchy6"/>
    <dgm:cxn modelId="{206B1E4B-E541-9549-AB4F-6A6371E9B63A}" srcId="{5C806FEB-6BED-8A48-B66C-2FBA2FB92130}" destId="{4F2F488C-793A-5740-BE89-CF10C58DFC47}" srcOrd="1" destOrd="0" parTransId="{36E21FE6-6427-0649-A797-0637080894B2}" sibTransId="{24828461-6AE8-6A47-8EDE-495C1C36C835}"/>
    <dgm:cxn modelId="{A3130F4C-795D-E842-9F01-74278113BE8B}" type="presOf" srcId="{A0B37357-12C4-1249-A89E-A8BA9B0CF08A}" destId="{22B03FDF-F197-6240-B147-C59287240B80}" srcOrd="0" destOrd="0" presId="urn:microsoft.com/office/officeart/2005/8/layout/hierarchy6"/>
    <dgm:cxn modelId="{88512D53-0899-D147-A1B3-E287A129D4BF}" srcId="{85642FD1-934B-C647-BC91-227D3C2D7C49}" destId="{83FF9ED5-030F-9348-9EDA-CCA4FBBA78B9}" srcOrd="1" destOrd="0" parTransId="{85DFCD50-0171-6946-A477-C3A35CFE9C50}" sibTransId="{43E355EC-735D-4F41-9215-B0D8AC3C3DD8}"/>
    <dgm:cxn modelId="{1C0D066D-4015-C84A-A731-5AE7837151E1}" type="presOf" srcId="{D8EDB300-4153-EE4C-9846-A79C91E1F65B}" destId="{547F52CD-D460-E541-B71A-E66825B73EA4}" srcOrd="0" destOrd="0" presId="urn:microsoft.com/office/officeart/2005/8/layout/hierarchy6"/>
    <dgm:cxn modelId="{453CFB73-6FB3-5C4F-8F68-41C137ED252C}" type="presOf" srcId="{3C13F854-91EC-F743-A1C0-8CEF4DF33D0A}" destId="{A5061191-5267-3D4C-A63D-D8B3D3636E7A}" srcOrd="0" destOrd="0" presId="urn:microsoft.com/office/officeart/2005/8/layout/hierarchy6"/>
    <dgm:cxn modelId="{65F31C81-589C-974A-9719-D0CED6E58B26}" type="presOf" srcId="{83FF9ED5-030F-9348-9EDA-CCA4FBBA78B9}" destId="{63989977-7D7E-5340-9C45-D8AE6896C3DC}" srcOrd="0" destOrd="0" presId="urn:microsoft.com/office/officeart/2005/8/layout/hierarchy6"/>
    <dgm:cxn modelId="{809E0882-F1CF-9749-8C27-3D92DAD3C3CC}" type="presOf" srcId="{F9EDD8C6-142D-FB47-9AC0-A4B63A3D7E9D}" destId="{FCBC3AC5-97F0-DE4B-88D9-8C7788E77B66}" srcOrd="0" destOrd="0" presId="urn:microsoft.com/office/officeart/2005/8/layout/hierarchy6"/>
    <dgm:cxn modelId="{D1EF4289-0D4B-FA45-A332-34384444FCAC}" type="presOf" srcId="{5C806FEB-6BED-8A48-B66C-2FBA2FB92130}" destId="{D7F73BD0-E265-564F-9447-A89BEEBECAB9}" srcOrd="0" destOrd="0" presId="urn:microsoft.com/office/officeart/2005/8/layout/hierarchy6"/>
    <dgm:cxn modelId="{55332F94-C903-9243-B5A0-BEB8BD5FFF7F}" type="presOf" srcId="{02DBCE27-72B7-0347-AF9B-7840ED835E5A}" destId="{41926ABA-BDDC-0F41-8E5C-E8BA4C6A28FA}" srcOrd="0" destOrd="0" presId="urn:microsoft.com/office/officeart/2005/8/layout/hierarchy6"/>
    <dgm:cxn modelId="{EC354EA1-40EC-8D49-927F-6A2524FE712C}" type="presOf" srcId="{DACE6AEE-B71B-4D46-ACE7-FC932A8753B3}" destId="{8C565FB2-3880-ED43-8955-A3E0F3E8AB12}" srcOrd="0" destOrd="0" presId="urn:microsoft.com/office/officeart/2005/8/layout/hierarchy6"/>
    <dgm:cxn modelId="{9A924CA3-969A-B04D-B1C4-C6B8FB48866E}" type="presOf" srcId="{A67A0F89-76B7-7440-A29C-FE76DD5CBF85}" destId="{DEF448E5-292F-7448-857E-9ED336ACB98D}" srcOrd="0" destOrd="0" presId="urn:microsoft.com/office/officeart/2005/8/layout/hierarchy6"/>
    <dgm:cxn modelId="{8469BBAD-FA4A-9D43-8A1B-19996D4FC2C3}" srcId="{83FF9ED5-030F-9348-9EDA-CCA4FBBA78B9}" destId="{2BB45615-8C1C-A345-B841-E3E7A1558D21}" srcOrd="0" destOrd="0" parTransId="{D8EDB300-4153-EE4C-9846-A79C91E1F65B}" sibTransId="{38A2E0C3-CBD4-2F40-AC98-9E05C9333226}"/>
    <dgm:cxn modelId="{02D442D4-9D12-4D40-8F3D-995BBCD08428}" type="presOf" srcId="{4F2F488C-793A-5740-BE89-CF10C58DFC47}" destId="{DE4C66FB-A1B0-DD4D-B658-159EB9D6338D}" srcOrd="1" destOrd="0" presId="urn:microsoft.com/office/officeart/2005/8/layout/hierarchy6"/>
    <dgm:cxn modelId="{36EAC8D6-15A2-C34E-BA16-B4744D4695DD}" type="presOf" srcId="{85642FD1-934B-C647-BC91-227D3C2D7C49}" destId="{9E857275-9108-6948-9954-8B7DAC801856}" srcOrd="0" destOrd="0" presId="urn:microsoft.com/office/officeart/2005/8/layout/hierarchy6"/>
    <dgm:cxn modelId="{2BB6B3DD-EE59-E443-A096-71B8CACC077F}" type="presOf" srcId="{8C0DD3E2-3372-CA42-AAD8-194F0DF6E17F}" destId="{AF58CD41-F010-5C4A-92EF-87A793AA1C85}" srcOrd="1" destOrd="0" presId="urn:microsoft.com/office/officeart/2005/8/layout/hierarchy6"/>
    <dgm:cxn modelId="{5250F3E1-6C02-2540-BB8F-843DFC96B319}" type="presOf" srcId="{85DFCD50-0171-6946-A477-C3A35CFE9C50}" destId="{E38390A2-8019-3147-82BC-EA85B820342B}" srcOrd="0" destOrd="0" presId="urn:microsoft.com/office/officeart/2005/8/layout/hierarchy6"/>
    <dgm:cxn modelId="{394AC7EA-42B7-2346-99AD-C15B1487A458}" srcId="{A0B37357-12C4-1249-A89E-A8BA9B0CF08A}" destId="{F9EDD8C6-142D-FB47-9AC0-A4B63A3D7E9D}" srcOrd="0" destOrd="0" parTransId="{02DBCE27-72B7-0347-AF9B-7840ED835E5A}" sibTransId="{31546333-6859-5546-B3C0-755941191A78}"/>
    <dgm:cxn modelId="{D2E76DF2-FADB-F742-A73C-3DC458A78E93}" srcId="{5C806FEB-6BED-8A48-B66C-2FBA2FB92130}" destId="{85642FD1-934B-C647-BC91-227D3C2D7C49}" srcOrd="0" destOrd="0" parTransId="{57FBFE1A-02E7-8C44-BDCA-F79B8B177D97}" sibTransId="{221FA8FA-AEEA-264A-9C3E-86DDB2F46C28}"/>
    <dgm:cxn modelId="{8B306AFF-AAD4-6148-B956-784BD6373E86}" type="presOf" srcId="{4F2F488C-793A-5740-BE89-CF10C58DFC47}" destId="{D0313FFA-613A-B648-9C09-5756B9825FA0}" srcOrd="0" destOrd="0" presId="urn:microsoft.com/office/officeart/2005/8/layout/hierarchy6"/>
    <dgm:cxn modelId="{4976B635-8E2E-C24C-ABF8-4392DEFDF688}" type="presParOf" srcId="{D7F73BD0-E265-564F-9447-A89BEEBECAB9}" destId="{99646E53-A720-9D48-A17A-B860DCBEEC5E}" srcOrd="0" destOrd="0" presId="urn:microsoft.com/office/officeart/2005/8/layout/hierarchy6"/>
    <dgm:cxn modelId="{19EF318B-8698-7F4E-AD92-ECDEAF1BE705}" type="presParOf" srcId="{99646E53-A720-9D48-A17A-B860DCBEEC5E}" destId="{7E95B4ED-C44A-6A43-A15C-569D02B70347}" srcOrd="0" destOrd="0" presId="urn:microsoft.com/office/officeart/2005/8/layout/hierarchy6"/>
    <dgm:cxn modelId="{0810B49B-EBC4-CB47-9510-344C943435D7}" type="presParOf" srcId="{99646E53-A720-9D48-A17A-B860DCBEEC5E}" destId="{D28D504F-B24B-F847-BA5B-7F966D8D61E0}" srcOrd="1" destOrd="0" presId="urn:microsoft.com/office/officeart/2005/8/layout/hierarchy6"/>
    <dgm:cxn modelId="{FF1211E9-B48B-9B41-8527-D47CBD44C894}" type="presParOf" srcId="{D28D504F-B24B-F847-BA5B-7F966D8D61E0}" destId="{19EFC396-1155-314E-AF46-02CE7DE9AEA1}" srcOrd="0" destOrd="0" presId="urn:microsoft.com/office/officeart/2005/8/layout/hierarchy6"/>
    <dgm:cxn modelId="{BFF38EA7-A815-5D47-A2DF-08FA2A0C68EF}" type="presParOf" srcId="{19EFC396-1155-314E-AF46-02CE7DE9AEA1}" destId="{9E857275-9108-6948-9954-8B7DAC801856}" srcOrd="0" destOrd="0" presId="urn:microsoft.com/office/officeart/2005/8/layout/hierarchy6"/>
    <dgm:cxn modelId="{2B7EFFC9-3067-3246-B6C8-7A69E52743C4}" type="presParOf" srcId="{19EFC396-1155-314E-AF46-02CE7DE9AEA1}" destId="{91542259-0B2E-8D44-AA18-A13EDC4B5E05}" srcOrd="1" destOrd="0" presId="urn:microsoft.com/office/officeart/2005/8/layout/hierarchy6"/>
    <dgm:cxn modelId="{AC2965E2-D017-7E41-AFEC-23C64B1ECB85}" type="presParOf" srcId="{91542259-0B2E-8D44-AA18-A13EDC4B5E05}" destId="{8C565FB2-3880-ED43-8955-A3E0F3E8AB12}" srcOrd="0" destOrd="0" presId="urn:microsoft.com/office/officeart/2005/8/layout/hierarchy6"/>
    <dgm:cxn modelId="{CCB5BE02-9D82-3648-B9C6-DDACAAE8F090}" type="presParOf" srcId="{91542259-0B2E-8D44-AA18-A13EDC4B5E05}" destId="{1B5A1D2F-83B2-5741-B982-60E574C0F491}" srcOrd="1" destOrd="0" presId="urn:microsoft.com/office/officeart/2005/8/layout/hierarchy6"/>
    <dgm:cxn modelId="{8BDC63AB-8151-884F-BE1E-2D2F35F48ECB}" type="presParOf" srcId="{1B5A1D2F-83B2-5741-B982-60E574C0F491}" destId="{22B03FDF-F197-6240-B147-C59287240B80}" srcOrd="0" destOrd="0" presId="urn:microsoft.com/office/officeart/2005/8/layout/hierarchy6"/>
    <dgm:cxn modelId="{E823A236-298D-204F-A6F8-6AA52D0098E0}" type="presParOf" srcId="{1B5A1D2F-83B2-5741-B982-60E574C0F491}" destId="{9B416676-227A-E041-9209-5278AC4F6FE4}" srcOrd="1" destOrd="0" presId="urn:microsoft.com/office/officeart/2005/8/layout/hierarchy6"/>
    <dgm:cxn modelId="{93859AE5-763C-4142-BA27-B8B57FD21F5E}" type="presParOf" srcId="{9B416676-227A-E041-9209-5278AC4F6FE4}" destId="{41926ABA-BDDC-0F41-8E5C-E8BA4C6A28FA}" srcOrd="0" destOrd="0" presId="urn:microsoft.com/office/officeart/2005/8/layout/hierarchy6"/>
    <dgm:cxn modelId="{5C1E36FF-B9B2-7943-B463-D46ED1C3A286}" type="presParOf" srcId="{9B416676-227A-E041-9209-5278AC4F6FE4}" destId="{41F28AB1-9DFA-8343-A999-2CE40ED7E57D}" srcOrd="1" destOrd="0" presId="urn:microsoft.com/office/officeart/2005/8/layout/hierarchy6"/>
    <dgm:cxn modelId="{D606CAA4-ACC0-C04C-93CC-2B4971F61765}" type="presParOf" srcId="{41F28AB1-9DFA-8343-A999-2CE40ED7E57D}" destId="{FCBC3AC5-97F0-DE4B-88D9-8C7788E77B66}" srcOrd="0" destOrd="0" presId="urn:microsoft.com/office/officeart/2005/8/layout/hierarchy6"/>
    <dgm:cxn modelId="{2F9A6C67-6770-C34C-BD43-8AF6F1A202D5}" type="presParOf" srcId="{41F28AB1-9DFA-8343-A999-2CE40ED7E57D}" destId="{551B1574-4B85-1E42-B48F-D0290DAE00DA}" srcOrd="1" destOrd="0" presId="urn:microsoft.com/office/officeart/2005/8/layout/hierarchy6"/>
    <dgm:cxn modelId="{5C707E41-B1A3-CF4A-AC8F-66A131967ED4}" type="presParOf" srcId="{9B416676-227A-E041-9209-5278AC4F6FE4}" destId="{1AB604B4-AD1C-C548-940D-E578F63F20FC}" srcOrd="2" destOrd="0" presId="urn:microsoft.com/office/officeart/2005/8/layout/hierarchy6"/>
    <dgm:cxn modelId="{4CCE4130-3BE5-6D44-BA2A-B1A325764D69}" type="presParOf" srcId="{9B416676-227A-E041-9209-5278AC4F6FE4}" destId="{27110796-FCE0-7C45-A550-0548F6206F22}" srcOrd="3" destOrd="0" presId="urn:microsoft.com/office/officeart/2005/8/layout/hierarchy6"/>
    <dgm:cxn modelId="{37FDCAC1-2F2C-4C4F-A590-DB257BBC1228}" type="presParOf" srcId="{27110796-FCE0-7C45-A550-0548F6206F22}" destId="{DEF448E5-292F-7448-857E-9ED336ACB98D}" srcOrd="0" destOrd="0" presId="urn:microsoft.com/office/officeart/2005/8/layout/hierarchy6"/>
    <dgm:cxn modelId="{C0FB26F6-6A90-A44F-A3DB-47B6579B6C1C}" type="presParOf" srcId="{27110796-FCE0-7C45-A550-0548F6206F22}" destId="{EE31C308-9016-2047-BFD3-8C5A487E329E}" srcOrd="1" destOrd="0" presId="urn:microsoft.com/office/officeart/2005/8/layout/hierarchy6"/>
    <dgm:cxn modelId="{316D5E4D-23FB-9E4D-9AED-E47192340D28}" type="presParOf" srcId="{91542259-0B2E-8D44-AA18-A13EDC4B5E05}" destId="{E38390A2-8019-3147-82BC-EA85B820342B}" srcOrd="2" destOrd="0" presId="urn:microsoft.com/office/officeart/2005/8/layout/hierarchy6"/>
    <dgm:cxn modelId="{FFC816A4-D603-2646-9534-AF474B67E05E}" type="presParOf" srcId="{91542259-0B2E-8D44-AA18-A13EDC4B5E05}" destId="{04094C98-12C6-DC46-9600-643B7707FFC3}" srcOrd="3" destOrd="0" presId="urn:microsoft.com/office/officeart/2005/8/layout/hierarchy6"/>
    <dgm:cxn modelId="{F4A74553-1E3D-754D-909D-E4A7C6B92258}" type="presParOf" srcId="{04094C98-12C6-DC46-9600-643B7707FFC3}" destId="{63989977-7D7E-5340-9C45-D8AE6896C3DC}" srcOrd="0" destOrd="0" presId="urn:microsoft.com/office/officeart/2005/8/layout/hierarchy6"/>
    <dgm:cxn modelId="{D3ACC898-E2C1-1744-9E93-DDE64DED0093}" type="presParOf" srcId="{04094C98-12C6-DC46-9600-643B7707FFC3}" destId="{35EFA04F-9575-2D43-A637-A1364FA62585}" srcOrd="1" destOrd="0" presId="urn:microsoft.com/office/officeart/2005/8/layout/hierarchy6"/>
    <dgm:cxn modelId="{FD14AB82-6D63-E344-B9B4-A6EC46D562D2}" type="presParOf" srcId="{35EFA04F-9575-2D43-A637-A1364FA62585}" destId="{547F52CD-D460-E541-B71A-E66825B73EA4}" srcOrd="0" destOrd="0" presId="urn:microsoft.com/office/officeart/2005/8/layout/hierarchy6"/>
    <dgm:cxn modelId="{A0624BCE-B06E-3647-8650-29B246DBEAA7}" type="presParOf" srcId="{35EFA04F-9575-2D43-A637-A1364FA62585}" destId="{7FD4FAA7-115C-664A-9618-F6EA71C22600}" srcOrd="1" destOrd="0" presId="urn:microsoft.com/office/officeart/2005/8/layout/hierarchy6"/>
    <dgm:cxn modelId="{1683DA32-1505-A94B-AD92-4F61EAC59CC3}" type="presParOf" srcId="{7FD4FAA7-115C-664A-9618-F6EA71C22600}" destId="{23CAAF1D-61C5-6846-AE4D-86629486D28E}" srcOrd="0" destOrd="0" presId="urn:microsoft.com/office/officeart/2005/8/layout/hierarchy6"/>
    <dgm:cxn modelId="{6B0B08F6-6AA8-0441-9826-FD3C022490BC}" type="presParOf" srcId="{7FD4FAA7-115C-664A-9618-F6EA71C22600}" destId="{693E06B4-60C2-274A-AB7B-1D2FBE9A7A5A}" srcOrd="1" destOrd="0" presId="urn:microsoft.com/office/officeart/2005/8/layout/hierarchy6"/>
    <dgm:cxn modelId="{CD320E37-C53B-9341-AF7A-DDBB28C91734}" type="presParOf" srcId="{D7F73BD0-E265-564F-9447-A89BEEBECAB9}" destId="{E99B5590-10A2-614D-900C-D268F22C3735}" srcOrd="1" destOrd="0" presId="urn:microsoft.com/office/officeart/2005/8/layout/hierarchy6"/>
    <dgm:cxn modelId="{1566E4A2-4320-F84B-8D6B-43F17FE04194}" type="presParOf" srcId="{E99B5590-10A2-614D-900C-D268F22C3735}" destId="{FDEBD73E-993F-BF44-A2D5-5FAEF3EF52BD}" srcOrd="0" destOrd="0" presId="urn:microsoft.com/office/officeart/2005/8/layout/hierarchy6"/>
    <dgm:cxn modelId="{204845F7-ADB8-2248-90E7-B6359E073E32}" type="presParOf" srcId="{FDEBD73E-993F-BF44-A2D5-5FAEF3EF52BD}" destId="{D0313FFA-613A-B648-9C09-5756B9825FA0}" srcOrd="0" destOrd="0" presId="urn:microsoft.com/office/officeart/2005/8/layout/hierarchy6"/>
    <dgm:cxn modelId="{2BD9C125-14B0-FB49-BB51-F593A95922E9}" type="presParOf" srcId="{FDEBD73E-993F-BF44-A2D5-5FAEF3EF52BD}" destId="{DE4C66FB-A1B0-DD4D-B658-159EB9D6338D}" srcOrd="1" destOrd="0" presId="urn:microsoft.com/office/officeart/2005/8/layout/hierarchy6"/>
    <dgm:cxn modelId="{C288C90E-FBB7-9641-AC3A-2C7AE05ACDD8}" type="presParOf" srcId="{E99B5590-10A2-614D-900C-D268F22C3735}" destId="{D0966FCA-103A-F046-BA67-C46CDFB765BD}" srcOrd="1" destOrd="0" presId="urn:microsoft.com/office/officeart/2005/8/layout/hierarchy6"/>
    <dgm:cxn modelId="{A0A95C2F-A0AA-5B4E-A97C-32B78174850F}" type="presParOf" srcId="{D0966FCA-103A-F046-BA67-C46CDFB765BD}" destId="{167DC9F0-2873-4A47-A066-53904A6F7B61}" srcOrd="0" destOrd="0" presId="urn:microsoft.com/office/officeart/2005/8/layout/hierarchy6"/>
    <dgm:cxn modelId="{3FF6E4E0-FCDD-CB49-B4AA-394A8AFE9585}" type="presParOf" srcId="{E99B5590-10A2-614D-900C-D268F22C3735}" destId="{C4898B98-400C-9644-BFCB-879368901F87}" srcOrd="2" destOrd="0" presId="urn:microsoft.com/office/officeart/2005/8/layout/hierarchy6"/>
    <dgm:cxn modelId="{E59160D2-A84E-4641-AF73-B3B78EE6B442}" type="presParOf" srcId="{C4898B98-400C-9644-BFCB-879368901F87}" destId="{26226B26-91C1-A04E-9853-66996DE9EDFC}" srcOrd="0" destOrd="0" presId="urn:microsoft.com/office/officeart/2005/8/layout/hierarchy6"/>
    <dgm:cxn modelId="{07A9ECCD-9181-9040-8322-B40FA6FD1FC7}" type="presParOf" srcId="{C4898B98-400C-9644-BFCB-879368901F87}" destId="{AF58CD41-F010-5C4A-92EF-87A793AA1C85}" srcOrd="1" destOrd="0" presId="urn:microsoft.com/office/officeart/2005/8/layout/hierarchy6"/>
    <dgm:cxn modelId="{C7407349-45DC-AF40-A61E-613B57A48556}" type="presParOf" srcId="{E99B5590-10A2-614D-900C-D268F22C3735}" destId="{F7760D97-8CE7-6B40-96F1-0C9F993A59C8}" srcOrd="3" destOrd="0" presId="urn:microsoft.com/office/officeart/2005/8/layout/hierarchy6"/>
    <dgm:cxn modelId="{96C2880C-E4E3-9B4B-A19B-9E6415068323}" type="presParOf" srcId="{F7760D97-8CE7-6B40-96F1-0C9F993A59C8}" destId="{E1B30FA5-C143-E74C-BF4C-46EBE9279833}" srcOrd="0" destOrd="0" presId="urn:microsoft.com/office/officeart/2005/8/layout/hierarchy6"/>
    <dgm:cxn modelId="{9FB40030-93C3-A941-A4FB-894393036079}" type="presParOf" srcId="{E99B5590-10A2-614D-900C-D268F22C3735}" destId="{BA082B82-FD28-C24D-AEC7-F9CB89F066AC}" srcOrd="4" destOrd="0" presId="urn:microsoft.com/office/officeart/2005/8/layout/hierarchy6"/>
    <dgm:cxn modelId="{D06F6142-C5ED-E447-B2F8-1D9C9ED9F927}" type="presParOf" srcId="{BA082B82-FD28-C24D-AEC7-F9CB89F066AC}" destId="{A5061191-5267-3D4C-A63D-D8B3D3636E7A}" srcOrd="0" destOrd="0" presId="urn:microsoft.com/office/officeart/2005/8/layout/hierarchy6"/>
    <dgm:cxn modelId="{AECCC039-F102-FB47-8FB6-09C24874B405}" type="presParOf" srcId="{BA082B82-FD28-C24D-AEC7-F9CB89F066AC}" destId="{47F7F226-B64D-0841-9922-A176311041E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806FEB-6BED-8A48-B66C-2FBA2FB92130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31A5083-9FC5-9549-A8E3-943E1CEBF0C3}">
      <dgm:prSet custT="1"/>
      <dgm:spPr/>
      <dgm:t>
        <a:bodyPr/>
        <a:lstStyle/>
        <a:p>
          <a:r>
            <a:rPr lang="es-MX" sz="1600"/>
            <a:t>Movimiento por carretera</a:t>
          </a:r>
        </a:p>
      </dgm:t>
    </dgm:pt>
    <dgm:pt modelId="{A6DFB54C-D0EF-704B-94DE-EF53564090BC}" type="parTrans" cxnId="{11E02DFA-D5F0-4E4B-99F6-18A6E241322C}">
      <dgm:prSet/>
      <dgm:spPr/>
      <dgm:t>
        <a:bodyPr/>
        <a:lstStyle/>
        <a:p>
          <a:endParaRPr lang="es-MX" sz="1600"/>
        </a:p>
      </dgm:t>
    </dgm:pt>
    <dgm:pt modelId="{2DB7AB37-A176-D44B-B364-A80A823C3290}" type="sibTrans" cxnId="{11E02DFA-D5F0-4E4B-99F6-18A6E241322C}">
      <dgm:prSet/>
      <dgm:spPr/>
      <dgm:t>
        <a:bodyPr/>
        <a:lstStyle/>
        <a:p>
          <a:endParaRPr lang="es-MX" sz="1600"/>
        </a:p>
      </dgm:t>
    </dgm:pt>
    <dgm:pt modelId="{7E086B66-18CD-084F-B62E-4EB400E4E0DB}">
      <dgm:prSet custT="1"/>
      <dgm:spPr/>
      <dgm:t>
        <a:bodyPr/>
        <a:lstStyle/>
        <a:p>
          <a:r>
            <a:rPr lang="es-MX" sz="1600"/>
            <a:t>Seguridad de empaques</a:t>
          </a:r>
        </a:p>
      </dgm:t>
    </dgm:pt>
    <dgm:pt modelId="{1A64946D-0E71-F840-99A9-0D0700E16622}" type="parTrans" cxnId="{073960EB-49F4-1C45-8646-29E63C14F915}">
      <dgm:prSet/>
      <dgm:spPr/>
      <dgm:t>
        <a:bodyPr/>
        <a:lstStyle/>
        <a:p>
          <a:endParaRPr lang="es-MX" sz="1600"/>
        </a:p>
      </dgm:t>
    </dgm:pt>
    <dgm:pt modelId="{D0A62DB1-795B-7A40-8A2C-0D684D5FCA62}" type="sibTrans" cxnId="{073960EB-49F4-1C45-8646-29E63C14F915}">
      <dgm:prSet/>
      <dgm:spPr/>
      <dgm:t>
        <a:bodyPr/>
        <a:lstStyle/>
        <a:p>
          <a:endParaRPr lang="es-MX" sz="1600"/>
        </a:p>
      </dgm:t>
    </dgm:pt>
    <dgm:pt modelId="{235A740D-12C3-674E-8F13-51C1618753F8}">
      <dgm:prSet custT="1"/>
      <dgm:spPr/>
      <dgm:t>
        <a:bodyPr/>
        <a:lstStyle/>
        <a:p>
          <a:r>
            <a:rPr lang="es-MX" sz="1600"/>
            <a:t>Preparación para el envio</a:t>
          </a:r>
        </a:p>
      </dgm:t>
    </dgm:pt>
    <dgm:pt modelId="{98678E02-579E-6640-9D7C-D33FE8C8C207}" type="parTrans" cxnId="{DB84321B-D562-4C41-AB18-FF720AD9CB98}">
      <dgm:prSet/>
      <dgm:spPr/>
      <dgm:t>
        <a:bodyPr/>
        <a:lstStyle/>
        <a:p>
          <a:endParaRPr lang="es-MX" sz="1600"/>
        </a:p>
      </dgm:t>
    </dgm:pt>
    <dgm:pt modelId="{4D7096C7-F78C-3A41-BEA1-63731B7315B2}" type="sibTrans" cxnId="{DB84321B-D562-4C41-AB18-FF720AD9CB98}">
      <dgm:prSet/>
      <dgm:spPr/>
      <dgm:t>
        <a:bodyPr/>
        <a:lstStyle/>
        <a:p>
          <a:endParaRPr lang="es-MX" sz="1600"/>
        </a:p>
      </dgm:t>
    </dgm:pt>
    <dgm:pt modelId="{60905EB4-3394-064E-8FF7-565EC30D9AED}">
      <dgm:prSet custT="1"/>
      <dgm:spPr/>
      <dgm:t>
        <a:bodyPr/>
        <a:lstStyle/>
        <a:p>
          <a:r>
            <a:rPr lang="es-MX" sz="1600"/>
            <a:t>Segregación</a:t>
          </a:r>
        </a:p>
      </dgm:t>
    </dgm:pt>
    <dgm:pt modelId="{9DB98D6A-53E9-7540-9F69-A42C1EF385E2}" type="parTrans" cxnId="{7E9A855B-DF69-BC43-B38B-2AA19019AF16}">
      <dgm:prSet/>
      <dgm:spPr/>
      <dgm:t>
        <a:bodyPr/>
        <a:lstStyle/>
        <a:p>
          <a:endParaRPr lang="es-MX" sz="1600"/>
        </a:p>
      </dgm:t>
    </dgm:pt>
    <dgm:pt modelId="{9A8A440C-7C1D-CD41-97A8-51C7353F6FA1}" type="sibTrans" cxnId="{7E9A855B-DF69-BC43-B38B-2AA19019AF16}">
      <dgm:prSet/>
      <dgm:spPr/>
      <dgm:t>
        <a:bodyPr/>
        <a:lstStyle/>
        <a:p>
          <a:endParaRPr lang="es-MX" sz="1600"/>
        </a:p>
      </dgm:t>
    </dgm:pt>
    <dgm:pt modelId="{53F258F2-2EDC-DD40-9AAD-B0AB23E4F815}">
      <dgm:prSet custT="1"/>
      <dgm:spPr/>
      <dgm:t>
        <a:bodyPr/>
        <a:lstStyle/>
        <a:p>
          <a:r>
            <a:rPr lang="es-MX" sz="1600"/>
            <a:t>Transbordo </a:t>
          </a:r>
        </a:p>
      </dgm:t>
    </dgm:pt>
    <dgm:pt modelId="{DC9FE90D-48E2-BF4C-9D6E-509D87C2F375}" type="parTrans" cxnId="{1AF08D4D-CA7E-F043-B954-787542DEB552}">
      <dgm:prSet/>
      <dgm:spPr/>
      <dgm:t>
        <a:bodyPr/>
        <a:lstStyle/>
        <a:p>
          <a:endParaRPr lang="es-MX" sz="1600"/>
        </a:p>
      </dgm:t>
    </dgm:pt>
    <dgm:pt modelId="{34FB785E-4487-6E4C-8442-5B0FADEF6C1B}" type="sibTrans" cxnId="{1AF08D4D-CA7E-F043-B954-787542DEB552}">
      <dgm:prSet/>
      <dgm:spPr/>
      <dgm:t>
        <a:bodyPr/>
        <a:lstStyle/>
        <a:p>
          <a:endParaRPr lang="es-MX" sz="1600"/>
        </a:p>
      </dgm:t>
    </dgm:pt>
    <dgm:pt modelId="{8D919226-0783-B546-A731-2C028CAD5AF3}">
      <dgm:prSet custT="1"/>
      <dgm:spPr/>
      <dgm:t>
        <a:bodyPr/>
        <a:lstStyle/>
        <a:p>
          <a:r>
            <a:rPr lang="es-MX" sz="1600"/>
            <a:t>Trasiego</a:t>
          </a:r>
        </a:p>
      </dgm:t>
    </dgm:pt>
    <dgm:pt modelId="{35F36BDD-2815-3A4A-962E-0392B6B852EC}" type="parTrans" cxnId="{85A25142-4E25-E34D-A10F-A58E51342373}">
      <dgm:prSet/>
      <dgm:spPr/>
      <dgm:t>
        <a:bodyPr/>
        <a:lstStyle/>
        <a:p>
          <a:endParaRPr lang="es-MX" sz="1600"/>
        </a:p>
      </dgm:t>
    </dgm:pt>
    <dgm:pt modelId="{BF081B13-4071-4C46-9EC5-0576A059E31B}" type="sibTrans" cxnId="{85A25142-4E25-E34D-A10F-A58E51342373}">
      <dgm:prSet/>
      <dgm:spPr/>
      <dgm:t>
        <a:bodyPr/>
        <a:lstStyle/>
        <a:p>
          <a:endParaRPr lang="es-MX" sz="1600"/>
        </a:p>
      </dgm:t>
    </dgm:pt>
    <dgm:pt modelId="{599EF0E3-FE1B-0646-ADC2-27597E9D35FB}">
      <dgm:prSet custT="1"/>
      <dgm:spPr/>
      <dgm:t>
        <a:bodyPr/>
        <a:lstStyle/>
        <a:p>
          <a:r>
            <a:rPr lang="es-MX" sz="1600"/>
            <a:t>Almacenamiento Entransito</a:t>
          </a:r>
        </a:p>
      </dgm:t>
    </dgm:pt>
    <dgm:pt modelId="{B846AF68-712F-064F-A304-673DD65FB9AA}" type="parTrans" cxnId="{CD0C7479-0B47-EA4E-8E09-82BA519BEA12}">
      <dgm:prSet/>
      <dgm:spPr/>
      <dgm:t>
        <a:bodyPr/>
        <a:lstStyle/>
        <a:p>
          <a:endParaRPr lang="es-MX" sz="1600"/>
        </a:p>
      </dgm:t>
    </dgm:pt>
    <dgm:pt modelId="{C58398CB-2B79-D844-9554-90C5F90D5DD2}" type="sibTrans" cxnId="{CD0C7479-0B47-EA4E-8E09-82BA519BEA12}">
      <dgm:prSet/>
      <dgm:spPr/>
      <dgm:t>
        <a:bodyPr/>
        <a:lstStyle/>
        <a:p>
          <a:endParaRPr lang="es-MX" sz="1600"/>
        </a:p>
      </dgm:t>
    </dgm:pt>
    <dgm:pt modelId="{048694F9-1097-7C48-9CB3-663748448107}">
      <dgm:prSet custT="1"/>
      <dgm:spPr/>
      <dgm:t>
        <a:bodyPr/>
        <a:lstStyle/>
        <a:p>
          <a:r>
            <a:rPr lang="es-MX" sz="1600"/>
            <a:t>Descarga</a:t>
          </a:r>
        </a:p>
      </dgm:t>
    </dgm:pt>
    <dgm:pt modelId="{0FA323D0-60B4-CE4C-9D52-D381EC14D28C}" type="parTrans" cxnId="{A2115D15-ACAF-DC40-9DFC-47AAE2FBFDB6}">
      <dgm:prSet/>
      <dgm:spPr/>
      <dgm:t>
        <a:bodyPr/>
        <a:lstStyle/>
        <a:p>
          <a:endParaRPr lang="es-MX" sz="1600"/>
        </a:p>
      </dgm:t>
    </dgm:pt>
    <dgm:pt modelId="{1FC8D2F7-D337-C749-B499-ABAC60A1C345}" type="sibTrans" cxnId="{A2115D15-ACAF-DC40-9DFC-47AAE2FBFDB6}">
      <dgm:prSet/>
      <dgm:spPr/>
      <dgm:t>
        <a:bodyPr/>
        <a:lstStyle/>
        <a:p>
          <a:endParaRPr lang="es-MX" sz="1600"/>
        </a:p>
      </dgm:t>
    </dgm:pt>
    <dgm:pt modelId="{389BE4E2-13A9-A34D-A5D0-E344BA98A2D5}">
      <dgm:prSet custT="1"/>
      <dgm:spPr/>
      <dgm:t>
        <a:bodyPr/>
        <a:lstStyle/>
        <a:p>
          <a:r>
            <a:rPr lang="es-MX" sz="1600"/>
            <a:t>Recepción final</a:t>
          </a:r>
        </a:p>
      </dgm:t>
    </dgm:pt>
    <dgm:pt modelId="{247D0A22-43B3-1A40-8FB2-7301B5481173}" type="parTrans" cxnId="{F8DEDC7A-F659-F84E-B1DF-1291FC3061C2}">
      <dgm:prSet/>
      <dgm:spPr/>
      <dgm:t>
        <a:bodyPr/>
        <a:lstStyle/>
        <a:p>
          <a:endParaRPr lang="es-MX" sz="1600"/>
        </a:p>
      </dgm:t>
    </dgm:pt>
    <dgm:pt modelId="{632BF08B-AED5-6945-A29F-CE4D9FA16E7B}" type="sibTrans" cxnId="{F8DEDC7A-F659-F84E-B1DF-1291FC3061C2}">
      <dgm:prSet/>
      <dgm:spPr/>
      <dgm:t>
        <a:bodyPr/>
        <a:lstStyle/>
        <a:p>
          <a:endParaRPr lang="es-MX" sz="1600"/>
        </a:p>
      </dgm:t>
    </dgm:pt>
    <dgm:pt modelId="{958AC4A8-79AE-9F49-9770-F17CA55E5194}" type="pres">
      <dgm:prSet presAssocID="{5C806FEB-6BED-8A48-B66C-2FBA2FB92130}" presName="diagram" presStyleCnt="0">
        <dgm:presLayoutVars>
          <dgm:dir/>
          <dgm:resizeHandles val="exact"/>
        </dgm:presLayoutVars>
      </dgm:prSet>
      <dgm:spPr/>
    </dgm:pt>
    <dgm:pt modelId="{D7E09B77-3AE0-8F45-B999-BD9275C6FF6D}" type="pres">
      <dgm:prSet presAssocID="{431A5083-9FC5-9549-A8E3-943E1CEBF0C3}" presName="node" presStyleLbl="node1" presStyleIdx="0" presStyleCnt="9">
        <dgm:presLayoutVars>
          <dgm:bulletEnabled val="1"/>
        </dgm:presLayoutVars>
      </dgm:prSet>
      <dgm:spPr/>
    </dgm:pt>
    <dgm:pt modelId="{875AC7C8-2B85-654E-91F4-971483438E14}" type="pres">
      <dgm:prSet presAssocID="{2DB7AB37-A176-D44B-B364-A80A823C3290}" presName="sibTrans" presStyleCnt="0"/>
      <dgm:spPr/>
    </dgm:pt>
    <dgm:pt modelId="{A0EAC1E1-4CF0-7943-BF46-CC01682C5311}" type="pres">
      <dgm:prSet presAssocID="{7E086B66-18CD-084F-B62E-4EB400E4E0DB}" presName="node" presStyleLbl="node1" presStyleIdx="1" presStyleCnt="9">
        <dgm:presLayoutVars>
          <dgm:bulletEnabled val="1"/>
        </dgm:presLayoutVars>
      </dgm:prSet>
      <dgm:spPr/>
    </dgm:pt>
    <dgm:pt modelId="{43F8EEDB-A23E-5142-8A0E-CD3DFD50E949}" type="pres">
      <dgm:prSet presAssocID="{D0A62DB1-795B-7A40-8A2C-0D684D5FCA62}" presName="sibTrans" presStyleCnt="0"/>
      <dgm:spPr/>
    </dgm:pt>
    <dgm:pt modelId="{D9169332-9A30-B947-9884-EA77AD884893}" type="pres">
      <dgm:prSet presAssocID="{235A740D-12C3-674E-8F13-51C1618753F8}" presName="node" presStyleLbl="node1" presStyleIdx="2" presStyleCnt="9">
        <dgm:presLayoutVars>
          <dgm:bulletEnabled val="1"/>
        </dgm:presLayoutVars>
      </dgm:prSet>
      <dgm:spPr/>
    </dgm:pt>
    <dgm:pt modelId="{EB3D1EA0-6744-924F-9BE7-802F2CE9875E}" type="pres">
      <dgm:prSet presAssocID="{4D7096C7-F78C-3A41-BEA1-63731B7315B2}" presName="sibTrans" presStyleCnt="0"/>
      <dgm:spPr/>
    </dgm:pt>
    <dgm:pt modelId="{13733288-29F3-1246-9515-56387D13644F}" type="pres">
      <dgm:prSet presAssocID="{60905EB4-3394-064E-8FF7-565EC30D9AED}" presName="node" presStyleLbl="node1" presStyleIdx="3" presStyleCnt="9">
        <dgm:presLayoutVars>
          <dgm:bulletEnabled val="1"/>
        </dgm:presLayoutVars>
      </dgm:prSet>
      <dgm:spPr/>
    </dgm:pt>
    <dgm:pt modelId="{2640B014-B9AB-634D-B024-C6D66A952C34}" type="pres">
      <dgm:prSet presAssocID="{9A8A440C-7C1D-CD41-97A8-51C7353F6FA1}" presName="sibTrans" presStyleCnt="0"/>
      <dgm:spPr/>
    </dgm:pt>
    <dgm:pt modelId="{BA322CAA-A102-B347-9038-F029ECDBEAA3}" type="pres">
      <dgm:prSet presAssocID="{53F258F2-2EDC-DD40-9AAD-B0AB23E4F815}" presName="node" presStyleLbl="node1" presStyleIdx="4" presStyleCnt="9">
        <dgm:presLayoutVars>
          <dgm:bulletEnabled val="1"/>
        </dgm:presLayoutVars>
      </dgm:prSet>
      <dgm:spPr/>
    </dgm:pt>
    <dgm:pt modelId="{1F515F50-9740-1547-A270-91E7F49E77AF}" type="pres">
      <dgm:prSet presAssocID="{34FB785E-4487-6E4C-8442-5B0FADEF6C1B}" presName="sibTrans" presStyleCnt="0"/>
      <dgm:spPr/>
    </dgm:pt>
    <dgm:pt modelId="{058D8F21-91F6-DA4B-B02E-0C1A910903CE}" type="pres">
      <dgm:prSet presAssocID="{8D919226-0783-B546-A731-2C028CAD5AF3}" presName="node" presStyleLbl="node1" presStyleIdx="5" presStyleCnt="9">
        <dgm:presLayoutVars>
          <dgm:bulletEnabled val="1"/>
        </dgm:presLayoutVars>
      </dgm:prSet>
      <dgm:spPr/>
    </dgm:pt>
    <dgm:pt modelId="{8C8028E6-C0E1-3041-95BD-D36DC9AA0A3E}" type="pres">
      <dgm:prSet presAssocID="{BF081B13-4071-4C46-9EC5-0576A059E31B}" presName="sibTrans" presStyleCnt="0"/>
      <dgm:spPr/>
    </dgm:pt>
    <dgm:pt modelId="{96BAE7E4-1EBC-474A-B45B-F2A3D6AB68CC}" type="pres">
      <dgm:prSet presAssocID="{599EF0E3-FE1B-0646-ADC2-27597E9D35FB}" presName="node" presStyleLbl="node1" presStyleIdx="6" presStyleCnt="9">
        <dgm:presLayoutVars>
          <dgm:bulletEnabled val="1"/>
        </dgm:presLayoutVars>
      </dgm:prSet>
      <dgm:spPr/>
    </dgm:pt>
    <dgm:pt modelId="{8D725123-BF2A-494C-B7B0-AD2A3B57F192}" type="pres">
      <dgm:prSet presAssocID="{C58398CB-2B79-D844-9554-90C5F90D5DD2}" presName="sibTrans" presStyleCnt="0"/>
      <dgm:spPr/>
    </dgm:pt>
    <dgm:pt modelId="{75843B37-3EC4-2C44-A4F3-8CB749476B4A}" type="pres">
      <dgm:prSet presAssocID="{048694F9-1097-7C48-9CB3-663748448107}" presName="node" presStyleLbl="node1" presStyleIdx="7" presStyleCnt="9">
        <dgm:presLayoutVars>
          <dgm:bulletEnabled val="1"/>
        </dgm:presLayoutVars>
      </dgm:prSet>
      <dgm:spPr/>
    </dgm:pt>
    <dgm:pt modelId="{07601428-8590-C740-9CBD-4010FFD036E3}" type="pres">
      <dgm:prSet presAssocID="{1FC8D2F7-D337-C749-B499-ABAC60A1C345}" presName="sibTrans" presStyleCnt="0"/>
      <dgm:spPr/>
    </dgm:pt>
    <dgm:pt modelId="{D31BCBEB-1205-A34B-9BE0-08555666A99E}" type="pres">
      <dgm:prSet presAssocID="{389BE4E2-13A9-A34D-A5D0-E344BA98A2D5}" presName="node" presStyleLbl="node1" presStyleIdx="8" presStyleCnt="9">
        <dgm:presLayoutVars>
          <dgm:bulletEnabled val="1"/>
        </dgm:presLayoutVars>
      </dgm:prSet>
      <dgm:spPr/>
    </dgm:pt>
  </dgm:ptLst>
  <dgm:cxnLst>
    <dgm:cxn modelId="{15535A01-97C1-BF44-AE0B-3D85AF1B4672}" type="presOf" srcId="{60905EB4-3394-064E-8FF7-565EC30D9AED}" destId="{13733288-29F3-1246-9515-56387D13644F}" srcOrd="0" destOrd="0" presId="urn:microsoft.com/office/officeart/2005/8/layout/default"/>
    <dgm:cxn modelId="{A2115D15-ACAF-DC40-9DFC-47AAE2FBFDB6}" srcId="{5C806FEB-6BED-8A48-B66C-2FBA2FB92130}" destId="{048694F9-1097-7C48-9CB3-663748448107}" srcOrd="7" destOrd="0" parTransId="{0FA323D0-60B4-CE4C-9D52-D381EC14D28C}" sibTransId="{1FC8D2F7-D337-C749-B499-ABAC60A1C345}"/>
    <dgm:cxn modelId="{DB84321B-D562-4C41-AB18-FF720AD9CB98}" srcId="{5C806FEB-6BED-8A48-B66C-2FBA2FB92130}" destId="{235A740D-12C3-674E-8F13-51C1618753F8}" srcOrd="2" destOrd="0" parTransId="{98678E02-579E-6640-9D7C-D33FE8C8C207}" sibTransId="{4D7096C7-F78C-3A41-BEA1-63731B7315B2}"/>
    <dgm:cxn modelId="{630DFF20-A81D-0640-879A-BE7C475F11FA}" type="presOf" srcId="{048694F9-1097-7C48-9CB3-663748448107}" destId="{75843B37-3EC4-2C44-A4F3-8CB749476B4A}" srcOrd="0" destOrd="0" presId="urn:microsoft.com/office/officeart/2005/8/layout/default"/>
    <dgm:cxn modelId="{A55BF72B-6BE9-F444-9830-A0E1A40B4021}" type="presOf" srcId="{235A740D-12C3-674E-8F13-51C1618753F8}" destId="{D9169332-9A30-B947-9884-EA77AD884893}" srcOrd="0" destOrd="0" presId="urn:microsoft.com/office/officeart/2005/8/layout/default"/>
    <dgm:cxn modelId="{2607372D-69C3-F141-A029-7BC6775EF5CD}" type="presOf" srcId="{389BE4E2-13A9-A34D-A5D0-E344BA98A2D5}" destId="{D31BCBEB-1205-A34B-9BE0-08555666A99E}" srcOrd="0" destOrd="0" presId="urn:microsoft.com/office/officeart/2005/8/layout/default"/>
    <dgm:cxn modelId="{85A25142-4E25-E34D-A10F-A58E51342373}" srcId="{5C806FEB-6BED-8A48-B66C-2FBA2FB92130}" destId="{8D919226-0783-B546-A731-2C028CAD5AF3}" srcOrd="5" destOrd="0" parTransId="{35F36BDD-2815-3A4A-962E-0392B6B852EC}" sibTransId="{BF081B13-4071-4C46-9EC5-0576A059E31B}"/>
    <dgm:cxn modelId="{1AF08D4D-CA7E-F043-B954-787542DEB552}" srcId="{5C806FEB-6BED-8A48-B66C-2FBA2FB92130}" destId="{53F258F2-2EDC-DD40-9AAD-B0AB23E4F815}" srcOrd="4" destOrd="0" parTransId="{DC9FE90D-48E2-BF4C-9D6E-509D87C2F375}" sibTransId="{34FB785E-4487-6E4C-8442-5B0FADEF6C1B}"/>
    <dgm:cxn modelId="{D5DF364F-84ED-0046-A888-EA523E234D6E}" type="presOf" srcId="{5C806FEB-6BED-8A48-B66C-2FBA2FB92130}" destId="{958AC4A8-79AE-9F49-9770-F17CA55E5194}" srcOrd="0" destOrd="0" presId="urn:microsoft.com/office/officeart/2005/8/layout/default"/>
    <dgm:cxn modelId="{A6B17052-F61C-3C45-86DE-12D0B0871932}" type="presOf" srcId="{7E086B66-18CD-084F-B62E-4EB400E4E0DB}" destId="{A0EAC1E1-4CF0-7943-BF46-CC01682C5311}" srcOrd="0" destOrd="0" presId="urn:microsoft.com/office/officeart/2005/8/layout/default"/>
    <dgm:cxn modelId="{7E9A855B-DF69-BC43-B38B-2AA19019AF16}" srcId="{5C806FEB-6BED-8A48-B66C-2FBA2FB92130}" destId="{60905EB4-3394-064E-8FF7-565EC30D9AED}" srcOrd="3" destOrd="0" parTransId="{9DB98D6A-53E9-7540-9F69-A42C1EF385E2}" sibTransId="{9A8A440C-7C1D-CD41-97A8-51C7353F6FA1}"/>
    <dgm:cxn modelId="{CD0C7479-0B47-EA4E-8E09-82BA519BEA12}" srcId="{5C806FEB-6BED-8A48-B66C-2FBA2FB92130}" destId="{599EF0E3-FE1B-0646-ADC2-27597E9D35FB}" srcOrd="6" destOrd="0" parTransId="{B846AF68-712F-064F-A304-673DD65FB9AA}" sibTransId="{C58398CB-2B79-D844-9554-90C5F90D5DD2}"/>
    <dgm:cxn modelId="{F8DEDC7A-F659-F84E-B1DF-1291FC3061C2}" srcId="{5C806FEB-6BED-8A48-B66C-2FBA2FB92130}" destId="{389BE4E2-13A9-A34D-A5D0-E344BA98A2D5}" srcOrd="8" destOrd="0" parTransId="{247D0A22-43B3-1A40-8FB2-7301B5481173}" sibTransId="{632BF08B-AED5-6945-A29F-CE4D9FA16E7B}"/>
    <dgm:cxn modelId="{56820F80-4168-C542-AE79-68CE2B6D85FA}" type="presOf" srcId="{431A5083-9FC5-9549-A8E3-943E1CEBF0C3}" destId="{D7E09B77-3AE0-8F45-B999-BD9275C6FF6D}" srcOrd="0" destOrd="0" presId="urn:microsoft.com/office/officeart/2005/8/layout/default"/>
    <dgm:cxn modelId="{B00E1182-7CFC-EE4C-9E70-6DC99345FC90}" type="presOf" srcId="{599EF0E3-FE1B-0646-ADC2-27597E9D35FB}" destId="{96BAE7E4-1EBC-474A-B45B-F2A3D6AB68CC}" srcOrd="0" destOrd="0" presId="urn:microsoft.com/office/officeart/2005/8/layout/default"/>
    <dgm:cxn modelId="{B5773291-3571-C34B-8C11-41BDA1D27B7F}" type="presOf" srcId="{8D919226-0783-B546-A731-2C028CAD5AF3}" destId="{058D8F21-91F6-DA4B-B02E-0C1A910903CE}" srcOrd="0" destOrd="0" presId="urn:microsoft.com/office/officeart/2005/8/layout/default"/>
    <dgm:cxn modelId="{AB0B5AC5-DE84-8249-961A-CBB1E940E210}" type="presOf" srcId="{53F258F2-2EDC-DD40-9AAD-B0AB23E4F815}" destId="{BA322CAA-A102-B347-9038-F029ECDBEAA3}" srcOrd="0" destOrd="0" presId="urn:microsoft.com/office/officeart/2005/8/layout/default"/>
    <dgm:cxn modelId="{073960EB-49F4-1C45-8646-29E63C14F915}" srcId="{5C806FEB-6BED-8A48-B66C-2FBA2FB92130}" destId="{7E086B66-18CD-084F-B62E-4EB400E4E0DB}" srcOrd="1" destOrd="0" parTransId="{1A64946D-0E71-F840-99A9-0D0700E16622}" sibTransId="{D0A62DB1-795B-7A40-8A2C-0D684D5FCA62}"/>
    <dgm:cxn modelId="{11E02DFA-D5F0-4E4B-99F6-18A6E241322C}" srcId="{5C806FEB-6BED-8A48-B66C-2FBA2FB92130}" destId="{431A5083-9FC5-9549-A8E3-943E1CEBF0C3}" srcOrd="0" destOrd="0" parTransId="{A6DFB54C-D0EF-704B-94DE-EF53564090BC}" sibTransId="{2DB7AB37-A176-D44B-B364-A80A823C3290}"/>
    <dgm:cxn modelId="{9176E021-D4B8-214A-8E0C-A1EB2B7A4661}" type="presParOf" srcId="{958AC4A8-79AE-9F49-9770-F17CA55E5194}" destId="{D7E09B77-3AE0-8F45-B999-BD9275C6FF6D}" srcOrd="0" destOrd="0" presId="urn:microsoft.com/office/officeart/2005/8/layout/default"/>
    <dgm:cxn modelId="{91A45F25-4AF7-624B-9975-A42A80F68F42}" type="presParOf" srcId="{958AC4A8-79AE-9F49-9770-F17CA55E5194}" destId="{875AC7C8-2B85-654E-91F4-971483438E14}" srcOrd="1" destOrd="0" presId="urn:microsoft.com/office/officeart/2005/8/layout/default"/>
    <dgm:cxn modelId="{B58B6C61-EE97-BF45-AA2D-88ED01F61ABA}" type="presParOf" srcId="{958AC4A8-79AE-9F49-9770-F17CA55E5194}" destId="{A0EAC1E1-4CF0-7943-BF46-CC01682C5311}" srcOrd="2" destOrd="0" presId="urn:microsoft.com/office/officeart/2005/8/layout/default"/>
    <dgm:cxn modelId="{AEB5B297-5F51-5E4B-9773-9A88E4CE060B}" type="presParOf" srcId="{958AC4A8-79AE-9F49-9770-F17CA55E5194}" destId="{43F8EEDB-A23E-5142-8A0E-CD3DFD50E949}" srcOrd="3" destOrd="0" presId="urn:microsoft.com/office/officeart/2005/8/layout/default"/>
    <dgm:cxn modelId="{C3806FA8-BC48-444C-AACF-6EAF045E18F5}" type="presParOf" srcId="{958AC4A8-79AE-9F49-9770-F17CA55E5194}" destId="{D9169332-9A30-B947-9884-EA77AD884893}" srcOrd="4" destOrd="0" presId="urn:microsoft.com/office/officeart/2005/8/layout/default"/>
    <dgm:cxn modelId="{27EFB8C5-F101-DE44-B174-44F3FC4544BB}" type="presParOf" srcId="{958AC4A8-79AE-9F49-9770-F17CA55E5194}" destId="{EB3D1EA0-6744-924F-9BE7-802F2CE9875E}" srcOrd="5" destOrd="0" presId="urn:microsoft.com/office/officeart/2005/8/layout/default"/>
    <dgm:cxn modelId="{6B25B710-4127-E54C-BC62-9EB10FA1573B}" type="presParOf" srcId="{958AC4A8-79AE-9F49-9770-F17CA55E5194}" destId="{13733288-29F3-1246-9515-56387D13644F}" srcOrd="6" destOrd="0" presId="urn:microsoft.com/office/officeart/2005/8/layout/default"/>
    <dgm:cxn modelId="{4919AEA9-2481-0747-BE99-1DD3ACCF9E52}" type="presParOf" srcId="{958AC4A8-79AE-9F49-9770-F17CA55E5194}" destId="{2640B014-B9AB-634D-B024-C6D66A952C34}" srcOrd="7" destOrd="0" presId="urn:microsoft.com/office/officeart/2005/8/layout/default"/>
    <dgm:cxn modelId="{D68CCDF3-4754-8D45-AC3A-BD049B57C146}" type="presParOf" srcId="{958AC4A8-79AE-9F49-9770-F17CA55E5194}" destId="{BA322CAA-A102-B347-9038-F029ECDBEAA3}" srcOrd="8" destOrd="0" presId="urn:microsoft.com/office/officeart/2005/8/layout/default"/>
    <dgm:cxn modelId="{5EFE77BA-4BE3-4246-96D8-BC3D15B73443}" type="presParOf" srcId="{958AC4A8-79AE-9F49-9770-F17CA55E5194}" destId="{1F515F50-9740-1547-A270-91E7F49E77AF}" srcOrd="9" destOrd="0" presId="urn:microsoft.com/office/officeart/2005/8/layout/default"/>
    <dgm:cxn modelId="{F1BA8F78-FD8B-ED48-981E-1CD51EDD4496}" type="presParOf" srcId="{958AC4A8-79AE-9F49-9770-F17CA55E5194}" destId="{058D8F21-91F6-DA4B-B02E-0C1A910903CE}" srcOrd="10" destOrd="0" presId="urn:microsoft.com/office/officeart/2005/8/layout/default"/>
    <dgm:cxn modelId="{4EF2086F-3E9C-6E43-A0F0-643DDE38C893}" type="presParOf" srcId="{958AC4A8-79AE-9F49-9770-F17CA55E5194}" destId="{8C8028E6-C0E1-3041-95BD-D36DC9AA0A3E}" srcOrd="11" destOrd="0" presId="urn:microsoft.com/office/officeart/2005/8/layout/default"/>
    <dgm:cxn modelId="{BFC18C91-7C00-FD44-90CB-4F142F83E062}" type="presParOf" srcId="{958AC4A8-79AE-9F49-9770-F17CA55E5194}" destId="{96BAE7E4-1EBC-474A-B45B-F2A3D6AB68CC}" srcOrd="12" destOrd="0" presId="urn:microsoft.com/office/officeart/2005/8/layout/default"/>
    <dgm:cxn modelId="{56046176-C235-1B4D-8005-C30B4B29959C}" type="presParOf" srcId="{958AC4A8-79AE-9F49-9770-F17CA55E5194}" destId="{8D725123-BF2A-494C-B7B0-AD2A3B57F192}" srcOrd="13" destOrd="0" presId="urn:microsoft.com/office/officeart/2005/8/layout/default"/>
    <dgm:cxn modelId="{4426CC95-6ACD-EB43-A7EC-42597F7D6FE2}" type="presParOf" srcId="{958AC4A8-79AE-9F49-9770-F17CA55E5194}" destId="{75843B37-3EC4-2C44-A4F3-8CB749476B4A}" srcOrd="14" destOrd="0" presId="urn:microsoft.com/office/officeart/2005/8/layout/default"/>
    <dgm:cxn modelId="{208411D1-403E-EB45-BAC8-26E28766F84C}" type="presParOf" srcId="{958AC4A8-79AE-9F49-9770-F17CA55E5194}" destId="{07601428-8590-C740-9CBD-4010FFD036E3}" srcOrd="15" destOrd="0" presId="urn:microsoft.com/office/officeart/2005/8/layout/default"/>
    <dgm:cxn modelId="{C942577E-E46E-074D-948E-DE07B1874D43}" type="presParOf" srcId="{958AC4A8-79AE-9F49-9770-F17CA55E5194}" destId="{D31BCBEB-1205-A34B-9BE0-08555666A9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F098-9896-5E42-8FCF-817CD361FE40}">
      <dsp:nvSpPr>
        <dsp:cNvPr id="0" name=""/>
        <dsp:cNvSpPr/>
      </dsp:nvSpPr>
      <dsp:spPr>
        <a:xfrm>
          <a:off x="444810" y="1218186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kern="1200" dirty="0"/>
            <a:t>Conferencias de la Organización de las Naciones Unidas</a:t>
          </a:r>
          <a:endParaRPr lang="es-MX" sz="8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600" kern="1200" dirty="0"/>
            <a:t>Gestión Ecológicamente Racional de los Productos Químicos Tóxicos</a:t>
          </a:r>
          <a:endParaRPr lang="es-MX" sz="800" kern="1200" dirty="0"/>
        </a:p>
      </dsp:txBody>
      <dsp:txXfrm>
        <a:off x="885043" y="1449078"/>
        <a:ext cx="858455" cy="1077494"/>
      </dsp:txXfrm>
    </dsp:sp>
    <dsp:sp modelId="{870FEF8C-3B0B-B34A-B4E6-20F7F54DB0F8}">
      <dsp:nvSpPr>
        <dsp:cNvPr id="0" name=""/>
        <dsp:cNvSpPr/>
      </dsp:nvSpPr>
      <dsp:spPr>
        <a:xfrm>
          <a:off x="4576" y="1547592"/>
          <a:ext cx="880467" cy="8804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1972</a:t>
          </a:r>
          <a:endParaRPr lang="es-MX" sz="2400" kern="1200"/>
        </a:p>
      </dsp:txBody>
      <dsp:txXfrm>
        <a:off x="133517" y="1676533"/>
        <a:ext cx="622585" cy="622585"/>
      </dsp:txXfrm>
    </dsp:sp>
    <dsp:sp modelId="{207BBA79-459F-A149-A835-F4C603C4AF74}">
      <dsp:nvSpPr>
        <dsp:cNvPr id="0" name=""/>
        <dsp:cNvSpPr/>
      </dsp:nvSpPr>
      <dsp:spPr>
        <a:xfrm>
          <a:off x="2756036" y="1218186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600" kern="1200"/>
            <a:t>Rio de Janeiro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600" kern="1200"/>
            <a:t>Conferencia de Viena  Portección de la capa de ozono</a:t>
          </a:r>
        </a:p>
      </dsp:txBody>
      <dsp:txXfrm>
        <a:off x="3196270" y="1449078"/>
        <a:ext cx="858455" cy="1077494"/>
      </dsp:txXfrm>
    </dsp:sp>
    <dsp:sp modelId="{EDC83478-22E2-2841-A8A2-821E3935E1CD}">
      <dsp:nvSpPr>
        <dsp:cNvPr id="0" name=""/>
        <dsp:cNvSpPr/>
      </dsp:nvSpPr>
      <dsp:spPr>
        <a:xfrm>
          <a:off x="2315803" y="1547592"/>
          <a:ext cx="880467" cy="8804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1992</a:t>
          </a:r>
          <a:endParaRPr lang="es-MX" sz="2400" kern="1200"/>
        </a:p>
      </dsp:txBody>
      <dsp:txXfrm>
        <a:off x="2444744" y="1676533"/>
        <a:ext cx="622585" cy="622585"/>
      </dsp:txXfrm>
    </dsp:sp>
    <dsp:sp modelId="{59F564CE-8493-0942-88A1-0631690966F5}">
      <dsp:nvSpPr>
        <dsp:cNvPr id="0" name=""/>
        <dsp:cNvSpPr/>
      </dsp:nvSpPr>
      <dsp:spPr>
        <a:xfrm>
          <a:off x="5067263" y="1218186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" kern="1200"/>
            <a:t>Conferencia internacional sobre la gestión de productos quimicos ICCM</a:t>
          </a:r>
        </a:p>
      </dsp:txBody>
      <dsp:txXfrm>
        <a:off x="5507496" y="1449078"/>
        <a:ext cx="858455" cy="1077494"/>
      </dsp:txXfrm>
    </dsp:sp>
    <dsp:sp modelId="{779909C4-F410-A44A-A89A-2D25F88A6925}">
      <dsp:nvSpPr>
        <dsp:cNvPr id="0" name=""/>
        <dsp:cNvSpPr/>
      </dsp:nvSpPr>
      <dsp:spPr>
        <a:xfrm>
          <a:off x="4627029" y="1547592"/>
          <a:ext cx="880467" cy="8804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2006</a:t>
          </a:r>
          <a:endParaRPr lang="es-MX" sz="2400" kern="1200"/>
        </a:p>
      </dsp:txBody>
      <dsp:txXfrm>
        <a:off x="4755970" y="1676533"/>
        <a:ext cx="622585" cy="622585"/>
      </dsp:txXfrm>
    </dsp:sp>
    <dsp:sp modelId="{30C89696-695F-3E4E-8935-BBD44347D4B0}">
      <dsp:nvSpPr>
        <dsp:cNvPr id="0" name=""/>
        <dsp:cNvSpPr/>
      </dsp:nvSpPr>
      <dsp:spPr>
        <a:xfrm>
          <a:off x="7378489" y="1218186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600" kern="1200"/>
            <a:t>jOHANNESBURGO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600" kern="1200" dirty="0"/>
            <a:t>conferencias de la Organización de las Naciones Unidas sobre el medio ambiente y el desarrollo </a:t>
          </a:r>
          <a:endParaRPr lang="es-MX" sz="600" kern="1200"/>
        </a:p>
      </dsp:txBody>
      <dsp:txXfrm>
        <a:off x="7818723" y="1449078"/>
        <a:ext cx="858455" cy="1077494"/>
      </dsp:txXfrm>
    </dsp:sp>
    <dsp:sp modelId="{9075682C-A216-B644-9344-D583286B3674}">
      <dsp:nvSpPr>
        <dsp:cNvPr id="0" name=""/>
        <dsp:cNvSpPr/>
      </dsp:nvSpPr>
      <dsp:spPr>
        <a:xfrm>
          <a:off x="6938256" y="1547592"/>
          <a:ext cx="880467" cy="8804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2002</a:t>
          </a:r>
          <a:endParaRPr lang="es-MX" sz="2400" kern="1200"/>
        </a:p>
      </dsp:txBody>
      <dsp:txXfrm>
        <a:off x="7067197" y="1676533"/>
        <a:ext cx="622585" cy="6225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DAA7D-44E1-1D40-882D-5179822F3CAB}">
      <dsp:nvSpPr>
        <dsp:cNvPr id="0" name=""/>
        <dsp:cNvSpPr/>
      </dsp:nvSpPr>
      <dsp:spPr>
        <a:xfrm>
          <a:off x="1721050" y="471319"/>
          <a:ext cx="3402646" cy="1829826"/>
        </a:xfrm>
        <a:prstGeom prst="round2DiagRect">
          <a:avLst>
            <a:gd name="adj1" fmla="val 0"/>
            <a:gd name="adj2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0BEA6-A5AC-F345-B999-4B6C87923148}">
      <dsp:nvSpPr>
        <dsp:cNvPr id="0" name=""/>
        <dsp:cNvSpPr/>
      </dsp:nvSpPr>
      <dsp:spPr>
        <a:xfrm>
          <a:off x="3422373" y="665391"/>
          <a:ext cx="453" cy="1441681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6825B-A636-2F4F-A625-8F950844D662}">
      <dsp:nvSpPr>
        <dsp:cNvPr id="0" name=""/>
        <dsp:cNvSpPr/>
      </dsp:nvSpPr>
      <dsp:spPr>
        <a:xfrm>
          <a:off x="1834472" y="609942"/>
          <a:ext cx="1474480" cy="15525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chemeClr val="bg1"/>
              </a:solidFill>
            </a:rPr>
            <a:t>Productos quimicos dirigidos al consumidor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chemeClr val="bg1"/>
              </a:solidFill>
            </a:rPr>
            <a:t>Excepto para los productos de higiene domestica y absorbentes </a:t>
          </a:r>
        </a:p>
      </dsp:txBody>
      <dsp:txXfrm>
        <a:off x="1834472" y="609942"/>
        <a:ext cx="1474480" cy="1552580"/>
      </dsp:txXfrm>
    </dsp:sp>
    <dsp:sp modelId="{085BB2D5-EF6C-ED4A-A40E-F4A686911DB3}">
      <dsp:nvSpPr>
        <dsp:cNvPr id="0" name=""/>
        <dsp:cNvSpPr/>
      </dsp:nvSpPr>
      <dsp:spPr>
        <a:xfrm>
          <a:off x="3535795" y="609942"/>
          <a:ext cx="1474480" cy="15525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solidFill>
                <a:schemeClr val="bg1"/>
              </a:solidFill>
            </a:rPr>
            <a:t>Plaguicidas quimicos de uso agricola</a:t>
          </a:r>
        </a:p>
      </dsp:txBody>
      <dsp:txXfrm>
        <a:off x="3535795" y="609942"/>
        <a:ext cx="1474480" cy="1552580"/>
      </dsp:txXfrm>
    </dsp:sp>
    <dsp:sp modelId="{3B282F5D-F22F-7A4F-B433-F04BBE0BB153}">
      <dsp:nvSpPr>
        <dsp:cNvPr id="0" name=""/>
        <dsp:cNvSpPr/>
      </dsp:nvSpPr>
      <dsp:spPr>
        <a:xfrm rot="16200000">
          <a:off x="439409" y="714533"/>
          <a:ext cx="1996174" cy="567107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Desición número 706 de 2008</a:t>
          </a:r>
        </a:p>
      </dsp:txBody>
      <dsp:txXfrm>
        <a:off x="525119" y="942502"/>
        <a:ext cx="1824755" cy="282589"/>
      </dsp:txXfrm>
    </dsp:sp>
    <dsp:sp modelId="{01F72183-4A9C-2B45-81EF-04D48838184D}">
      <dsp:nvSpPr>
        <dsp:cNvPr id="0" name=""/>
        <dsp:cNvSpPr/>
      </dsp:nvSpPr>
      <dsp:spPr>
        <a:xfrm rot="5400000">
          <a:off x="4409163" y="1490823"/>
          <a:ext cx="1996174" cy="567107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Resolución 630 de 2002</a:t>
          </a:r>
        </a:p>
      </dsp:txBody>
      <dsp:txXfrm>
        <a:off x="4494873" y="1547373"/>
        <a:ext cx="1824755" cy="28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5A7E0-4926-914C-8A60-A75E4655DE28}">
      <dsp:nvSpPr>
        <dsp:cNvPr id="0" name=""/>
        <dsp:cNvSpPr/>
      </dsp:nvSpPr>
      <dsp:spPr>
        <a:xfrm>
          <a:off x="1116" y="1122635"/>
          <a:ext cx="2176611" cy="87064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8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Convenio 170 y la Recomendación 177 de la Organización Internacional del Trabajo (OIT), sobre la seguridad en la utilización de los productos químicos en el trabajo, aprobados por la Ley 55 de 1993 </a:t>
          </a:r>
          <a:endParaRPr lang="es-MX" sz="700" kern="1200" dirty="0"/>
        </a:p>
      </dsp:txBody>
      <dsp:txXfrm>
        <a:off x="1116" y="1122635"/>
        <a:ext cx="1958950" cy="870644"/>
      </dsp:txXfrm>
    </dsp:sp>
    <dsp:sp modelId="{C25E9BF5-3C90-9048-AC45-B63B0418AD70}">
      <dsp:nvSpPr>
        <dsp:cNvPr id="0" name=""/>
        <dsp:cNvSpPr/>
      </dsp:nvSpPr>
      <dsp:spPr>
        <a:xfrm>
          <a:off x="1742405" y="1122635"/>
          <a:ext cx="2176611" cy="870644"/>
        </a:xfrm>
        <a:prstGeom prst="chevr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Convenio de Estocolmo sobre contaminantes orgánicos persistentes, aprobado por la Ley 1196 de 2008 </a:t>
          </a:r>
          <a:endParaRPr lang="es-MX" sz="700" kern="1200" dirty="0"/>
        </a:p>
      </dsp:txBody>
      <dsp:txXfrm>
        <a:off x="2177727" y="1122635"/>
        <a:ext cx="1305967" cy="870644"/>
      </dsp:txXfrm>
    </dsp:sp>
    <dsp:sp modelId="{C1B0D2AE-9EC7-044A-9DC3-D2450BA84B27}">
      <dsp:nvSpPr>
        <dsp:cNvPr id="0" name=""/>
        <dsp:cNvSpPr/>
      </dsp:nvSpPr>
      <dsp:spPr>
        <a:xfrm>
          <a:off x="3483694" y="1122635"/>
          <a:ext cx="2176611" cy="870644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convenio de Rotterdam sobre la aplicación del consentimiento fundamentado previo a ciertos plaguicidas y productos químicos peligrosos, objeto de comercio internacional </a:t>
          </a:r>
          <a:endParaRPr lang="es-MX" sz="700" kern="1200" dirty="0"/>
        </a:p>
      </dsp:txBody>
      <dsp:txXfrm>
        <a:off x="3919016" y="1122635"/>
        <a:ext cx="1305967" cy="870644"/>
      </dsp:txXfrm>
    </dsp:sp>
    <dsp:sp modelId="{0166C72F-DC38-2F4E-862C-ACB23B201049}">
      <dsp:nvSpPr>
        <dsp:cNvPr id="0" name=""/>
        <dsp:cNvSpPr/>
      </dsp:nvSpPr>
      <dsp:spPr>
        <a:xfrm>
          <a:off x="5224983" y="1122635"/>
          <a:ext cx="2176611" cy="870644"/>
        </a:xfrm>
        <a:prstGeom prst="chevron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Convenio de Basilea sobre el control de los movimientos transfronterizos de los desechos peligrosos y su eliminación, aprobado por la Ley 253 de 1996 </a:t>
          </a:r>
          <a:endParaRPr lang="es-MX" sz="700" kern="1200" dirty="0"/>
        </a:p>
      </dsp:txBody>
      <dsp:txXfrm>
        <a:off x="5660305" y="1122635"/>
        <a:ext cx="1305967" cy="870644"/>
      </dsp:txXfrm>
    </dsp:sp>
    <dsp:sp modelId="{3403F06F-FEDC-C44D-9D66-E43172C426F6}">
      <dsp:nvSpPr>
        <dsp:cNvPr id="0" name=""/>
        <dsp:cNvSpPr/>
      </dsp:nvSpPr>
      <dsp:spPr>
        <a:xfrm>
          <a:off x="6966272" y="1122635"/>
          <a:ext cx="2176611" cy="87064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Convenio de Minamata sobre Mercurio, pero dicho instrumento se encuentra pendiente de ratificación. No obstante, el Congreso de la Republica de Colombia expidió́ en 2013 la Ley 1658 </a:t>
          </a:r>
          <a:endParaRPr lang="es-MX" sz="700" kern="1200" dirty="0"/>
        </a:p>
      </dsp:txBody>
      <dsp:txXfrm>
        <a:off x="7401594" y="1122635"/>
        <a:ext cx="1305967" cy="870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1CDC-52E4-6C4C-8766-78109396F8CB}">
      <dsp:nvSpPr>
        <dsp:cNvPr id="0" name=""/>
        <dsp:cNvSpPr/>
      </dsp:nvSpPr>
      <dsp:spPr>
        <a:xfrm>
          <a:off x="3291839" y="414"/>
          <a:ext cx="4937760" cy="1615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/>
            <a:t>Decreto  2811 de 1974: </a:t>
          </a:r>
          <a:r>
            <a:rPr lang="es-CO" sz="1100" b="1" i="1" u="none" kern="1200" dirty="0"/>
            <a:t>Por el cual se dicta el Código Nacional de Recursos Naturales Renovables y de Protección al Medio Ambiente.”</a:t>
          </a:r>
          <a:endParaRPr lang="es-MX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/>
            <a:t>Emergencias Ambientales y prevención y control de la contaminiación con sustancias quimicas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/>
            <a:t>Art 32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/>
            <a:t>Ar 336</a:t>
          </a:r>
        </a:p>
      </dsp:txBody>
      <dsp:txXfrm>
        <a:off x="3291839" y="202393"/>
        <a:ext cx="4331823" cy="1211873"/>
      </dsp:txXfrm>
    </dsp:sp>
    <dsp:sp modelId="{B3DD7508-1D97-8F40-BAC0-49F0C04B8964}">
      <dsp:nvSpPr>
        <dsp:cNvPr id="0" name=""/>
        <dsp:cNvSpPr/>
      </dsp:nvSpPr>
      <dsp:spPr>
        <a:xfrm>
          <a:off x="0" y="414"/>
          <a:ext cx="3291840" cy="161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/>
            <a:t>1974</a:t>
          </a:r>
        </a:p>
      </dsp:txBody>
      <dsp:txXfrm>
        <a:off x="78878" y="79292"/>
        <a:ext cx="3134084" cy="1458075"/>
      </dsp:txXfrm>
    </dsp:sp>
    <dsp:sp modelId="{B858FB56-F23E-BB44-85E0-6E52CD869BC8}">
      <dsp:nvSpPr>
        <dsp:cNvPr id="0" name=""/>
        <dsp:cNvSpPr/>
      </dsp:nvSpPr>
      <dsp:spPr>
        <a:xfrm>
          <a:off x="3291839" y="1777829"/>
          <a:ext cx="4937760" cy="1615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/>
            <a:t>Ley 9 de 1979: </a:t>
          </a:r>
          <a:r>
            <a:rPr lang="es-CO" sz="900" kern="1200" dirty="0"/>
            <a:t>por la cual se dictan Medidas Sanitarias </a:t>
          </a:r>
          <a:endParaRPr lang="es-MX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/>
            <a:t>Proteccion del medio ambiente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/>
            <a:t>Art 20 – Potestad al ministerio de salud para exigir modificacion, remocion o disminuir sustancias quimicasa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/>
            <a:t>Art 101 -104 Agentes Químicos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/>
            <a:t>Se debe proteger a los trabajadores de los riesfos generados por sustancias quimicas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/>
            <a:t>Resoluciión 2400: Disposicion sobre vivienda, higiene y seguridad en los establecimientos de trabajo, especificamente Srt 164 y 213: Toxicas, explositvas, inflabales, oxidantes, corrosivas, radioactivas</a:t>
          </a:r>
        </a:p>
      </dsp:txBody>
      <dsp:txXfrm>
        <a:off x="3291839" y="1979808"/>
        <a:ext cx="4331823" cy="1211873"/>
      </dsp:txXfrm>
    </dsp:sp>
    <dsp:sp modelId="{C4D2EB42-86D4-AF4F-BCB0-24F8FAA27622}">
      <dsp:nvSpPr>
        <dsp:cNvPr id="0" name=""/>
        <dsp:cNvSpPr/>
      </dsp:nvSpPr>
      <dsp:spPr>
        <a:xfrm>
          <a:off x="0" y="1777829"/>
          <a:ext cx="3291840" cy="16158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/>
            <a:t>1979</a:t>
          </a:r>
        </a:p>
      </dsp:txBody>
      <dsp:txXfrm>
        <a:off x="78878" y="1856707"/>
        <a:ext cx="3134084" cy="1458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26AF-B85F-2041-93A1-B72F69AF0E60}">
      <dsp:nvSpPr>
        <dsp:cNvPr id="0" name=""/>
        <dsp:cNvSpPr/>
      </dsp:nvSpPr>
      <dsp:spPr>
        <a:xfrm>
          <a:off x="2310" y="101853"/>
          <a:ext cx="2020122" cy="20201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174" tIns="17780" rIns="11117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Constitución ecologica o Verde</a:t>
          </a:r>
        </a:p>
      </dsp:txBody>
      <dsp:txXfrm>
        <a:off x="298150" y="397693"/>
        <a:ext cx="1428442" cy="1428442"/>
      </dsp:txXfrm>
    </dsp:sp>
    <dsp:sp modelId="{26329949-2C0F-8040-BF58-130BD90A7AA6}">
      <dsp:nvSpPr>
        <dsp:cNvPr id="0" name=""/>
        <dsp:cNvSpPr/>
      </dsp:nvSpPr>
      <dsp:spPr>
        <a:xfrm>
          <a:off x="1618408" y="101853"/>
          <a:ext cx="2020122" cy="20201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174" tIns="17780" rIns="11117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Medio Ambiente con el carácter de intéres superior</a:t>
          </a:r>
        </a:p>
      </dsp:txBody>
      <dsp:txXfrm>
        <a:off x="1914248" y="397693"/>
        <a:ext cx="1428442" cy="1428442"/>
      </dsp:txXfrm>
    </dsp:sp>
    <dsp:sp modelId="{078FCE6E-3AFA-BF4E-9094-F7A85CCEA138}">
      <dsp:nvSpPr>
        <dsp:cNvPr id="0" name=""/>
        <dsp:cNvSpPr/>
      </dsp:nvSpPr>
      <dsp:spPr>
        <a:xfrm>
          <a:off x="3234506" y="101853"/>
          <a:ext cx="2020122" cy="20201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174" tIns="17780" rIns="11117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Si bien no tiene temas especificos sobre sustancias quimicas protege la salud y el ambiente </a:t>
          </a:r>
        </a:p>
      </dsp:txBody>
      <dsp:txXfrm>
        <a:off x="3530346" y="397693"/>
        <a:ext cx="1428442" cy="1428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0B70E-9939-6344-838F-0460E901CECD}">
      <dsp:nvSpPr>
        <dsp:cNvPr id="0" name=""/>
        <dsp:cNvSpPr/>
      </dsp:nvSpPr>
      <dsp:spPr>
        <a:xfrm>
          <a:off x="0" y="0"/>
          <a:ext cx="3497579" cy="12870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Limites para la emisión, descarga, transporte o depósito de sustancias o productos</a:t>
          </a:r>
        </a:p>
      </dsp:txBody>
      <dsp:txXfrm>
        <a:off x="37695" y="37695"/>
        <a:ext cx="2167359" cy="1211614"/>
      </dsp:txXfrm>
    </dsp:sp>
    <dsp:sp modelId="{20FBEDF7-E13F-1B41-B7A8-B9C0D4048A2B}">
      <dsp:nvSpPr>
        <dsp:cNvPr id="0" name=""/>
        <dsp:cNvSpPr/>
      </dsp:nvSpPr>
      <dsp:spPr>
        <a:xfrm>
          <a:off x="617219" y="1573005"/>
          <a:ext cx="3497579" cy="12870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No cotempla acciones en materia de identificacion de peligros y evaluacion de riesgos de las sustancias</a:t>
          </a:r>
        </a:p>
      </dsp:txBody>
      <dsp:txXfrm>
        <a:off x="654914" y="1610700"/>
        <a:ext cx="1968416" cy="1211614"/>
      </dsp:txXfrm>
    </dsp:sp>
    <dsp:sp modelId="{6D90E98E-3316-3E44-8BE6-EF17B0F3DB69}">
      <dsp:nvSpPr>
        <dsp:cNvPr id="0" name=""/>
        <dsp:cNvSpPr/>
      </dsp:nvSpPr>
      <dsp:spPr>
        <a:xfrm>
          <a:off x="2661026" y="1011728"/>
          <a:ext cx="836552" cy="836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>
        <a:off x="2849250" y="1011728"/>
        <a:ext cx="460104" cy="629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0B70E-9939-6344-838F-0460E901CECD}">
      <dsp:nvSpPr>
        <dsp:cNvPr id="0" name=""/>
        <dsp:cNvSpPr/>
      </dsp:nvSpPr>
      <dsp:spPr>
        <a:xfrm>
          <a:off x="0" y="0"/>
          <a:ext cx="3497579" cy="12870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Hojas de seguridad de sustancias quimicas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Responsabilidades de los proveedores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Responsabilidades de los proveedores</a:t>
          </a:r>
        </a:p>
      </dsp:txBody>
      <dsp:txXfrm>
        <a:off x="37695" y="37695"/>
        <a:ext cx="2167359" cy="1211614"/>
      </dsp:txXfrm>
    </dsp:sp>
    <dsp:sp modelId="{20FBEDF7-E13F-1B41-B7A8-B9C0D4048A2B}">
      <dsp:nvSpPr>
        <dsp:cNvPr id="0" name=""/>
        <dsp:cNvSpPr/>
      </dsp:nvSpPr>
      <dsp:spPr>
        <a:xfrm>
          <a:off x="617219" y="1573005"/>
          <a:ext cx="3497579" cy="128700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u="none" kern="1200" dirty="0"/>
            <a:t>Clasificar los productos químicos en función del tipo y grado de riesgos físicos y para la salud que estos representan.</a:t>
          </a:r>
          <a:endParaRPr lang="es-MX" sz="1100" kern="1200"/>
        </a:p>
      </dsp:txBody>
      <dsp:txXfrm>
        <a:off x="654914" y="1610700"/>
        <a:ext cx="1968416" cy="1211614"/>
      </dsp:txXfrm>
    </dsp:sp>
    <dsp:sp modelId="{6D90E98E-3316-3E44-8BE6-EF17B0F3DB69}">
      <dsp:nvSpPr>
        <dsp:cNvPr id="0" name=""/>
        <dsp:cNvSpPr/>
      </dsp:nvSpPr>
      <dsp:spPr>
        <a:xfrm>
          <a:off x="2661026" y="1011728"/>
          <a:ext cx="836552" cy="836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>
        <a:off x="2849250" y="1011728"/>
        <a:ext cx="460104" cy="629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0B70E-9939-6344-838F-0460E901CECD}">
      <dsp:nvSpPr>
        <dsp:cNvPr id="0" name=""/>
        <dsp:cNvSpPr/>
      </dsp:nvSpPr>
      <dsp:spPr>
        <a:xfrm>
          <a:off x="0" y="0"/>
          <a:ext cx="6995160" cy="12870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D4741/2005: reglamenta temas especificos de residuos peligrosos en el proceso de gestión de tiesgos relativos a información, evaluación, control y seguimiento solo en materia ambiental</a:t>
          </a:r>
        </a:p>
      </dsp:txBody>
      <dsp:txXfrm>
        <a:off x="37695" y="37695"/>
        <a:ext cx="5664940" cy="1211614"/>
      </dsp:txXfrm>
    </dsp:sp>
    <dsp:sp modelId="{20FBEDF7-E13F-1B41-B7A8-B9C0D4048A2B}">
      <dsp:nvSpPr>
        <dsp:cNvPr id="0" name=""/>
        <dsp:cNvSpPr/>
      </dsp:nvSpPr>
      <dsp:spPr>
        <a:xfrm>
          <a:off x="1234439" y="1573005"/>
          <a:ext cx="6995160" cy="12870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L1252 de 2008:  Se dan las prohibiciones dentro del marco leggal de gestión de reisduos peligrosos en el territorio nacional en la busqueda de la protección en salud</a:t>
          </a:r>
        </a:p>
      </dsp:txBody>
      <dsp:txXfrm>
        <a:off x="1272134" y="1610700"/>
        <a:ext cx="4848777" cy="1211614"/>
      </dsp:txXfrm>
    </dsp:sp>
    <dsp:sp modelId="{6D90E98E-3316-3E44-8BE6-EF17B0F3DB69}">
      <dsp:nvSpPr>
        <dsp:cNvPr id="0" name=""/>
        <dsp:cNvSpPr/>
      </dsp:nvSpPr>
      <dsp:spPr>
        <a:xfrm>
          <a:off x="6158607" y="1011728"/>
          <a:ext cx="836552" cy="8365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>
        <a:off x="6346831" y="1011728"/>
        <a:ext cx="460104" cy="629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61191-5267-3D4C-A63D-D8B3D3636E7A}">
      <dsp:nvSpPr>
        <dsp:cNvPr id="0" name=""/>
        <dsp:cNvSpPr/>
      </dsp:nvSpPr>
      <dsp:spPr>
        <a:xfrm>
          <a:off x="0" y="1950045"/>
          <a:ext cx="8388627" cy="8347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Tipos de Emergencias</a:t>
          </a:r>
        </a:p>
      </dsp:txBody>
      <dsp:txXfrm>
        <a:off x="0" y="1950045"/>
        <a:ext cx="2516588" cy="834769"/>
      </dsp:txXfrm>
    </dsp:sp>
    <dsp:sp modelId="{26226B26-91C1-A04E-9853-66996DE9EDFC}">
      <dsp:nvSpPr>
        <dsp:cNvPr id="0" name=""/>
        <dsp:cNvSpPr/>
      </dsp:nvSpPr>
      <dsp:spPr>
        <a:xfrm>
          <a:off x="0" y="975465"/>
          <a:ext cx="8388627" cy="8347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Medidas de conocimiento para:</a:t>
          </a:r>
        </a:p>
      </dsp:txBody>
      <dsp:txXfrm>
        <a:off x="0" y="975465"/>
        <a:ext cx="2516588" cy="834769"/>
      </dsp:txXfrm>
    </dsp:sp>
    <dsp:sp modelId="{D0313FFA-613A-B648-9C09-5756B9825FA0}">
      <dsp:nvSpPr>
        <dsp:cNvPr id="0" name=""/>
        <dsp:cNvSpPr/>
      </dsp:nvSpPr>
      <dsp:spPr>
        <a:xfrm>
          <a:off x="0" y="884"/>
          <a:ext cx="8388627" cy="8347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Manejo de acciden con sustancias quimicas</a:t>
          </a:r>
        </a:p>
      </dsp:txBody>
      <dsp:txXfrm>
        <a:off x="0" y="884"/>
        <a:ext cx="2516588" cy="834769"/>
      </dsp:txXfrm>
    </dsp:sp>
    <dsp:sp modelId="{9E857275-9108-6948-9954-8B7DAC801856}">
      <dsp:nvSpPr>
        <dsp:cNvPr id="0" name=""/>
        <dsp:cNvSpPr/>
      </dsp:nvSpPr>
      <dsp:spPr>
        <a:xfrm>
          <a:off x="5185220" y="70789"/>
          <a:ext cx="1048578" cy="699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Reducción de riesgos</a:t>
          </a:r>
        </a:p>
      </dsp:txBody>
      <dsp:txXfrm>
        <a:off x="5205695" y="91264"/>
        <a:ext cx="1007628" cy="658102"/>
      </dsp:txXfrm>
    </dsp:sp>
    <dsp:sp modelId="{8C565FB2-3880-ED43-8955-A3E0F3E8AB12}">
      <dsp:nvSpPr>
        <dsp:cNvPr id="0" name=""/>
        <dsp:cNvSpPr/>
      </dsp:nvSpPr>
      <dsp:spPr>
        <a:xfrm>
          <a:off x="4687145" y="769842"/>
          <a:ext cx="1022363" cy="279620"/>
        </a:xfrm>
        <a:custGeom>
          <a:avLst/>
          <a:gdLst/>
          <a:ahLst/>
          <a:cxnLst/>
          <a:rect l="0" t="0" r="0" b="0"/>
          <a:pathLst>
            <a:path>
              <a:moveTo>
                <a:pt x="1022363" y="0"/>
              </a:moveTo>
              <a:lnTo>
                <a:pt x="1022363" y="139810"/>
              </a:lnTo>
              <a:lnTo>
                <a:pt x="0" y="139810"/>
              </a:lnTo>
              <a:lnTo>
                <a:pt x="0" y="2796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03FDF-F197-6240-B147-C59287240B80}">
      <dsp:nvSpPr>
        <dsp:cNvPr id="0" name=""/>
        <dsp:cNvSpPr/>
      </dsp:nvSpPr>
      <dsp:spPr>
        <a:xfrm>
          <a:off x="4162856" y="1049463"/>
          <a:ext cx="1048578" cy="6990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Reducción del riesgo</a:t>
          </a:r>
        </a:p>
      </dsp:txBody>
      <dsp:txXfrm>
        <a:off x="4183331" y="1069938"/>
        <a:ext cx="1007628" cy="658102"/>
      </dsp:txXfrm>
    </dsp:sp>
    <dsp:sp modelId="{41926ABA-BDDC-0F41-8E5C-E8BA4C6A28FA}">
      <dsp:nvSpPr>
        <dsp:cNvPr id="0" name=""/>
        <dsp:cNvSpPr/>
      </dsp:nvSpPr>
      <dsp:spPr>
        <a:xfrm>
          <a:off x="4005569" y="1748515"/>
          <a:ext cx="681575" cy="279620"/>
        </a:xfrm>
        <a:custGeom>
          <a:avLst/>
          <a:gdLst/>
          <a:ahLst/>
          <a:cxnLst/>
          <a:rect l="0" t="0" r="0" b="0"/>
          <a:pathLst>
            <a:path>
              <a:moveTo>
                <a:pt x="681575" y="0"/>
              </a:moveTo>
              <a:lnTo>
                <a:pt x="681575" y="139810"/>
              </a:lnTo>
              <a:lnTo>
                <a:pt x="0" y="139810"/>
              </a:lnTo>
              <a:lnTo>
                <a:pt x="0" y="2796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C3AC5-97F0-DE4B-88D9-8C7788E77B66}">
      <dsp:nvSpPr>
        <dsp:cNvPr id="0" name=""/>
        <dsp:cNvSpPr/>
      </dsp:nvSpPr>
      <dsp:spPr>
        <a:xfrm>
          <a:off x="3481280" y="2028136"/>
          <a:ext cx="1048578" cy="6990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Naturales</a:t>
          </a:r>
        </a:p>
      </dsp:txBody>
      <dsp:txXfrm>
        <a:off x="3501755" y="2048611"/>
        <a:ext cx="1007628" cy="658102"/>
      </dsp:txXfrm>
    </dsp:sp>
    <dsp:sp modelId="{1AB604B4-AD1C-C548-940D-E578F63F20FC}">
      <dsp:nvSpPr>
        <dsp:cNvPr id="0" name=""/>
        <dsp:cNvSpPr/>
      </dsp:nvSpPr>
      <dsp:spPr>
        <a:xfrm>
          <a:off x="4687145" y="1748515"/>
          <a:ext cx="681575" cy="279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10"/>
              </a:lnTo>
              <a:lnTo>
                <a:pt x="681575" y="139810"/>
              </a:lnTo>
              <a:lnTo>
                <a:pt x="681575" y="2796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448E5-292F-7448-857E-9ED336ACB98D}">
      <dsp:nvSpPr>
        <dsp:cNvPr id="0" name=""/>
        <dsp:cNvSpPr/>
      </dsp:nvSpPr>
      <dsp:spPr>
        <a:xfrm>
          <a:off x="4844432" y="2028136"/>
          <a:ext cx="1048578" cy="6990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Antropogenicas</a:t>
          </a:r>
        </a:p>
      </dsp:txBody>
      <dsp:txXfrm>
        <a:off x="4864907" y="2048611"/>
        <a:ext cx="1007628" cy="658102"/>
      </dsp:txXfrm>
    </dsp:sp>
    <dsp:sp modelId="{E38390A2-8019-3147-82BC-EA85B820342B}">
      <dsp:nvSpPr>
        <dsp:cNvPr id="0" name=""/>
        <dsp:cNvSpPr/>
      </dsp:nvSpPr>
      <dsp:spPr>
        <a:xfrm>
          <a:off x="5709509" y="769842"/>
          <a:ext cx="1022363" cy="279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10"/>
              </a:lnTo>
              <a:lnTo>
                <a:pt x="1022363" y="139810"/>
              </a:lnTo>
              <a:lnTo>
                <a:pt x="1022363" y="2796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89977-7D7E-5340-9C45-D8AE6896C3DC}">
      <dsp:nvSpPr>
        <dsp:cNvPr id="0" name=""/>
        <dsp:cNvSpPr/>
      </dsp:nvSpPr>
      <dsp:spPr>
        <a:xfrm>
          <a:off x="6207583" y="1049463"/>
          <a:ext cx="1048578" cy="6990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Manejo de desastre</a:t>
          </a:r>
        </a:p>
      </dsp:txBody>
      <dsp:txXfrm>
        <a:off x="6228058" y="1069938"/>
        <a:ext cx="1007628" cy="658102"/>
      </dsp:txXfrm>
    </dsp:sp>
    <dsp:sp modelId="{547F52CD-D460-E541-B71A-E66825B73EA4}">
      <dsp:nvSpPr>
        <dsp:cNvPr id="0" name=""/>
        <dsp:cNvSpPr/>
      </dsp:nvSpPr>
      <dsp:spPr>
        <a:xfrm>
          <a:off x="6686153" y="1748515"/>
          <a:ext cx="91440" cy="279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6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AF1D-61C5-6846-AE4D-86629486D28E}">
      <dsp:nvSpPr>
        <dsp:cNvPr id="0" name=""/>
        <dsp:cNvSpPr/>
      </dsp:nvSpPr>
      <dsp:spPr>
        <a:xfrm>
          <a:off x="6207583" y="2028136"/>
          <a:ext cx="1048578" cy="6990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Decreto 208 de 2016: Plan nacional de gestión de riesgos y</a:t>
          </a:r>
        </a:p>
      </dsp:txBody>
      <dsp:txXfrm>
        <a:off x="6228058" y="2048611"/>
        <a:ext cx="1007628" cy="6581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09B77-3AE0-8F45-B999-BD9275C6FF6D}">
      <dsp:nvSpPr>
        <dsp:cNvPr id="0" name=""/>
        <dsp:cNvSpPr/>
      </dsp:nvSpPr>
      <dsp:spPr>
        <a:xfrm>
          <a:off x="0" y="38643"/>
          <a:ext cx="1354206" cy="812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Movimiento por carretera</a:t>
          </a:r>
        </a:p>
      </dsp:txBody>
      <dsp:txXfrm>
        <a:off x="0" y="38643"/>
        <a:ext cx="1354206" cy="812523"/>
      </dsp:txXfrm>
    </dsp:sp>
    <dsp:sp modelId="{A0EAC1E1-4CF0-7943-BF46-CC01682C5311}">
      <dsp:nvSpPr>
        <dsp:cNvPr id="0" name=""/>
        <dsp:cNvSpPr/>
      </dsp:nvSpPr>
      <dsp:spPr>
        <a:xfrm>
          <a:off x="1489627" y="38643"/>
          <a:ext cx="1354206" cy="8125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Seguridad de empaques</a:t>
          </a:r>
        </a:p>
      </dsp:txBody>
      <dsp:txXfrm>
        <a:off x="1489627" y="38643"/>
        <a:ext cx="1354206" cy="812523"/>
      </dsp:txXfrm>
    </dsp:sp>
    <dsp:sp modelId="{D9169332-9A30-B947-9884-EA77AD884893}">
      <dsp:nvSpPr>
        <dsp:cNvPr id="0" name=""/>
        <dsp:cNvSpPr/>
      </dsp:nvSpPr>
      <dsp:spPr>
        <a:xfrm>
          <a:off x="2979254" y="38643"/>
          <a:ext cx="1354206" cy="8125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Preparación para el envio</a:t>
          </a:r>
        </a:p>
      </dsp:txBody>
      <dsp:txXfrm>
        <a:off x="2979254" y="38643"/>
        <a:ext cx="1354206" cy="812523"/>
      </dsp:txXfrm>
    </dsp:sp>
    <dsp:sp modelId="{13733288-29F3-1246-9515-56387D13644F}">
      <dsp:nvSpPr>
        <dsp:cNvPr id="0" name=""/>
        <dsp:cNvSpPr/>
      </dsp:nvSpPr>
      <dsp:spPr>
        <a:xfrm>
          <a:off x="0" y="986588"/>
          <a:ext cx="1354206" cy="8125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Segregación</a:t>
          </a:r>
        </a:p>
      </dsp:txBody>
      <dsp:txXfrm>
        <a:off x="0" y="986588"/>
        <a:ext cx="1354206" cy="812523"/>
      </dsp:txXfrm>
    </dsp:sp>
    <dsp:sp modelId="{BA322CAA-A102-B347-9038-F029ECDBEAA3}">
      <dsp:nvSpPr>
        <dsp:cNvPr id="0" name=""/>
        <dsp:cNvSpPr/>
      </dsp:nvSpPr>
      <dsp:spPr>
        <a:xfrm>
          <a:off x="1489627" y="986588"/>
          <a:ext cx="1354206" cy="8125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Transbordo </a:t>
          </a:r>
        </a:p>
      </dsp:txBody>
      <dsp:txXfrm>
        <a:off x="1489627" y="986588"/>
        <a:ext cx="1354206" cy="812523"/>
      </dsp:txXfrm>
    </dsp:sp>
    <dsp:sp modelId="{058D8F21-91F6-DA4B-B02E-0C1A910903CE}">
      <dsp:nvSpPr>
        <dsp:cNvPr id="0" name=""/>
        <dsp:cNvSpPr/>
      </dsp:nvSpPr>
      <dsp:spPr>
        <a:xfrm>
          <a:off x="2979254" y="986588"/>
          <a:ext cx="1354206" cy="812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Trasiego</a:t>
          </a:r>
        </a:p>
      </dsp:txBody>
      <dsp:txXfrm>
        <a:off x="2979254" y="986588"/>
        <a:ext cx="1354206" cy="812523"/>
      </dsp:txXfrm>
    </dsp:sp>
    <dsp:sp modelId="{96BAE7E4-1EBC-474A-B45B-F2A3D6AB68CC}">
      <dsp:nvSpPr>
        <dsp:cNvPr id="0" name=""/>
        <dsp:cNvSpPr/>
      </dsp:nvSpPr>
      <dsp:spPr>
        <a:xfrm>
          <a:off x="0" y="1934533"/>
          <a:ext cx="1354206" cy="8125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Almacenamiento Entransito</a:t>
          </a:r>
        </a:p>
      </dsp:txBody>
      <dsp:txXfrm>
        <a:off x="0" y="1934533"/>
        <a:ext cx="1354206" cy="812523"/>
      </dsp:txXfrm>
    </dsp:sp>
    <dsp:sp modelId="{75843B37-3EC4-2C44-A4F3-8CB749476B4A}">
      <dsp:nvSpPr>
        <dsp:cNvPr id="0" name=""/>
        <dsp:cNvSpPr/>
      </dsp:nvSpPr>
      <dsp:spPr>
        <a:xfrm>
          <a:off x="1489627" y="1934533"/>
          <a:ext cx="1354206" cy="8125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Descarga</a:t>
          </a:r>
        </a:p>
      </dsp:txBody>
      <dsp:txXfrm>
        <a:off x="1489627" y="1934533"/>
        <a:ext cx="1354206" cy="812523"/>
      </dsp:txXfrm>
    </dsp:sp>
    <dsp:sp modelId="{D31BCBEB-1205-A34B-9BE0-08555666A99E}">
      <dsp:nvSpPr>
        <dsp:cNvPr id="0" name=""/>
        <dsp:cNvSpPr/>
      </dsp:nvSpPr>
      <dsp:spPr>
        <a:xfrm>
          <a:off x="2979254" y="1934533"/>
          <a:ext cx="1354206" cy="8125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Recepción final</a:t>
          </a:r>
        </a:p>
      </dsp:txBody>
      <dsp:txXfrm>
        <a:off x="2979254" y="1934533"/>
        <a:ext cx="1354206" cy="81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069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26/2/22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afetya.co/normatividad/decreto-1496-de-2018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72E66-2ABC-F049-9F54-E69BA85E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Decreto 4741 de 2005 - Ley 1252 de 2008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EE1E18-1F84-1C48-8D2A-EA2ECA0B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Legal Colombiano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D8D96E3-2FF8-D047-A6B8-6B624D67A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333003"/>
              </p:ext>
            </p:extLst>
          </p:nvPr>
        </p:nvGraphicFramePr>
        <p:xfrm>
          <a:off x="457201" y="1743740"/>
          <a:ext cx="8229600" cy="286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16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72E66-2ABC-F049-9F54-E69BA85E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Ley 1253 de 2012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EE1E18-1F84-1C48-8D2A-EA2ECA0B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Legal Colombiano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66C568F-4EB1-C34F-9A9A-9B1481D39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255734"/>
              </p:ext>
            </p:extLst>
          </p:nvPr>
        </p:nvGraphicFramePr>
        <p:xfrm>
          <a:off x="298174" y="1808923"/>
          <a:ext cx="8388627" cy="278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53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72E66-2ABC-F049-9F54-E69BA85E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000" dirty="0"/>
              <a:t>Decreto 1609 de 2002 – Recopilada en el Decreto 1079 de 2015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EE1E18-1F84-1C48-8D2A-EA2ECA0B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Legal Colombiano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66C568F-4EB1-C34F-9A9A-9B1481D39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795168"/>
              </p:ext>
            </p:extLst>
          </p:nvPr>
        </p:nvGraphicFramePr>
        <p:xfrm>
          <a:off x="457200" y="1729408"/>
          <a:ext cx="4333461" cy="278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Decreto 1609 ¿De qué se trata? – Ecotransa">
            <a:extLst>
              <a:ext uri="{FF2B5EF4-FFF2-40B4-BE49-F238E27FC236}">
                <a16:creationId xmlns:a16="http://schemas.microsoft.com/office/drawing/2014/main" id="{D3CE91A9-3319-B145-A6CA-65EC8F3B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52" y="1806695"/>
            <a:ext cx="3737113" cy="25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1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BF7C618-B3FB-5445-8FDE-A9F0B9E9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60" y="351472"/>
            <a:ext cx="5615904" cy="2613715"/>
          </a:xfrm>
          <a:prstGeom prst="rect">
            <a:avLst/>
          </a:prstGeom>
        </p:spPr>
      </p:pic>
      <p:pic>
        <p:nvPicPr>
          <p:cNvPr id="8194" name="Picture 2" descr="Manual de Misión Médica">
            <a:extLst>
              <a:ext uri="{FF2B5EF4-FFF2-40B4-BE49-F238E27FC236}">
                <a16:creationId xmlns:a16="http://schemas.microsoft.com/office/drawing/2014/main" id="{D82A189A-D9E0-6747-A9D7-0EA756AFB3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71" y="3287143"/>
            <a:ext cx="2143480" cy="6362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1B2FAD-362D-3748-95F4-ABBF96F7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s-CO" sz="3000" dirty="0">
                <a:solidFill>
                  <a:srgbClr val="FFFFFF"/>
                </a:solidFill>
              </a:rPr>
              <a:t>Etapas del ciclo de vida de sustancias químicas</a:t>
            </a:r>
          </a:p>
        </p:txBody>
      </p:sp>
      <p:pic>
        <p:nvPicPr>
          <p:cNvPr id="8196" name="Picture 4" descr="servicio exterior: Gobierno abre convocatoria para ingresar al servicio exterior  colombiano | Nacional | Caracol Radio">
            <a:extLst>
              <a:ext uri="{FF2B5EF4-FFF2-40B4-BE49-F238E27FC236}">
                <a16:creationId xmlns:a16="http://schemas.microsoft.com/office/drawing/2014/main" id="{722D3568-712C-7445-ABD7-06DC122BC4C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55" y="4237655"/>
            <a:ext cx="1792099" cy="9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inAmbiente (OCA-IDEA-UN)">
            <a:extLst>
              <a:ext uri="{FF2B5EF4-FFF2-40B4-BE49-F238E27FC236}">
                <a16:creationId xmlns:a16="http://schemas.microsoft.com/office/drawing/2014/main" id="{94F2B786-5A69-6747-AC4F-DC430E4F14D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69" y="4245383"/>
            <a:ext cx="2621078" cy="8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epartamento Nacional de Planeación | Sistema de Información de Gestión del  Riesgo">
            <a:extLst>
              <a:ext uri="{FF2B5EF4-FFF2-40B4-BE49-F238E27FC236}">
                <a16:creationId xmlns:a16="http://schemas.microsoft.com/office/drawing/2014/main" id="{FBE77C7B-F19F-BF40-BFD4-CAFD6EA8A09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53" y="3471194"/>
            <a:ext cx="1458856" cy="13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EL MINISTERIO DE AGRICULTURA ANUNCIÓ UN CRECIMIENTO DE $500.000 MILLONES EN  CRÉDITOS PARA EL AGRO - Dextra International Colombia">
            <a:extLst>
              <a:ext uri="{FF2B5EF4-FFF2-40B4-BE49-F238E27FC236}">
                <a16:creationId xmlns:a16="http://schemas.microsoft.com/office/drawing/2014/main" id="{DE302C1E-F30E-394B-AA7C-3C51EBCE504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79" y="3742133"/>
            <a:ext cx="1936021" cy="6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OLETÍN: Verificación Manifiesto de Carga Ministerio de Transporte –  eltransporte.com">
            <a:extLst>
              <a:ext uri="{FF2B5EF4-FFF2-40B4-BE49-F238E27FC236}">
                <a16:creationId xmlns:a16="http://schemas.microsoft.com/office/drawing/2014/main" id="{711210BE-46EB-8143-8081-C32BBE924AB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16" y="3761594"/>
            <a:ext cx="1458856" cy="4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7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C1966-1F16-3641-8CE2-F4960889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415" y="536202"/>
            <a:ext cx="3219061" cy="857250"/>
          </a:xfrm>
        </p:spPr>
        <p:txBody>
          <a:bodyPr>
            <a:noAutofit/>
          </a:bodyPr>
          <a:lstStyle/>
          <a:p>
            <a:r>
              <a:rPr lang="es-CO" sz="2400" u="sng" dirty="0"/>
              <a:t>Resolución 773 de 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0FB2A-0C7E-9F43-815F-B9F2A654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00151"/>
            <a:ext cx="411479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400" dirty="0"/>
              <a:t>Por la cual se definen las acciones que deben desarrollar los empleadores para la aplicación del Sistema Globalmente Armonizado (SGA) de Clasificación y Etiquetado de Productos Químicos en los lugares de trabajo y se dictan otras disposiciones en materia de seguridad química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45FA386-A490-4C44-A03F-1FEC6444B988}"/>
              </a:ext>
            </a:extLst>
          </p:cNvPr>
          <p:cNvSpPr txBox="1">
            <a:spLocks/>
          </p:cNvSpPr>
          <p:nvPr/>
        </p:nvSpPr>
        <p:spPr>
          <a:xfrm>
            <a:off x="457201" y="442040"/>
            <a:ext cx="33310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 </a:t>
            </a:r>
            <a:r>
              <a:rPr lang="es-CO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1496 de 2018</a:t>
            </a:r>
            <a:endParaRPr lang="es-CO" sz="2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CA8FAE5-53AB-EB4B-86AA-1AD10BE47945}"/>
              </a:ext>
            </a:extLst>
          </p:cNvPr>
          <p:cNvSpPr txBox="1">
            <a:spLocks/>
          </p:cNvSpPr>
          <p:nvPr/>
        </p:nvSpPr>
        <p:spPr>
          <a:xfrm>
            <a:off x="233267" y="1200151"/>
            <a:ext cx="4114799" cy="184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400" dirty="0"/>
              <a:t>Sistema Globalmente Armonizado de Clasificación y Etiquetado de Productos Químicos SGA, para la identificación y comunicación de los peligros de los productos químicos, corno herramienta para la prevención de los potenciales efectos que estos productos puedan tener sobre la salud humana y el ambiente de seguridad química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D5E98101-8622-D743-A05D-5A05C8D3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671292"/>
            <a:ext cx="7443798" cy="39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424AA-0707-2145-B82B-F5AAF311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102F4-8EF9-C144-841C-C91362A2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906078" cy="1599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800" dirty="0"/>
              <a:t>Esta norma aplica para empleadores públicos y privados, contratantes de personal, trabajadores dependientes e independientes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663CC4D-5DA7-1A4D-89D9-026F7BCF3C51}"/>
              </a:ext>
            </a:extLst>
          </p:cNvPr>
          <p:cNvSpPr/>
          <p:nvPr/>
        </p:nvSpPr>
        <p:spPr>
          <a:xfrm>
            <a:off x="727788" y="3172408"/>
            <a:ext cx="1716832" cy="1324947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20CD398-23AA-BD45-A770-61DE2A413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843056"/>
              </p:ext>
            </p:extLst>
          </p:nvPr>
        </p:nvGraphicFramePr>
        <p:xfrm>
          <a:off x="3061252" y="1639957"/>
          <a:ext cx="6844748" cy="277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Todos los productos químicos etiquetados - Química">
            <a:extLst>
              <a:ext uri="{FF2B5EF4-FFF2-40B4-BE49-F238E27FC236}">
                <a16:creationId xmlns:a16="http://schemas.microsoft.com/office/drawing/2014/main" id="{463CA711-77E8-8140-904A-CEB0D26E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2" y="2604711"/>
            <a:ext cx="3332893" cy="19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2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317B-A101-1D40-A66D-B62EEC6B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Etiquetado para productos químicos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8D60CC-3E1C-4649-8F68-CA2A3EAD5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746500" cy="339447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s-CO" dirty="0"/>
              <a:t>Identificación del producto. Debe ser la misma que la utilizada en la Ficha de Datos de Seguridad — FDS.</a:t>
            </a:r>
          </a:p>
          <a:p>
            <a:pPr marL="0" indent="0" algn="just">
              <a:buNone/>
            </a:pPr>
            <a:r>
              <a:rPr lang="es-CO" dirty="0"/>
              <a:t>Identificación de proveedores, ya se trate de fabricantes, importadores o, distribuidores. Nombre, dirección y número de teléfono proveedores ya se trate de fabricantes, importadores o, distribuidores de los productos químicos.</a:t>
            </a:r>
          </a:p>
          <a:p>
            <a:pPr marL="0" indent="0" algn="just">
              <a:buNone/>
            </a:pPr>
            <a:r>
              <a:rPr lang="es-CO" dirty="0"/>
              <a:t>Elementos de comunicación de peligros del producto:</a:t>
            </a:r>
          </a:p>
          <a:p>
            <a:pPr marL="0" indent="0" algn="just">
              <a:buNone/>
            </a:pPr>
            <a:r>
              <a:rPr lang="es-CO" dirty="0"/>
              <a:t>Pictogramas de peligro.</a:t>
            </a:r>
          </a:p>
          <a:p>
            <a:pPr marL="0" indent="0" algn="just">
              <a:buNone/>
            </a:pPr>
            <a:r>
              <a:rPr lang="es-CO" dirty="0"/>
              <a:t>Palabra de advertencia (peligro o atención).</a:t>
            </a:r>
          </a:p>
          <a:p>
            <a:pPr marL="0" indent="0" algn="just">
              <a:buNone/>
            </a:pPr>
            <a:r>
              <a:rPr lang="es-CO" dirty="0"/>
              <a:t>Indicaciones de peligro.</a:t>
            </a:r>
          </a:p>
          <a:p>
            <a:pPr marL="0" indent="0" algn="just">
              <a:buNone/>
            </a:pPr>
            <a:r>
              <a:rPr lang="es-CO" dirty="0"/>
              <a:t>Consejos de prudencia.</a:t>
            </a:r>
          </a:p>
          <a:p>
            <a:pPr algn="just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10500F-B534-1F41-8A9F-BE55CAF6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91" y="1200151"/>
            <a:ext cx="3723524" cy="33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E58BC-6536-C847-8517-0E2F05B8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Obligaciones del empleador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0886C8-19A7-FF46-92C3-87EF5D32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1200151"/>
            <a:ext cx="5068957" cy="339447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1600" dirty="0"/>
              <a:t>Se debe incorporar al SG-SST</a:t>
            </a:r>
          </a:p>
          <a:p>
            <a:pPr algn="just"/>
            <a:r>
              <a:rPr lang="es-CO" sz="1600" dirty="0"/>
              <a:t>Mantener un inventario actualizado</a:t>
            </a:r>
          </a:p>
          <a:p>
            <a:pPr algn="just"/>
            <a:r>
              <a:rPr lang="es-CO" sz="1600" dirty="0"/>
              <a:t>Comunicación de peligros a los trabajadores</a:t>
            </a:r>
          </a:p>
          <a:p>
            <a:pPr algn="just"/>
            <a:r>
              <a:rPr lang="es-CO" sz="1600" dirty="0"/>
              <a:t>Gestionar que todos los productos químicos ingresen al lugar de trabajo cuenten con sustancias químicas</a:t>
            </a:r>
          </a:p>
          <a:p>
            <a:pPr algn="just"/>
            <a:r>
              <a:rPr lang="es-CO" sz="1600" dirty="0"/>
              <a:t>Señalizar los productos químicos</a:t>
            </a:r>
          </a:p>
          <a:p>
            <a:pPr algn="just"/>
            <a:r>
              <a:rPr lang="es-CO" sz="1600" dirty="0"/>
              <a:t>Reemplazar la etiqueta</a:t>
            </a:r>
          </a:p>
          <a:p>
            <a:pPr algn="just"/>
            <a:r>
              <a:rPr lang="es-CO" sz="1600" dirty="0"/>
              <a:t>Capacitar y entrenar a los trabajadores (una vez al año)</a:t>
            </a:r>
          </a:p>
          <a:p>
            <a:pPr algn="just"/>
            <a:r>
              <a:rPr lang="es-CO" sz="1600" dirty="0"/>
              <a:t>Contar con los elementos necesarios para la atención de emergencias</a:t>
            </a:r>
          </a:p>
          <a:p>
            <a:pPr algn="just"/>
            <a:r>
              <a:rPr lang="es-CO" sz="1600" dirty="0"/>
              <a:t>Contar con las FDS</a:t>
            </a:r>
          </a:p>
          <a:p>
            <a:pPr algn="just"/>
            <a:r>
              <a:rPr lang="es-CO" sz="1600" dirty="0"/>
              <a:t>Conservar los documentos para cuando la autoridad los solicite</a:t>
            </a:r>
          </a:p>
        </p:txBody>
      </p:sp>
      <p:pic>
        <p:nvPicPr>
          <p:cNvPr id="13314" name="Picture 2" descr="Entrevista a José Luis Casado, presidente de Fitotrans - Química">
            <a:extLst>
              <a:ext uri="{FF2B5EF4-FFF2-40B4-BE49-F238E27FC236}">
                <a16:creationId xmlns:a16="http://schemas.microsoft.com/office/drawing/2014/main" id="{97DBA6FE-62C6-CD4B-A5D8-FCB3341D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1426363"/>
            <a:ext cx="3164193" cy="26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6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E58BC-6536-C847-8517-0E2F05B8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Obligaciones del empleado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0886C8-19A7-FF46-92C3-87EF5D32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138"/>
            <a:ext cx="5617029" cy="339447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O" dirty="0"/>
              <a:t>Participar en la implementación del SGA</a:t>
            </a:r>
          </a:p>
          <a:p>
            <a:pPr algn="just"/>
            <a:r>
              <a:rPr lang="es-CO" dirty="0"/>
              <a:t>Participar en los procesos de capacitación y entrenamiento</a:t>
            </a:r>
          </a:p>
          <a:p>
            <a:pPr algn="just"/>
            <a:r>
              <a:rPr lang="es-CO" dirty="0"/>
              <a:t>Conocer las FDS</a:t>
            </a:r>
          </a:p>
          <a:p>
            <a:pPr algn="just"/>
            <a:r>
              <a:rPr lang="es-CO" dirty="0"/>
              <a:t>Verificar que cuenten con las etiquetas antes de su uso</a:t>
            </a:r>
          </a:p>
          <a:p>
            <a:pPr algn="just"/>
            <a:r>
              <a:rPr lang="es-CO" dirty="0"/>
              <a:t>Abstenerse de usar productos químicos sobre los que no tengan competencia</a:t>
            </a:r>
          </a:p>
          <a:p>
            <a:pPr algn="just"/>
            <a:r>
              <a:rPr lang="es-CO" dirty="0"/>
              <a:t>Prescindir del uso de un producto que no este etiquetado</a:t>
            </a:r>
          </a:p>
          <a:p>
            <a:pPr algn="just"/>
            <a:r>
              <a:rPr lang="es-CO" dirty="0"/>
              <a:t>Informar al empleador sobre la falta de FDS o etiquetado</a:t>
            </a:r>
          </a:p>
        </p:txBody>
      </p:sp>
      <p:pic>
        <p:nvPicPr>
          <p:cNvPr id="14338" name="Picture 2" descr="Productos químicos | Safety &amp;amp; Work">
            <a:extLst>
              <a:ext uri="{FF2B5EF4-FFF2-40B4-BE49-F238E27FC236}">
                <a16:creationId xmlns:a16="http://schemas.microsoft.com/office/drawing/2014/main" id="{FA9E839B-74A4-CC4A-A638-3F449716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35" y="1354362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3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FB7D4-997F-D644-A5AA-BB80DBC9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No conformidades y accidentes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1DC793-E802-A34B-8E5E-3B0D4C567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9" y="1107610"/>
            <a:ext cx="1247827" cy="22183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12A54F-2D69-294A-8FEE-D9AEBEE4B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82" y="2953234"/>
            <a:ext cx="2597134" cy="1460177"/>
          </a:xfrm>
          <a:prstGeom prst="rect">
            <a:avLst/>
          </a:prstGeom>
        </p:spPr>
      </p:pic>
      <p:pic>
        <p:nvPicPr>
          <p:cNvPr id="10242" name="Picture 2" descr="El drama que ha vivido durante un año el conductor del carro cisterna que  explotó en Tasajera">
            <a:extLst>
              <a:ext uri="{FF2B5EF4-FFF2-40B4-BE49-F238E27FC236}">
                <a16:creationId xmlns:a16="http://schemas.microsoft.com/office/drawing/2014/main" id="{C66060F3-BEF1-7A4B-AE15-5BD0EF9D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39" y="1107610"/>
            <a:ext cx="1557599" cy="8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mergencia: un carro con 6.000 galones de gasolina se volcó en plena vía -  Cali - Colombia - ELTIEMPO.COM">
            <a:extLst>
              <a:ext uri="{FF2B5EF4-FFF2-40B4-BE49-F238E27FC236}">
                <a16:creationId xmlns:a16="http://schemas.microsoft.com/office/drawing/2014/main" id="{4D488145-3744-7442-B678-851B3698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57" y="2132945"/>
            <a:ext cx="2107095" cy="10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Qué tan expuesta al riesgo químico está tu empresa? -">
            <a:extLst>
              <a:ext uri="{FF2B5EF4-FFF2-40B4-BE49-F238E27FC236}">
                <a16:creationId xmlns:a16="http://schemas.microsoft.com/office/drawing/2014/main" id="{9AA60A24-92F8-BF49-B640-DF692756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82" y="1107610"/>
            <a:ext cx="3290207" cy="10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C6A6462-A42F-BE4D-8C2B-C48338365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29" y="3438939"/>
            <a:ext cx="1958774" cy="11311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41FBD5-B9A6-7E46-8C71-E3E39FB9D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166" y="2456404"/>
            <a:ext cx="2057812" cy="19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2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544765-6828-BE48-9877-D771A64BE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01"/>
          <a:stretch/>
        </p:blipFill>
        <p:spPr>
          <a:xfrm>
            <a:off x="-18855" y="-8962"/>
            <a:ext cx="9616211" cy="51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968181"/>
            <a:ext cx="7277099" cy="4180134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1508055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33567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406760"/>
            <a:ext cx="7750968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4634063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44532"/>
            <a:ext cx="8318896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437"/>
            <a:ext cx="792955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5028"/>
            <a:ext cx="446485" cy="264549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437"/>
            <a:ext cx="267890" cy="160406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437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15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437"/>
            <a:ext cx="1624013" cy="1018698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437"/>
            <a:ext cx="671513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1663530"/>
            <a:ext cx="3314068" cy="3194706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5362" name="Picture 2" descr="Gracias En Español - Banco de fotos e imágenes de stock - iStock">
            <a:extLst>
              <a:ext uri="{FF2B5EF4-FFF2-40B4-BE49-F238E27FC236}">
                <a16:creationId xmlns:a16="http://schemas.microsoft.com/office/drawing/2014/main" id="{72B698F2-8A24-6E45-8507-44B49AF8A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" b="1"/>
          <a:stretch/>
        </p:blipFill>
        <p:spPr bwMode="auto">
          <a:xfrm>
            <a:off x="691432" y="348932"/>
            <a:ext cx="5821443" cy="400729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6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8AF01-FDC3-5A4D-8C6A-2DE4ED75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988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s-CO" sz="3200" b="1" dirty="0"/>
              <a:t>Requisitos legales relacionados con el manejo en sustancias químicas: sistema globalmente armonizado (SGA)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A40575-0475-594C-9921-EE1B9759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73829"/>
            <a:ext cx="8229600" cy="2161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600" dirty="0"/>
              <a:t>Fredyy Alberto Betancourt Uribe</a:t>
            </a:r>
          </a:p>
          <a:p>
            <a:r>
              <a:rPr lang="es-CO" sz="1600" dirty="0"/>
              <a:t>Ingeniero Ambiental</a:t>
            </a:r>
          </a:p>
          <a:p>
            <a:r>
              <a:rPr lang="es-CO" sz="1600" dirty="0"/>
              <a:t>Especialista en Proyectos</a:t>
            </a:r>
          </a:p>
          <a:p>
            <a:r>
              <a:rPr lang="es-CO" sz="1600" dirty="0"/>
              <a:t>PMP ® - Project Management Institute</a:t>
            </a:r>
          </a:p>
          <a:p>
            <a:r>
              <a:rPr lang="es-CO" sz="1600" dirty="0"/>
              <a:t>MBA</a:t>
            </a:r>
          </a:p>
        </p:txBody>
      </p:sp>
      <p:pic>
        <p:nvPicPr>
          <p:cNvPr id="11266" name="Picture 2" descr="SGA - Sistema Globalmente Armonizado de Clasificación y Etiquetado de  Productos Químicos - Lur Consultores">
            <a:extLst>
              <a:ext uri="{FF2B5EF4-FFF2-40B4-BE49-F238E27FC236}">
                <a16:creationId xmlns:a16="http://schemas.microsoft.com/office/drawing/2014/main" id="{AFEC7F41-BF33-724D-8C2C-07ED5ECE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7136"/>
            <a:ext cx="4232611" cy="26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0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1892C-D89C-A144-993F-7825A29A5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1800" dirty="0"/>
              <a:t>“Para el año 2000 debería disponerse, dentro de lo posible, de un sistema de clasificación y etiquetado armonizado mundialmente, que contenga fichas de datos sobre la seguridad de distintos productos químicos y símbolos de fácil comprensión.”</a:t>
            </a:r>
          </a:p>
          <a:p>
            <a:pPr marL="0" indent="0">
              <a:buNone/>
            </a:pPr>
            <a:endParaRPr lang="es-CO" sz="1800" dirty="0"/>
          </a:p>
          <a:p>
            <a:pPr marL="0" indent="0">
              <a:buNone/>
            </a:pPr>
            <a:endParaRPr lang="es-CO" sz="1800" dirty="0"/>
          </a:p>
          <a:p>
            <a:pPr marL="0" indent="0">
              <a:buNone/>
            </a:pPr>
            <a:r>
              <a:rPr lang="es-CO" sz="1800" dirty="0"/>
              <a:t> </a:t>
            </a:r>
            <a:r>
              <a:rPr lang="es-CO" sz="1800" b="1" dirty="0"/>
              <a:t>Mandato internacional para el desarrollo del SGA Acción 21, Capitulo 19 (Rio, 1992)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996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2880D-C59E-7641-B11D-1B0513A4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95" y="589404"/>
            <a:ext cx="7187609" cy="857250"/>
          </a:xfrm>
        </p:spPr>
        <p:txBody>
          <a:bodyPr>
            <a:normAutofit fontScale="90000"/>
          </a:bodyPr>
          <a:lstStyle/>
          <a:p>
            <a:r>
              <a:rPr lang="es-CO" dirty="0"/>
              <a:t>¿Qué es el Sistema Globalmente Armonizado (SGA/GHS)?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C5633-3338-E343-98DA-775B6C6AE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57350"/>
            <a:ext cx="3434316" cy="26288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sz="1600" dirty="0"/>
              <a:t>Establece criterios armonizados para clasificar sustancias y mezclas con respecto a sus peligros físicos, para la salud y para el medio ambiente. Incluye además elementos armonizados para la comunicación de peligros, con requisitos sobre etiquetas, pictogramas y fichas de seguridad. Los criterios establecidos en el </a:t>
            </a:r>
            <a:r>
              <a:rPr lang="es-CO" sz="1600" b="1" dirty="0"/>
              <a:t>SGA</a:t>
            </a:r>
            <a:r>
              <a:rPr lang="es-CO" sz="1600" dirty="0"/>
              <a:t> se basan en lo descrito en un documento denominado Libro Púrpura.</a:t>
            </a:r>
          </a:p>
        </p:txBody>
      </p:sp>
      <p:pic>
        <p:nvPicPr>
          <p:cNvPr id="1026" name="Picture 2" descr="PROGRAMA MANEJO DE SUSTANCIAS PELIGROSAS">
            <a:extLst>
              <a:ext uri="{FF2B5EF4-FFF2-40B4-BE49-F238E27FC236}">
                <a16:creationId xmlns:a16="http://schemas.microsoft.com/office/drawing/2014/main" id="{AFDC7590-BF96-2B4B-A6CC-3C74DE50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78" y="3082575"/>
            <a:ext cx="1285613" cy="12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orte mercancias peligrosas, rotulado y etiquetado">
            <a:extLst>
              <a:ext uri="{FF2B5EF4-FFF2-40B4-BE49-F238E27FC236}">
                <a16:creationId xmlns:a16="http://schemas.microsoft.com/office/drawing/2014/main" id="{412D246E-62CF-4540-B44B-D56FF7090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9"/>
          <a:stretch/>
        </p:blipFill>
        <p:spPr bwMode="auto">
          <a:xfrm>
            <a:off x="5155246" y="1669557"/>
            <a:ext cx="2881349" cy="13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C8EFE1-D01B-2B41-ABBA-13A9F9531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259" y="3082575"/>
            <a:ext cx="1213930" cy="15071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761077-A9F5-D340-A177-C3CDD4658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080" y="1712737"/>
            <a:ext cx="276310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BBE94-EFB4-384F-89CA-92EE8355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/>
              <a:t>¿Cómo nace?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B24F12D-CABD-CA43-AF7D-F58AF98BC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64158"/>
              </p:ext>
            </p:extLst>
          </p:nvPr>
        </p:nvGraphicFramePr>
        <p:xfrm>
          <a:off x="-1" y="357810"/>
          <a:ext cx="9144001" cy="397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36EE438-9934-2441-AF5A-D0DB1AE6F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492022"/>
              </p:ext>
            </p:extLst>
          </p:nvPr>
        </p:nvGraphicFramePr>
        <p:xfrm>
          <a:off x="0" y="2027583"/>
          <a:ext cx="9144000" cy="311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416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489A2-96E1-8E4F-8702-7BEA569D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Legal Colombiano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A711DCD-73F7-6B42-AF60-AB91E9D31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8041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94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E6AB8-3C38-BC4D-A251-B5FD0924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Legal Colombiano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680B2-E86E-0243-B635-E3BA6228D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Constitución Política Colombia - 1991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2A4396-C1D3-484C-B55D-AEC152309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169660"/>
              </p:ext>
            </p:extLst>
          </p:nvPr>
        </p:nvGraphicFramePr>
        <p:xfrm>
          <a:off x="0" y="1719520"/>
          <a:ext cx="5256940" cy="222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onstitución: Tres décadas de la instalación de la Constituyente que cambió  al país | Política | Caracol Radio">
            <a:extLst>
              <a:ext uri="{FF2B5EF4-FFF2-40B4-BE49-F238E27FC236}">
                <a16:creationId xmlns:a16="http://schemas.microsoft.com/office/drawing/2014/main" id="{63103100-0876-1F4B-88CD-B1B4DE4C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40" y="1719520"/>
            <a:ext cx="3963260" cy="22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72E66-2ABC-F049-9F54-E69BA85E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Ley 99 de 1993                          Ley 55 de 1993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8EE1E18-1F84-1C48-8D2A-EA2ECA0B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Legal Colombiano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D8D96E3-2FF8-D047-A6B8-6B624D67A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066673"/>
              </p:ext>
            </p:extLst>
          </p:nvPr>
        </p:nvGraphicFramePr>
        <p:xfrm>
          <a:off x="457201" y="1743740"/>
          <a:ext cx="4114799" cy="286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D4C28E5-66DE-584D-BE31-77D933901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622029"/>
              </p:ext>
            </p:extLst>
          </p:nvPr>
        </p:nvGraphicFramePr>
        <p:xfrm>
          <a:off x="4845699" y="1743740"/>
          <a:ext cx="4114799" cy="2860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9579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1132</Words>
  <Application>Microsoft Macintosh PowerPoint</Application>
  <PresentationFormat>Presentación en pantalla (16:9)</PresentationFormat>
  <Paragraphs>123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Rockwell</vt:lpstr>
      <vt:lpstr>Tema de Office</vt:lpstr>
      <vt:lpstr>Presentación de PowerPoint</vt:lpstr>
      <vt:lpstr>Presentación de PowerPoint</vt:lpstr>
      <vt:lpstr>Requisitos legales relacionados con el manejo en sustancias químicas: sistema globalmente armonizado (SGA)</vt:lpstr>
      <vt:lpstr>Presentación de PowerPoint</vt:lpstr>
      <vt:lpstr>¿Qué es el Sistema Globalmente Armonizado (SGA/GHS)?</vt:lpstr>
      <vt:lpstr>¿Cómo nace?</vt:lpstr>
      <vt:lpstr>Marco Legal Colombiano</vt:lpstr>
      <vt:lpstr>Marco Legal Colombiano</vt:lpstr>
      <vt:lpstr>Marco Legal Colombiano</vt:lpstr>
      <vt:lpstr>Marco Legal Colombiano</vt:lpstr>
      <vt:lpstr>Marco Legal Colombiano</vt:lpstr>
      <vt:lpstr>Marco Legal Colombiano</vt:lpstr>
      <vt:lpstr>Etapas del ciclo de vida de sustancias químicas</vt:lpstr>
      <vt:lpstr>Resolución 773 de 2021</vt:lpstr>
      <vt:lpstr>Generalidades</vt:lpstr>
      <vt:lpstr>Etiquetado para productos químicos</vt:lpstr>
      <vt:lpstr>Obligaciones del empleador</vt:lpstr>
      <vt:lpstr>Obligaciones del empleado</vt:lpstr>
      <vt:lpstr>No conformidades y accidentes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Fredyy Alberto Betancourt Uribe</cp:lastModifiedBy>
  <cp:revision>34</cp:revision>
  <dcterms:created xsi:type="dcterms:W3CDTF">2017-12-19T20:58:09Z</dcterms:created>
  <dcterms:modified xsi:type="dcterms:W3CDTF">2022-02-26T17:34:30Z</dcterms:modified>
</cp:coreProperties>
</file>