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0" r:id="rId4"/>
    <p:sldId id="261" r:id="rId5"/>
    <p:sldId id="262" r:id="rId6"/>
    <p:sldId id="303" r:id="rId7"/>
    <p:sldId id="304" r:id="rId8"/>
    <p:sldId id="305" r:id="rId9"/>
    <p:sldId id="313" r:id="rId10"/>
    <p:sldId id="314" r:id="rId11"/>
    <p:sldId id="315" r:id="rId12"/>
    <p:sldId id="300" r:id="rId1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EAC"/>
    <a:srgbClr val="F19408"/>
    <a:srgbClr val="0A2C32"/>
    <a:srgbClr val="B8BD17"/>
    <a:srgbClr val="1D6F98"/>
    <a:srgbClr val="FECE4D"/>
    <a:srgbClr val="0D2C3A"/>
    <a:srgbClr val="ED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35" d="100"/>
          <a:sy n="135" d="100"/>
        </p:scale>
        <p:origin x="864" y="16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49E6D-C34A-2147-9E34-5EB5ADCF7B62}" type="doc">
      <dgm:prSet loTypeId="urn:microsoft.com/office/officeart/2005/8/layout/vList3" loCatId="" qsTypeId="urn:microsoft.com/office/officeart/2005/8/quickstyle/simple1" qsCatId="simple" csTypeId="urn:microsoft.com/office/officeart/2005/8/colors/colorful5" csCatId="colorful" phldr="1"/>
      <dgm:spPr/>
    </dgm:pt>
    <dgm:pt modelId="{80B493E2-83FE-BB4B-B508-48B12D611FB8}">
      <dgm:prSet phldrT="[Texto]" custT="1"/>
      <dgm:spPr/>
      <dgm:t>
        <a:bodyPr/>
        <a:lstStyle/>
        <a:p>
          <a:pPr>
            <a:buFontTx/>
            <a:buChar char="•"/>
          </a:pPr>
          <a:r>
            <a:rPr lang="es-ES_tradnl" altLang="es-CO" sz="2000" dirty="0">
              <a:solidFill>
                <a:schemeClr val="tx1"/>
              </a:solidFill>
              <a:latin typeface="Arial" panose="020B0604020202020204" pitchFamily="34" charset="0"/>
            </a:rPr>
            <a:t>Conceptos claves</a:t>
          </a:r>
          <a:endParaRPr lang="es-ES" sz="2000" dirty="0">
            <a:solidFill>
              <a:schemeClr val="tx1"/>
            </a:solidFill>
          </a:endParaRPr>
        </a:p>
      </dgm:t>
    </dgm:pt>
    <dgm:pt modelId="{9E9A858F-4E59-7049-87BC-A8EFF87B7908}" type="parTrans" cxnId="{1BFA9092-083B-F245-8480-D7BD73515222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C5E88C78-3408-8C49-A9A1-D83342F72240}" type="sibTrans" cxnId="{1BFA9092-083B-F245-8480-D7BD73515222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D6039FB6-0EFB-0E40-AEEC-B44D05350426}">
      <dgm:prSet phldrT="[Texto]" custT="1"/>
      <dgm:spPr/>
      <dgm:t>
        <a:bodyPr/>
        <a:lstStyle/>
        <a:p>
          <a:pPr>
            <a:buFontTx/>
            <a:buChar char="•"/>
          </a:pPr>
          <a:r>
            <a:rPr lang="es-ES_tradnl" altLang="es-CO" sz="2000" dirty="0">
              <a:solidFill>
                <a:schemeClr val="tx1"/>
              </a:solidFill>
              <a:latin typeface="Arial" panose="020B0604020202020204" pitchFamily="34" charset="0"/>
            </a:rPr>
            <a:t>Requisitos de la norma</a:t>
          </a:r>
          <a:endParaRPr lang="es-ES" sz="2000" dirty="0">
            <a:solidFill>
              <a:schemeClr val="tx1"/>
            </a:solidFill>
          </a:endParaRPr>
        </a:p>
      </dgm:t>
    </dgm:pt>
    <dgm:pt modelId="{D6F25B1D-D5EC-EC4A-A51B-C28B4E02F957}" type="parTrans" cxnId="{CD0B45C3-D1E3-BE4A-9518-E7B15E95085B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F0E9653A-CB58-7947-BD7B-93E8CD233394}" type="sibTrans" cxnId="{CD0B45C3-D1E3-BE4A-9518-E7B15E95085B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578D6CDA-A4D6-5F42-AD4E-7E948E225D47}">
      <dgm:prSet phldrT="[Texto]" custT="1"/>
      <dgm:spPr/>
      <dgm:t>
        <a:bodyPr/>
        <a:lstStyle/>
        <a:p>
          <a:pPr>
            <a:buFontTx/>
            <a:buChar char="•"/>
          </a:pPr>
          <a:r>
            <a:rPr lang="es-ES_tradnl" altLang="es-CO" sz="2000" dirty="0">
              <a:solidFill>
                <a:schemeClr val="tx1"/>
              </a:solidFill>
              <a:latin typeface="Arial" panose="020B0604020202020204" pitchFamily="34" charset="0"/>
            </a:rPr>
            <a:t>Anexos</a:t>
          </a:r>
          <a:endParaRPr lang="es-ES" sz="2000" dirty="0">
            <a:solidFill>
              <a:schemeClr val="tx1"/>
            </a:solidFill>
          </a:endParaRPr>
        </a:p>
      </dgm:t>
    </dgm:pt>
    <dgm:pt modelId="{8DA3DB8E-30BE-CF4E-BCC1-C6121919DD6F}" type="parTrans" cxnId="{76EA4FEB-4201-2548-A821-999717D3818B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F7FBC3C0-EFDF-EF4C-ADBF-6E93A60BE102}" type="sibTrans" cxnId="{76EA4FEB-4201-2548-A821-999717D3818B}">
      <dgm:prSet/>
      <dgm:spPr/>
      <dgm:t>
        <a:bodyPr/>
        <a:lstStyle/>
        <a:p>
          <a:endParaRPr lang="es-ES" sz="1000">
            <a:solidFill>
              <a:schemeClr val="tx1"/>
            </a:solidFill>
          </a:endParaRPr>
        </a:p>
      </dgm:t>
    </dgm:pt>
    <dgm:pt modelId="{467F89C2-29E3-874B-BCF0-8B64C982D774}" type="pres">
      <dgm:prSet presAssocID="{FA949E6D-C34A-2147-9E34-5EB5ADCF7B62}" presName="linearFlow" presStyleCnt="0">
        <dgm:presLayoutVars>
          <dgm:dir/>
          <dgm:resizeHandles val="exact"/>
        </dgm:presLayoutVars>
      </dgm:prSet>
      <dgm:spPr/>
    </dgm:pt>
    <dgm:pt modelId="{24DEA48A-AB08-1241-B04A-C05CE1F1EFEB}" type="pres">
      <dgm:prSet presAssocID="{80B493E2-83FE-BB4B-B508-48B12D611FB8}" presName="composite" presStyleCnt="0"/>
      <dgm:spPr/>
    </dgm:pt>
    <dgm:pt modelId="{6DD68695-6D32-0F4E-B105-B4E1E3958408}" type="pres">
      <dgm:prSet presAssocID="{80B493E2-83FE-BB4B-B508-48B12D611FB8}" presName="imgShp" presStyleLbl="fgImgPlace1" presStyleIdx="0" presStyleCnt="3"/>
      <dgm:spPr/>
    </dgm:pt>
    <dgm:pt modelId="{298C91DC-1FE3-CA45-A643-5A4DFF513BBF}" type="pres">
      <dgm:prSet presAssocID="{80B493E2-83FE-BB4B-B508-48B12D611FB8}" presName="txShp" presStyleLbl="node1" presStyleIdx="0" presStyleCnt="3">
        <dgm:presLayoutVars>
          <dgm:bulletEnabled val="1"/>
        </dgm:presLayoutVars>
      </dgm:prSet>
      <dgm:spPr/>
    </dgm:pt>
    <dgm:pt modelId="{460338D2-9307-774C-970A-8F882D60AE8D}" type="pres">
      <dgm:prSet presAssocID="{C5E88C78-3408-8C49-A9A1-D83342F72240}" presName="spacing" presStyleCnt="0"/>
      <dgm:spPr/>
    </dgm:pt>
    <dgm:pt modelId="{F7048257-BA03-4D43-BCF6-C450BF927147}" type="pres">
      <dgm:prSet presAssocID="{D6039FB6-0EFB-0E40-AEEC-B44D05350426}" presName="composite" presStyleCnt="0"/>
      <dgm:spPr/>
    </dgm:pt>
    <dgm:pt modelId="{7BFC8737-C335-A64B-BCBA-ECB52F8C9A42}" type="pres">
      <dgm:prSet presAssocID="{D6039FB6-0EFB-0E40-AEEC-B44D05350426}" presName="imgShp" presStyleLbl="fgImgPlace1" presStyleIdx="1" presStyleCnt="3"/>
      <dgm:spPr/>
    </dgm:pt>
    <dgm:pt modelId="{E0FBB765-03FA-BC4F-9FF8-BC9D078F04A9}" type="pres">
      <dgm:prSet presAssocID="{D6039FB6-0EFB-0E40-AEEC-B44D05350426}" presName="txShp" presStyleLbl="node1" presStyleIdx="1" presStyleCnt="3">
        <dgm:presLayoutVars>
          <dgm:bulletEnabled val="1"/>
        </dgm:presLayoutVars>
      </dgm:prSet>
      <dgm:spPr/>
    </dgm:pt>
    <dgm:pt modelId="{415D2159-F741-5943-949C-8EAFACA0A04B}" type="pres">
      <dgm:prSet presAssocID="{F0E9653A-CB58-7947-BD7B-93E8CD233394}" presName="spacing" presStyleCnt="0"/>
      <dgm:spPr/>
    </dgm:pt>
    <dgm:pt modelId="{D265A437-EA5E-2F47-A56A-FF795615F03E}" type="pres">
      <dgm:prSet presAssocID="{578D6CDA-A4D6-5F42-AD4E-7E948E225D47}" presName="composite" presStyleCnt="0"/>
      <dgm:spPr/>
    </dgm:pt>
    <dgm:pt modelId="{2D8A4EE1-6530-4841-8EE2-F68A19FBE23D}" type="pres">
      <dgm:prSet presAssocID="{578D6CDA-A4D6-5F42-AD4E-7E948E225D47}" presName="imgShp" presStyleLbl="fgImgPlace1" presStyleIdx="2" presStyleCnt="3"/>
      <dgm:spPr/>
    </dgm:pt>
    <dgm:pt modelId="{27996FDA-340A-CC42-B67A-55B6F50CAC91}" type="pres">
      <dgm:prSet presAssocID="{578D6CDA-A4D6-5F42-AD4E-7E948E225D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56CB4C3D-2EF3-7B4E-9C4F-3EEF7168BAAC}" type="presOf" srcId="{FA949E6D-C34A-2147-9E34-5EB5ADCF7B62}" destId="{467F89C2-29E3-874B-BCF0-8B64C982D774}" srcOrd="0" destOrd="0" presId="urn:microsoft.com/office/officeart/2005/8/layout/vList3"/>
    <dgm:cxn modelId="{0AF11C49-B9FA-5141-AF0C-AAB0F6548AF1}" type="presOf" srcId="{D6039FB6-0EFB-0E40-AEEC-B44D05350426}" destId="{E0FBB765-03FA-BC4F-9FF8-BC9D078F04A9}" srcOrd="0" destOrd="0" presId="urn:microsoft.com/office/officeart/2005/8/layout/vList3"/>
    <dgm:cxn modelId="{85262A50-9ECF-DD43-BEA1-14402AABE223}" type="presOf" srcId="{578D6CDA-A4D6-5F42-AD4E-7E948E225D47}" destId="{27996FDA-340A-CC42-B67A-55B6F50CAC91}" srcOrd="0" destOrd="0" presId="urn:microsoft.com/office/officeart/2005/8/layout/vList3"/>
    <dgm:cxn modelId="{1BFA9092-083B-F245-8480-D7BD73515222}" srcId="{FA949E6D-C34A-2147-9E34-5EB5ADCF7B62}" destId="{80B493E2-83FE-BB4B-B508-48B12D611FB8}" srcOrd="0" destOrd="0" parTransId="{9E9A858F-4E59-7049-87BC-A8EFF87B7908}" sibTransId="{C5E88C78-3408-8C49-A9A1-D83342F72240}"/>
    <dgm:cxn modelId="{1ECD72A3-2D48-BA43-89EF-310567C7801E}" type="presOf" srcId="{80B493E2-83FE-BB4B-B508-48B12D611FB8}" destId="{298C91DC-1FE3-CA45-A643-5A4DFF513BBF}" srcOrd="0" destOrd="0" presId="urn:microsoft.com/office/officeart/2005/8/layout/vList3"/>
    <dgm:cxn modelId="{CD0B45C3-D1E3-BE4A-9518-E7B15E95085B}" srcId="{FA949E6D-C34A-2147-9E34-5EB5ADCF7B62}" destId="{D6039FB6-0EFB-0E40-AEEC-B44D05350426}" srcOrd="1" destOrd="0" parTransId="{D6F25B1D-D5EC-EC4A-A51B-C28B4E02F957}" sibTransId="{F0E9653A-CB58-7947-BD7B-93E8CD233394}"/>
    <dgm:cxn modelId="{76EA4FEB-4201-2548-A821-999717D3818B}" srcId="{FA949E6D-C34A-2147-9E34-5EB5ADCF7B62}" destId="{578D6CDA-A4D6-5F42-AD4E-7E948E225D47}" srcOrd="2" destOrd="0" parTransId="{8DA3DB8E-30BE-CF4E-BCC1-C6121919DD6F}" sibTransId="{F7FBC3C0-EFDF-EF4C-ADBF-6E93A60BE102}"/>
    <dgm:cxn modelId="{F492DE16-38F4-9341-B4A6-F77561562CF4}" type="presParOf" srcId="{467F89C2-29E3-874B-BCF0-8B64C982D774}" destId="{24DEA48A-AB08-1241-B04A-C05CE1F1EFEB}" srcOrd="0" destOrd="0" presId="urn:microsoft.com/office/officeart/2005/8/layout/vList3"/>
    <dgm:cxn modelId="{0ECB6C4A-CE83-704F-AC36-70455D08CCBE}" type="presParOf" srcId="{24DEA48A-AB08-1241-B04A-C05CE1F1EFEB}" destId="{6DD68695-6D32-0F4E-B105-B4E1E3958408}" srcOrd="0" destOrd="0" presId="urn:microsoft.com/office/officeart/2005/8/layout/vList3"/>
    <dgm:cxn modelId="{965293C4-1978-3E48-9365-3A7FC8DDAD25}" type="presParOf" srcId="{24DEA48A-AB08-1241-B04A-C05CE1F1EFEB}" destId="{298C91DC-1FE3-CA45-A643-5A4DFF513BBF}" srcOrd="1" destOrd="0" presId="urn:microsoft.com/office/officeart/2005/8/layout/vList3"/>
    <dgm:cxn modelId="{F834E6DB-E05A-714E-BF95-8064DE69FF38}" type="presParOf" srcId="{467F89C2-29E3-874B-BCF0-8B64C982D774}" destId="{460338D2-9307-774C-970A-8F882D60AE8D}" srcOrd="1" destOrd="0" presId="urn:microsoft.com/office/officeart/2005/8/layout/vList3"/>
    <dgm:cxn modelId="{C701AF72-C578-9E42-989F-8BE8D6C712CA}" type="presParOf" srcId="{467F89C2-29E3-874B-BCF0-8B64C982D774}" destId="{F7048257-BA03-4D43-BCF6-C450BF927147}" srcOrd="2" destOrd="0" presId="urn:microsoft.com/office/officeart/2005/8/layout/vList3"/>
    <dgm:cxn modelId="{541AD83B-9101-7D41-B820-A711FC4B5E9E}" type="presParOf" srcId="{F7048257-BA03-4D43-BCF6-C450BF927147}" destId="{7BFC8737-C335-A64B-BCBA-ECB52F8C9A42}" srcOrd="0" destOrd="0" presId="urn:microsoft.com/office/officeart/2005/8/layout/vList3"/>
    <dgm:cxn modelId="{D527C285-B7C6-C345-9CD7-E92BA138A2FA}" type="presParOf" srcId="{F7048257-BA03-4D43-BCF6-C450BF927147}" destId="{E0FBB765-03FA-BC4F-9FF8-BC9D078F04A9}" srcOrd="1" destOrd="0" presId="urn:microsoft.com/office/officeart/2005/8/layout/vList3"/>
    <dgm:cxn modelId="{9F8797A7-B01C-2947-8139-EEE6BF61E7FE}" type="presParOf" srcId="{467F89C2-29E3-874B-BCF0-8B64C982D774}" destId="{415D2159-F741-5943-949C-8EAFACA0A04B}" srcOrd="3" destOrd="0" presId="urn:microsoft.com/office/officeart/2005/8/layout/vList3"/>
    <dgm:cxn modelId="{6A37A502-DACB-2B49-B2A0-2AB05C17DE2C}" type="presParOf" srcId="{467F89C2-29E3-874B-BCF0-8B64C982D774}" destId="{D265A437-EA5E-2F47-A56A-FF795615F03E}" srcOrd="4" destOrd="0" presId="urn:microsoft.com/office/officeart/2005/8/layout/vList3"/>
    <dgm:cxn modelId="{F99C7677-DB6B-4840-9FAC-7FACA0E97DB4}" type="presParOf" srcId="{D265A437-EA5E-2F47-A56A-FF795615F03E}" destId="{2D8A4EE1-6530-4841-8EE2-F68A19FBE23D}" srcOrd="0" destOrd="0" presId="urn:microsoft.com/office/officeart/2005/8/layout/vList3"/>
    <dgm:cxn modelId="{B88FF20D-75AF-F94E-A803-ABD5F8B14C92}" type="presParOf" srcId="{D265A437-EA5E-2F47-A56A-FF795615F03E}" destId="{27996FDA-340A-CC42-B67A-55B6F50CAC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98CFF-1EDD-7441-9FFB-415D8D3579E6}" type="doc">
      <dgm:prSet loTypeId="urn:microsoft.com/office/officeart/2005/8/layout/cycle6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1B9D0BC-12EE-D44C-9F49-BF58C1EEFDC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Almacenamiento</a:t>
          </a:r>
        </a:p>
      </dgm:t>
    </dgm:pt>
    <dgm:pt modelId="{172694B6-2374-4940-952D-9BD2863E6422}" type="parTrans" cxnId="{96D62132-068E-B543-A9B0-B8F415C64B3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60BF56-8B41-CE43-9D04-C0FC49D5E1EB}" type="sibTrans" cxnId="{96D62132-068E-B543-A9B0-B8F415C64B3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6F5B6D-0994-C746-8E0E-F38F1191C3B7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Gran generador</a:t>
          </a:r>
        </a:p>
      </dgm:t>
    </dgm:pt>
    <dgm:pt modelId="{5E838EED-0D61-7A44-85E1-C28E6E88C0C6}" type="parTrans" cxnId="{FC3777F5-1976-C445-BCF6-DBE62E87A2F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EDB0D-3A66-6D40-AEB6-EF1274F34CFA}" type="sibTrans" cxnId="{FC3777F5-1976-C445-BCF6-DBE62E87A2F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FB9A7-D19B-434B-8DE2-E525E56B4304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Simbiosis industrial</a:t>
          </a:r>
        </a:p>
      </dgm:t>
    </dgm:pt>
    <dgm:pt modelId="{797E0613-A534-C144-8D34-592ECDD48AC8}" type="parTrans" cxnId="{82023AA4-B4B7-A942-AC4B-5A9D2E3167B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C23A76-ECD2-C646-B8A8-64FBFED15587}" type="sibTrans" cxnId="{82023AA4-B4B7-A942-AC4B-5A9D2E3167BD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626D9-DE62-8247-92DD-36D87D93598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Receptor</a:t>
          </a:r>
        </a:p>
      </dgm:t>
    </dgm:pt>
    <dgm:pt modelId="{95DB0162-4F3C-CE4E-B1A3-84B60326F7D8}" type="parTrans" cxnId="{5A5D1712-2FCD-FD4B-B639-BAB93A73016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9FA595-AF3A-A147-99E9-7C46CE01AC20}" type="sibTrans" cxnId="{5A5D1712-2FCD-FD4B-B639-BAB93A73016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869A8-436A-D949-AFF5-693C85A6D1A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Aprovechamiento</a:t>
          </a:r>
        </a:p>
      </dgm:t>
    </dgm:pt>
    <dgm:pt modelId="{8AB5703C-A1AC-9046-A7DB-3C4E27237CCB}" type="parTrans" cxnId="{81BBF4FB-3E6B-6344-90A8-48E3C8BD17A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12413-7D7A-3749-A68C-18C1433E364B}" type="sibTrans" cxnId="{81BBF4FB-3E6B-6344-90A8-48E3C8BD17A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F08F8-B400-964D-A4BD-71E706C6159C}" type="pres">
      <dgm:prSet presAssocID="{EEF98CFF-1EDD-7441-9FFB-415D8D3579E6}" presName="cycle" presStyleCnt="0">
        <dgm:presLayoutVars>
          <dgm:dir/>
          <dgm:resizeHandles val="exact"/>
        </dgm:presLayoutVars>
      </dgm:prSet>
      <dgm:spPr/>
    </dgm:pt>
    <dgm:pt modelId="{B3F15B1C-B1EF-584D-9F7B-4BE2C82F1E02}" type="pres">
      <dgm:prSet presAssocID="{51B9D0BC-12EE-D44C-9F49-BF58C1EEFDCE}" presName="node" presStyleLbl="node1" presStyleIdx="0" presStyleCnt="5">
        <dgm:presLayoutVars>
          <dgm:bulletEnabled val="1"/>
        </dgm:presLayoutVars>
      </dgm:prSet>
      <dgm:spPr/>
    </dgm:pt>
    <dgm:pt modelId="{50F9005A-E704-7A4A-AD1E-5CDD64592546}" type="pres">
      <dgm:prSet presAssocID="{51B9D0BC-12EE-D44C-9F49-BF58C1EEFDCE}" presName="spNode" presStyleCnt="0"/>
      <dgm:spPr/>
    </dgm:pt>
    <dgm:pt modelId="{BC82609E-A096-074E-B52A-93ECF13584D8}" type="pres">
      <dgm:prSet presAssocID="{E960BF56-8B41-CE43-9D04-C0FC49D5E1EB}" presName="sibTrans" presStyleLbl="sibTrans1D1" presStyleIdx="0" presStyleCnt="5"/>
      <dgm:spPr/>
    </dgm:pt>
    <dgm:pt modelId="{33960DF0-C73E-D54C-91FC-B1B5B11E9D36}" type="pres">
      <dgm:prSet presAssocID="{A36F5B6D-0994-C746-8E0E-F38F1191C3B7}" presName="node" presStyleLbl="node1" presStyleIdx="1" presStyleCnt="5">
        <dgm:presLayoutVars>
          <dgm:bulletEnabled val="1"/>
        </dgm:presLayoutVars>
      </dgm:prSet>
      <dgm:spPr/>
    </dgm:pt>
    <dgm:pt modelId="{4ADCC982-2356-5C46-B693-EEB1ABF69A02}" type="pres">
      <dgm:prSet presAssocID="{A36F5B6D-0994-C746-8E0E-F38F1191C3B7}" presName="spNode" presStyleCnt="0"/>
      <dgm:spPr/>
    </dgm:pt>
    <dgm:pt modelId="{73C644B4-7C3E-2D44-B52B-B7AA75F7D667}" type="pres">
      <dgm:prSet presAssocID="{54AEDB0D-3A66-6D40-AEB6-EF1274F34CFA}" presName="sibTrans" presStyleLbl="sibTrans1D1" presStyleIdx="1" presStyleCnt="5"/>
      <dgm:spPr/>
    </dgm:pt>
    <dgm:pt modelId="{B0BBAEE3-4DDF-F04A-9865-95644DE45258}" type="pres">
      <dgm:prSet presAssocID="{A0BFB9A7-D19B-434B-8DE2-E525E56B4304}" presName="node" presStyleLbl="node1" presStyleIdx="2" presStyleCnt="5">
        <dgm:presLayoutVars>
          <dgm:bulletEnabled val="1"/>
        </dgm:presLayoutVars>
      </dgm:prSet>
      <dgm:spPr/>
    </dgm:pt>
    <dgm:pt modelId="{43B48B0B-4689-EA4E-BA6E-15AB07D7F905}" type="pres">
      <dgm:prSet presAssocID="{A0BFB9A7-D19B-434B-8DE2-E525E56B4304}" presName="spNode" presStyleCnt="0"/>
      <dgm:spPr/>
    </dgm:pt>
    <dgm:pt modelId="{7B027A95-F66F-DA48-A219-627146B62FD3}" type="pres">
      <dgm:prSet presAssocID="{4CC23A76-ECD2-C646-B8A8-64FBFED15587}" presName="sibTrans" presStyleLbl="sibTrans1D1" presStyleIdx="2" presStyleCnt="5"/>
      <dgm:spPr/>
    </dgm:pt>
    <dgm:pt modelId="{41F9CF81-D1A6-C34C-8D65-F4559A31E00F}" type="pres">
      <dgm:prSet presAssocID="{FAF626D9-DE62-8247-92DD-36D87D93598A}" presName="node" presStyleLbl="node1" presStyleIdx="3" presStyleCnt="5">
        <dgm:presLayoutVars>
          <dgm:bulletEnabled val="1"/>
        </dgm:presLayoutVars>
      </dgm:prSet>
      <dgm:spPr/>
    </dgm:pt>
    <dgm:pt modelId="{4653794C-EDD0-1945-967D-D7E41C7BB52B}" type="pres">
      <dgm:prSet presAssocID="{FAF626D9-DE62-8247-92DD-36D87D93598A}" presName="spNode" presStyleCnt="0"/>
      <dgm:spPr/>
    </dgm:pt>
    <dgm:pt modelId="{4A132932-B63B-6C49-A02A-4D2DF505F579}" type="pres">
      <dgm:prSet presAssocID="{2A9FA595-AF3A-A147-99E9-7C46CE01AC20}" presName="sibTrans" presStyleLbl="sibTrans1D1" presStyleIdx="3" presStyleCnt="5"/>
      <dgm:spPr/>
    </dgm:pt>
    <dgm:pt modelId="{84D547CD-29A8-8343-82ED-D5FF51FD4EA3}" type="pres">
      <dgm:prSet presAssocID="{ED0869A8-436A-D949-AFF5-693C85A6D1AE}" presName="node" presStyleLbl="node1" presStyleIdx="4" presStyleCnt="5">
        <dgm:presLayoutVars>
          <dgm:bulletEnabled val="1"/>
        </dgm:presLayoutVars>
      </dgm:prSet>
      <dgm:spPr/>
    </dgm:pt>
    <dgm:pt modelId="{ACB6DF45-A2CE-3D4E-A445-EA51DFF1EE9A}" type="pres">
      <dgm:prSet presAssocID="{ED0869A8-436A-D949-AFF5-693C85A6D1AE}" presName="spNode" presStyleCnt="0"/>
      <dgm:spPr/>
    </dgm:pt>
    <dgm:pt modelId="{44517FBD-A2D7-AD43-8C47-B99E124EA095}" type="pres">
      <dgm:prSet presAssocID="{C7A12413-7D7A-3749-A68C-18C1433E364B}" presName="sibTrans" presStyleLbl="sibTrans1D1" presStyleIdx="4" presStyleCnt="5"/>
      <dgm:spPr/>
    </dgm:pt>
  </dgm:ptLst>
  <dgm:cxnLst>
    <dgm:cxn modelId="{5A5D1712-2FCD-FD4B-B639-BAB93A73016B}" srcId="{EEF98CFF-1EDD-7441-9FFB-415D8D3579E6}" destId="{FAF626D9-DE62-8247-92DD-36D87D93598A}" srcOrd="3" destOrd="0" parTransId="{95DB0162-4F3C-CE4E-B1A3-84B60326F7D8}" sibTransId="{2A9FA595-AF3A-A147-99E9-7C46CE01AC20}"/>
    <dgm:cxn modelId="{D574A12C-9C62-E64E-9775-DA83154FAD62}" type="presOf" srcId="{51B9D0BC-12EE-D44C-9F49-BF58C1EEFDCE}" destId="{B3F15B1C-B1EF-584D-9F7B-4BE2C82F1E02}" srcOrd="0" destOrd="0" presId="urn:microsoft.com/office/officeart/2005/8/layout/cycle6"/>
    <dgm:cxn modelId="{96D62132-068E-B543-A9B0-B8F415C64B3E}" srcId="{EEF98CFF-1EDD-7441-9FFB-415D8D3579E6}" destId="{51B9D0BC-12EE-D44C-9F49-BF58C1EEFDCE}" srcOrd="0" destOrd="0" parTransId="{172694B6-2374-4940-952D-9BD2863E6422}" sibTransId="{E960BF56-8B41-CE43-9D04-C0FC49D5E1EB}"/>
    <dgm:cxn modelId="{1B18343E-9A16-4543-B87B-12AF630B1748}" type="presOf" srcId="{E960BF56-8B41-CE43-9D04-C0FC49D5E1EB}" destId="{BC82609E-A096-074E-B52A-93ECF13584D8}" srcOrd="0" destOrd="0" presId="urn:microsoft.com/office/officeart/2005/8/layout/cycle6"/>
    <dgm:cxn modelId="{A937CA4F-4D7C-7641-8F0A-7C9B1A96C3D1}" type="presOf" srcId="{C7A12413-7D7A-3749-A68C-18C1433E364B}" destId="{44517FBD-A2D7-AD43-8C47-B99E124EA095}" srcOrd="0" destOrd="0" presId="urn:microsoft.com/office/officeart/2005/8/layout/cycle6"/>
    <dgm:cxn modelId="{1B9D315F-38E3-5A45-8ADB-FEB7D7F8F0EE}" type="presOf" srcId="{ED0869A8-436A-D949-AFF5-693C85A6D1AE}" destId="{84D547CD-29A8-8343-82ED-D5FF51FD4EA3}" srcOrd="0" destOrd="0" presId="urn:microsoft.com/office/officeart/2005/8/layout/cycle6"/>
    <dgm:cxn modelId="{7888157A-114C-144D-8FAE-3823C173F10E}" type="presOf" srcId="{EEF98CFF-1EDD-7441-9FFB-415D8D3579E6}" destId="{98FF08F8-B400-964D-A4BD-71E706C6159C}" srcOrd="0" destOrd="0" presId="urn:microsoft.com/office/officeart/2005/8/layout/cycle6"/>
    <dgm:cxn modelId="{82023AA4-B4B7-A942-AC4B-5A9D2E3167BD}" srcId="{EEF98CFF-1EDD-7441-9FFB-415D8D3579E6}" destId="{A0BFB9A7-D19B-434B-8DE2-E525E56B4304}" srcOrd="2" destOrd="0" parTransId="{797E0613-A534-C144-8D34-592ECDD48AC8}" sibTransId="{4CC23A76-ECD2-C646-B8A8-64FBFED15587}"/>
    <dgm:cxn modelId="{12BBBFA6-7BC6-D14E-A4D0-AA05F2FCB3E4}" type="presOf" srcId="{A0BFB9A7-D19B-434B-8DE2-E525E56B4304}" destId="{B0BBAEE3-4DDF-F04A-9865-95644DE45258}" srcOrd="0" destOrd="0" presId="urn:microsoft.com/office/officeart/2005/8/layout/cycle6"/>
    <dgm:cxn modelId="{312AC7B8-278E-5848-A8AB-ADF7B598BF7C}" type="presOf" srcId="{2A9FA595-AF3A-A147-99E9-7C46CE01AC20}" destId="{4A132932-B63B-6C49-A02A-4D2DF505F579}" srcOrd="0" destOrd="0" presId="urn:microsoft.com/office/officeart/2005/8/layout/cycle6"/>
    <dgm:cxn modelId="{0392B6E7-44A0-4D4A-83BC-278F05F86298}" type="presOf" srcId="{4CC23A76-ECD2-C646-B8A8-64FBFED15587}" destId="{7B027A95-F66F-DA48-A219-627146B62FD3}" srcOrd="0" destOrd="0" presId="urn:microsoft.com/office/officeart/2005/8/layout/cycle6"/>
    <dgm:cxn modelId="{A4354DE8-EB52-5A46-BE45-D7264769788F}" type="presOf" srcId="{A36F5B6D-0994-C746-8E0E-F38F1191C3B7}" destId="{33960DF0-C73E-D54C-91FC-B1B5B11E9D36}" srcOrd="0" destOrd="0" presId="urn:microsoft.com/office/officeart/2005/8/layout/cycle6"/>
    <dgm:cxn modelId="{36DA67E9-F2AA-D44C-A781-7BCE263A3742}" type="presOf" srcId="{FAF626D9-DE62-8247-92DD-36D87D93598A}" destId="{41F9CF81-D1A6-C34C-8D65-F4559A31E00F}" srcOrd="0" destOrd="0" presId="urn:microsoft.com/office/officeart/2005/8/layout/cycle6"/>
    <dgm:cxn modelId="{92584FF5-AD8E-694A-A356-0E7639AC0370}" type="presOf" srcId="{54AEDB0D-3A66-6D40-AEB6-EF1274F34CFA}" destId="{73C644B4-7C3E-2D44-B52B-B7AA75F7D667}" srcOrd="0" destOrd="0" presId="urn:microsoft.com/office/officeart/2005/8/layout/cycle6"/>
    <dgm:cxn modelId="{FC3777F5-1976-C445-BCF6-DBE62E87A2F1}" srcId="{EEF98CFF-1EDD-7441-9FFB-415D8D3579E6}" destId="{A36F5B6D-0994-C746-8E0E-F38F1191C3B7}" srcOrd="1" destOrd="0" parTransId="{5E838EED-0D61-7A44-85E1-C28E6E88C0C6}" sibTransId="{54AEDB0D-3A66-6D40-AEB6-EF1274F34CFA}"/>
    <dgm:cxn modelId="{81BBF4FB-3E6B-6344-90A8-48E3C8BD17A6}" srcId="{EEF98CFF-1EDD-7441-9FFB-415D8D3579E6}" destId="{ED0869A8-436A-D949-AFF5-693C85A6D1AE}" srcOrd="4" destOrd="0" parTransId="{8AB5703C-A1AC-9046-A7DB-3C4E27237CCB}" sibTransId="{C7A12413-7D7A-3749-A68C-18C1433E364B}"/>
    <dgm:cxn modelId="{B2DE9127-6873-5449-B1C8-CB9BB15F127C}" type="presParOf" srcId="{98FF08F8-B400-964D-A4BD-71E706C6159C}" destId="{B3F15B1C-B1EF-584D-9F7B-4BE2C82F1E02}" srcOrd="0" destOrd="0" presId="urn:microsoft.com/office/officeart/2005/8/layout/cycle6"/>
    <dgm:cxn modelId="{C88AF201-092F-B543-99C5-FB3C72714486}" type="presParOf" srcId="{98FF08F8-B400-964D-A4BD-71E706C6159C}" destId="{50F9005A-E704-7A4A-AD1E-5CDD64592546}" srcOrd="1" destOrd="0" presId="urn:microsoft.com/office/officeart/2005/8/layout/cycle6"/>
    <dgm:cxn modelId="{8B6DCCE4-9665-DA4D-8A93-023DE0BC0B41}" type="presParOf" srcId="{98FF08F8-B400-964D-A4BD-71E706C6159C}" destId="{BC82609E-A096-074E-B52A-93ECF13584D8}" srcOrd="2" destOrd="0" presId="urn:microsoft.com/office/officeart/2005/8/layout/cycle6"/>
    <dgm:cxn modelId="{4AFCB594-3EF0-5049-8D61-95D2114C5084}" type="presParOf" srcId="{98FF08F8-B400-964D-A4BD-71E706C6159C}" destId="{33960DF0-C73E-D54C-91FC-B1B5B11E9D36}" srcOrd="3" destOrd="0" presId="urn:microsoft.com/office/officeart/2005/8/layout/cycle6"/>
    <dgm:cxn modelId="{07127284-E8AB-9049-BC36-FB94B4744860}" type="presParOf" srcId="{98FF08F8-B400-964D-A4BD-71E706C6159C}" destId="{4ADCC982-2356-5C46-B693-EEB1ABF69A02}" srcOrd="4" destOrd="0" presId="urn:microsoft.com/office/officeart/2005/8/layout/cycle6"/>
    <dgm:cxn modelId="{C40D8F98-7A49-D64C-A7A7-8D8338EBA3FF}" type="presParOf" srcId="{98FF08F8-B400-964D-A4BD-71E706C6159C}" destId="{73C644B4-7C3E-2D44-B52B-B7AA75F7D667}" srcOrd="5" destOrd="0" presId="urn:microsoft.com/office/officeart/2005/8/layout/cycle6"/>
    <dgm:cxn modelId="{2B9DA852-F307-F54F-8603-A89953CE568B}" type="presParOf" srcId="{98FF08F8-B400-964D-A4BD-71E706C6159C}" destId="{B0BBAEE3-4DDF-F04A-9865-95644DE45258}" srcOrd="6" destOrd="0" presId="urn:microsoft.com/office/officeart/2005/8/layout/cycle6"/>
    <dgm:cxn modelId="{A678FCE1-0C90-5846-9912-C3F7D022730F}" type="presParOf" srcId="{98FF08F8-B400-964D-A4BD-71E706C6159C}" destId="{43B48B0B-4689-EA4E-BA6E-15AB07D7F905}" srcOrd="7" destOrd="0" presId="urn:microsoft.com/office/officeart/2005/8/layout/cycle6"/>
    <dgm:cxn modelId="{13CF3D2A-3FD9-EF47-A1F6-B500DDB9C429}" type="presParOf" srcId="{98FF08F8-B400-964D-A4BD-71E706C6159C}" destId="{7B027A95-F66F-DA48-A219-627146B62FD3}" srcOrd="8" destOrd="0" presId="urn:microsoft.com/office/officeart/2005/8/layout/cycle6"/>
    <dgm:cxn modelId="{90216B3D-89A4-F547-89C2-697AD99F77AC}" type="presParOf" srcId="{98FF08F8-B400-964D-A4BD-71E706C6159C}" destId="{41F9CF81-D1A6-C34C-8D65-F4559A31E00F}" srcOrd="9" destOrd="0" presId="urn:microsoft.com/office/officeart/2005/8/layout/cycle6"/>
    <dgm:cxn modelId="{35482E73-93E6-F34C-8E9A-EB871CDE82C5}" type="presParOf" srcId="{98FF08F8-B400-964D-A4BD-71E706C6159C}" destId="{4653794C-EDD0-1945-967D-D7E41C7BB52B}" srcOrd="10" destOrd="0" presId="urn:microsoft.com/office/officeart/2005/8/layout/cycle6"/>
    <dgm:cxn modelId="{F6F0A938-AB0B-894D-BDCE-86686F1F8127}" type="presParOf" srcId="{98FF08F8-B400-964D-A4BD-71E706C6159C}" destId="{4A132932-B63B-6C49-A02A-4D2DF505F579}" srcOrd="11" destOrd="0" presId="urn:microsoft.com/office/officeart/2005/8/layout/cycle6"/>
    <dgm:cxn modelId="{2D1F0B56-FBB5-6948-A9A9-FE2A0C03E85E}" type="presParOf" srcId="{98FF08F8-B400-964D-A4BD-71E706C6159C}" destId="{84D547CD-29A8-8343-82ED-D5FF51FD4EA3}" srcOrd="12" destOrd="0" presId="urn:microsoft.com/office/officeart/2005/8/layout/cycle6"/>
    <dgm:cxn modelId="{F841D315-14B1-DA4E-946A-C0543107D226}" type="presParOf" srcId="{98FF08F8-B400-964D-A4BD-71E706C6159C}" destId="{ACB6DF45-A2CE-3D4E-A445-EA51DFF1EE9A}" srcOrd="13" destOrd="0" presId="urn:microsoft.com/office/officeart/2005/8/layout/cycle6"/>
    <dgm:cxn modelId="{4219216C-DEBE-0642-B823-CB3A5B9D389D}" type="presParOf" srcId="{98FF08F8-B400-964D-A4BD-71E706C6159C}" destId="{44517FBD-A2D7-AD43-8C47-B99E124EA09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EAB758-ACE7-E940-B730-461AAE5025E5}" type="doc">
      <dgm:prSet loTypeId="urn:microsoft.com/office/officeart/2005/8/layout/vProcess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B2FBA16-8FD5-1943-839E-EB9BA6142BF8}">
      <dgm:prSet phldrT="[Texto]"/>
      <dgm:spPr/>
      <dgm:t>
        <a:bodyPr/>
        <a:lstStyle/>
        <a:p>
          <a:pPr algn="just">
            <a:buFontTx/>
            <a:buChar char="•"/>
          </a:pPr>
          <a:r>
            <a:rPr lang="es-ES" altLang="es-CO" b="1" dirty="0">
              <a:solidFill>
                <a:schemeClr val="tx1"/>
              </a:solidFill>
              <a:latin typeface="Arial" panose="020B0604020202020204" pitchFamily="34" charset="0"/>
            </a:rPr>
            <a:t>Medidas de manejo de sitios de disposición final </a:t>
          </a:r>
          <a:endParaRPr lang="es-ES" b="1" dirty="0">
            <a:solidFill>
              <a:schemeClr val="tx1"/>
            </a:solidFill>
          </a:endParaRPr>
        </a:p>
      </dgm:t>
    </dgm:pt>
    <dgm:pt modelId="{2451B4FA-0667-A64C-9A02-CB6FE4DC0D65}" type="parTrans" cxnId="{D174C2EB-73AD-A047-B52A-8EB36F4023E9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A369D56D-9E88-AB4B-9666-7779C5FDCC45}" type="sibTrans" cxnId="{D174C2EB-73AD-A047-B52A-8EB36F4023E9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448DE11E-C41C-6A4E-95C1-6A97D04B9B4F}">
      <dgm:prSet phldrT="[Texto]"/>
      <dgm:spPr/>
      <dgm:t>
        <a:bodyPr/>
        <a:lstStyle/>
        <a:p>
          <a:pPr algn="just">
            <a:buFontTx/>
            <a:buChar char="•"/>
          </a:pPr>
          <a:r>
            <a:rPr lang="es-ES" altLang="es-CO" dirty="0">
              <a:solidFill>
                <a:schemeClr val="tx1"/>
              </a:solidFill>
              <a:latin typeface="Arial" panose="020B0604020202020204" pitchFamily="34" charset="0"/>
            </a:rPr>
            <a:t>Generar documento y radicarlo ante la AA 60 días antes de iniciar sus operaciones como gestor de disposición final RCD</a:t>
          </a:r>
          <a:endParaRPr lang="es-ES" dirty="0">
            <a:solidFill>
              <a:schemeClr val="tx1"/>
            </a:solidFill>
          </a:endParaRPr>
        </a:p>
      </dgm:t>
    </dgm:pt>
    <dgm:pt modelId="{5823AD52-7ACE-0F41-A1E4-5B77341E2E9A}" type="parTrans" cxnId="{5E285461-AB26-6645-B6AD-BF3618FFB87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4D70B874-3929-6544-87C4-7D8C150ABC6E}" type="sibTrans" cxnId="{5E285461-AB26-6645-B6AD-BF3618FFB87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3243774E-DAC9-4C4D-8D9F-B237839A223E}">
      <dgm:prSet phldrT="[Texto]"/>
      <dgm:spPr/>
      <dgm:t>
        <a:bodyPr/>
        <a:lstStyle/>
        <a:p>
          <a:pPr algn="just">
            <a:buFontTx/>
            <a:buChar char="•"/>
          </a:pPr>
          <a:r>
            <a:rPr lang="es-ES" altLang="es-CO" dirty="0">
              <a:solidFill>
                <a:schemeClr val="tx1"/>
              </a:solidFill>
              <a:latin typeface="Arial" panose="020B0604020202020204" pitchFamily="34" charset="0"/>
            </a:rPr>
            <a:t>Remitir a los 15 días calendario después de finalizar cada trimestre del año el Anexo III con la cantidad total de RCD dispuestos en dicho período </a:t>
          </a:r>
          <a:endParaRPr lang="es-ES" dirty="0">
            <a:solidFill>
              <a:schemeClr val="tx1"/>
            </a:solidFill>
          </a:endParaRPr>
        </a:p>
      </dgm:t>
    </dgm:pt>
    <dgm:pt modelId="{73F45B6D-6137-AF48-B05E-55106210E74C}" type="parTrans" cxnId="{FF619045-0ADE-8B46-B415-2A35092A510F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E3E5F6F1-A984-9042-9155-BEC1E6C8A8F1}" type="sibTrans" cxnId="{FF619045-0ADE-8B46-B415-2A35092A510F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D2515C60-C7C3-4747-87C2-E4B97FE90764}" type="pres">
      <dgm:prSet presAssocID="{6DEAB758-ACE7-E940-B730-461AAE5025E5}" presName="outerComposite" presStyleCnt="0">
        <dgm:presLayoutVars>
          <dgm:chMax val="5"/>
          <dgm:dir/>
          <dgm:resizeHandles val="exact"/>
        </dgm:presLayoutVars>
      </dgm:prSet>
      <dgm:spPr/>
    </dgm:pt>
    <dgm:pt modelId="{34F084B8-5D52-7745-9F6E-D1DE45D8620E}" type="pres">
      <dgm:prSet presAssocID="{6DEAB758-ACE7-E940-B730-461AAE5025E5}" presName="dummyMaxCanvas" presStyleCnt="0">
        <dgm:presLayoutVars/>
      </dgm:prSet>
      <dgm:spPr/>
    </dgm:pt>
    <dgm:pt modelId="{3201B3DD-7FA3-F648-B740-794BBB0DBE43}" type="pres">
      <dgm:prSet presAssocID="{6DEAB758-ACE7-E940-B730-461AAE5025E5}" presName="ThreeNodes_1" presStyleLbl="node1" presStyleIdx="0" presStyleCnt="3">
        <dgm:presLayoutVars>
          <dgm:bulletEnabled val="1"/>
        </dgm:presLayoutVars>
      </dgm:prSet>
      <dgm:spPr/>
    </dgm:pt>
    <dgm:pt modelId="{B07E6D1A-18C9-7A4C-92FA-E5841DBF117F}" type="pres">
      <dgm:prSet presAssocID="{6DEAB758-ACE7-E940-B730-461AAE5025E5}" presName="ThreeNodes_2" presStyleLbl="node1" presStyleIdx="1" presStyleCnt="3">
        <dgm:presLayoutVars>
          <dgm:bulletEnabled val="1"/>
        </dgm:presLayoutVars>
      </dgm:prSet>
      <dgm:spPr/>
    </dgm:pt>
    <dgm:pt modelId="{8BAF54F5-B429-6F47-B0A2-FF5EA3DB37B4}" type="pres">
      <dgm:prSet presAssocID="{6DEAB758-ACE7-E940-B730-461AAE5025E5}" presName="ThreeNodes_3" presStyleLbl="node1" presStyleIdx="2" presStyleCnt="3">
        <dgm:presLayoutVars>
          <dgm:bulletEnabled val="1"/>
        </dgm:presLayoutVars>
      </dgm:prSet>
      <dgm:spPr/>
    </dgm:pt>
    <dgm:pt modelId="{7135DE83-31E3-1649-9CED-A8839ADB4920}" type="pres">
      <dgm:prSet presAssocID="{6DEAB758-ACE7-E940-B730-461AAE5025E5}" presName="ThreeConn_1-2" presStyleLbl="fgAccFollowNode1" presStyleIdx="0" presStyleCnt="2">
        <dgm:presLayoutVars>
          <dgm:bulletEnabled val="1"/>
        </dgm:presLayoutVars>
      </dgm:prSet>
      <dgm:spPr/>
    </dgm:pt>
    <dgm:pt modelId="{A61A099B-2212-7F40-9EFD-B8D8904B51AC}" type="pres">
      <dgm:prSet presAssocID="{6DEAB758-ACE7-E940-B730-461AAE5025E5}" presName="ThreeConn_2-3" presStyleLbl="fgAccFollowNode1" presStyleIdx="1" presStyleCnt="2">
        <dgm:presLayoutVars>
          <dgm:bulletEnabled val="1"/>
        </dgm:presLayoutVars>
      </dgm:prSet>
      <dgm:spPr/>
    </dgm:pt>
    <dgm:pt modelId="{25608E35-EBE5-0E4E-AFA9-6730FC13E768}" type="pres">
      <dgm:prSet presAssocID="{6DEAB758-ACE7-E940-B730-461AAE5025E5}" presName="ThreeNodes_1_text" presStyleLbl="node1" presStyleIdx="2" presStyleCnt="3">
        <dgm:presLayoutVars>
          <dgm:bulletEnabled val="1"/>
        </dgm:presLayoutVars>
      </dgm:prSet>
      <dgm:spPr/>
    </dgm:pt>
    <dgm:pt modelId="{19CE3D86-BBBE-0A49-A32A-2D576F67F922}" type="pres">
      <dgm:prSet presAssocID="{6DEAB758-ACE7-E940-B730-461AAE5025E5}" presName="ThreeNodes_2_text" presStyleLbl="node1" presStyleIdx="2" presStyleCnt="3">
        <dgm:presLayoutVars>
          <dgm:bulletEnabled val="1"/>
        </dgm:presLayoutVars>
      </dgm:prSet>
      <dgm:spPr/>
    </dgm:pt>
    <dgm:pt modelId="{27091622-A195-4F49-87FA-D88312D8E057}" type="pres">
      <dgm:prSet presAssocID="{6DEAB758-ACE7-E940-B730-461AAE5025E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B70122D-D0EF-C34B-B9A8-0955838A28F6}" type="presOf" srcId="{448DE11E-C41C-6A4E-95C1-6A97D04B9B4F}" destId="{B07E6D1A-18C9-7A4C-92FA-E5841DBF117F}" srcOrd="0" destOrd="0" presId="urn:microsoft.com/office/officeart/2005/8/layout/vProcess5"/>
    <dgm:cxn modelId="{C06B0631-A35F-504A-9457-7E7172070394}" type="presOf" srcId="{FB2FBA16-8FD5-1943-839E-EB9BA6142BF8}" destId="{3201B3DD-7FA3-F648-B740-794BBB0DBE43}" srcOrd="0" destOrd="0" presId="urn:microsoft.com/office/officeart/2005/8/layout/vProcess5"/>
    <dgm:cxn modelId="{C913A431-B9FD-7040-8C85-6F9A7AADACFB}" type="presOf" srcId="{FB2FBA16-8FD5-1943-839E-EB9BA6142BF8}" destId="{25608E35-EBE5-0E4E-AFA9-6730FC13E768}" srcOrd="1" destOrd="0" presId="urn:microsoft.com/office/officeart/2005/8/layout/vProcess5"/>
    <dgm:cxn modelId="{FF619045-0ADE-8B46-B415-2A35092A510F}" srcId="{6DEAB758-ACE7-E940-B730-461AAE5025E5}" destId="{3243774E-DAC9-4C4D-8D9F-B237839A223E}" srcOrd="2" destOrd="0" parTransId="{73F45B6D-6137-AF48-B05E-55106210E74C}" sibTransId="{E3E5F6F1-A984-9042-9155-BEC1E6C8A8F1}"/>
    <dgm:cxn modelId="{5E285461-AB26-6645-B6AD-BF3618FFB878}" srcId="{6DEAB758-ACE7-E940-B730-461AAE5025E5}" destId="{448DE11E-C41C-6A4E-95C1-6A97D04B9B4F}" srcOrd="1" destOrd="0" parTransId="{5823AD52-7ACE-0F41-A1E4-5B77341E2E9A}" sibTransId="{4D70B874-3929-6544-87C4-7D8C150ABC6E}"/>
    <dgm:cxn modelId="{7D675E72-4A54-9B4C-A735-5C569DB11D01}" type="presOf" srcId="{A369D56D-9E88-AB4B-9666-7779C5FDCC45}" destId="{7135DE83-31E3-1649-9CED-A8839ADB4920}" srcOrd="0" destOrd="0" presId="urn:microsoft.com/office/officeart/2005/8/layout/vProcess5"/>
    <dgm:cxn modelId="{DC086386-2612-C346-829C-64376C43A4D0}" type="presOf" srcId="{6DEAB758-ACE7-E940-B730-461AAE5025E5}" destId="{D2515C60-C7C3-4747-87C2-E4B97FE90764}" srcOrd="0" destOrd="0" presId="urn:microsoft.com/office/officeart/2005/8/layout/vProcess5"/>
    <dgm:cxn modelId="{6351409F-D9D8-674D-9A35-090D622188D1}" type="presOf" srcId="{4D70B874-3929-6544-87C4-7D8C150ABC6E}" destId="{A61A099B-2212-7F40-9EFD-B8D8904B51AC}" srcOrd="0" destOrd="0" presId="urn:microsoft.com/office/officeart/2005/8/layout/vProcess5"/>
    <dgm:cxn modelId="{19DDA8BA-1A87-9E47-A44A-4961CFECF32A}" type="presOf" srcId="{448DE11E-C41C-6A4E-95C1-6A97D04B9B4F}" destId="{19CE3D86-BBBE-0A49-A32A-2D576F67F922}" srcOrd="1" destOrd="0" presId="urn:microsoft.com/office/officeart/2005/8/layout/vProcess5"/>
    <dgm:cxn modelId="{94B22CC4-F8F2-2B4E-969B-BB119872325D}" type="presOf" srcId="{3243774E-DAC9-4C4D-8D9F-B237839A223E}" destId="{27091622-A195-4F49-87FA-D88312D8E057}" srcOrd="1" destOrd="0" presId="urn:microsoft.com/office/officeart/2005/8/layout/vProcess5"/>
    <dgm:cxn modelId="{D174C2EB-73AD-A047-B52A-8EB36F4023E9}" srcId="{6DEAB758-ACE7-E940-B730-461AAE5025E5}" destId="{FB2FBA16-8FD5-1943-839E-EB9BA6142BF8}" srcOrd="0" destOrd="0" parTransId="{2451B4FA-0667-A64C-9A02-CB6FE4DC0D65}" sibTransId="{A369D56D-9E88-AB4B-9666-7779C5FDCC45}"/>
    <dgm:cxn modelId="{9B25F8F1-1F68-D84C-80C9-0666D3FB9073}" type="presOf" srcId="{3243774E-DAC9-4C4D-8D9F-B237839A223E}" destId="{8BAF54F5-B429-6F47-B0A2-FF5EA3DB37B4}" srcOrd="0" destOrd="0" presId="urn:microsoft.com/office/officeart/2005/8/layout/vProcess5"/>
    <dgm:cxn modelId="{090B7E32-9788-EF43-992A-6829EF486B85}" type="presParOf" srcId="{D2515C60-C7C3-4747-87C2-E4B97FE90764}" destId="{34F084B8-5D52-7745-9F6E-D1DE45D8620E}" srcOrd="0" destOrd="0" presId="urn:microsoft.com/office/officeart/2005/8/layout/vProcess5"/>
    <dgm:cxn modelId="{E8855694-C159-5A44-A820-CCBFA37F5E3B}" type="presParOf" srcId="{D2515C60-C7C3-4747-87C2-E4B97FE90764}" destId="{3201B3DD-7FA3-F648-B740-794BBB0DBE43}" srcOrd="1" destOrd="0" presId="urn:microsoft.com/office/officeart/2005/8/layout/vProcess5"/>
    <dgm:cxn modelId="{755C0105-A1A2-354C-8EED-9B12B6212066}" type="presParOf" srcId="{D2515C60-C7C3-4747-87C2-E4B97FE90764}" destId="{B07E6D1A-18C9-7A4C-92FA-E5841DBF117F}" srcOrd="2" destOrd="0" presId="urn:microsoft.com/office/officeart/2005/8/layout/vProcess5"/>
    <dgm:cxn modelId="{5AF8C5A6-9503-3142-BA74-864BDC1BF72C}" type="presParOf" srcId="{D2515C60-C7C3-4747-87C2-E4B97FE90764}" destId="{8BAF54F5-B429-6F47-B0A2-FF5EA3DB37B4}" srcOrd="3" destOrd="0" presId="urn:microsoft.com/office/officeart/2005/8/layout/vProcess5"/>
    <dgm:cxn modelId="{5A1DC9DF-3B51-504D-A243-2497394CFDB4}" type="presParOf" srcId="{D2515C60-C7C3-4747-87C2-E4B97FE90764}" destId="{7135DE83-31E3-1649-9CED-A8839ADB4920}" srcOrd="4" destOrd="0" presId="urn:microsoft.com/office/officeart/2005/8/layout/vProcess5"/>
    <dgm:cxn modelId="{A73199DA-5000-1943-9007-73120DA5DD68}" type="presParOf" srcId="{D2515C60-C7C3-4747-87C2-E4B97FE90764}" destId="{A61A099B-2212-7F40-9EFD-B8D8904B51AC}" srcOrd="5" destOrd="0" presId="urn:microsoft.com/office/officeart/2005/8/layout/vProcess5"/>
    <dgm:cxn modelId="{FB067566-9195-384D-BF8C-09DCC33A1ACB}" type="presParOf" srcId="{D2515C60-C7C3-4747-87C2-E4B97FE90764}" destId="{25608E35-EBE5-0E4E-AFA9-6730FC13E768}" srcOrd="6" destOrd="0" presId="urn:microsoft.com/office/officeart/2005/8/layout/vProcess5"/>
    <dgm:cxn modelId="{A8D82638-CE90-9F4B-B321-7E43E4D58378}" type="presParOf" srcId="{D2515C60-C7C3-4747-87C2-E4B97FE90764}" destId="{19CE3D86-BBBE-0A49-A32A-2D576F67F922}" srcOrd="7" destOrd="0" presId="urn:microsoft.com/office/officeart/2005/8/layout/vProcess5"/>
    <dgm:cxn modelId="{EC77D8F7-1836-944A-AE8F-645629B9A9CD}" type="presParOf" srcId="{D2515C60-C7C3-4747-87C2-E4B97FE90764}" destId="{27091622-A195-4F49-87FA-D88312D8E05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0624B-03FC-254E-BE90-6955B2CA3F8B}" type="doc">
      <dgm:prSet loTypeId="urn:microsoft.com/office/officeart/2009/3/layout/StepUpProces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B29CBE5-BDD4-964D-AAB4-D6E4DAE5B4B2}">
      <dgm:prSet phldrT="[Texto]"/>
      <dgm:spPr/>
      <dgm:t>
        <a:bodyPr/>
        <a:lstStyle/>
        <a:p>
          <a:pPr algn="ctr">
            <a:buFontTx/>
            <a:buChar char="•"/>
          </a:pPr>
          <a:r>
            <a:rPr lang="es-ES" altLang="es-CO" b="1" dirty="0">
              <a:latin typeface="Arial" panose="020B0604020202020204" pitchFamily="34" charset="0"/>
            </a:rPr>
            <a:t>Programa de manejo ambiental de RCD</a:t>
          </a:r>
          <a:endParaRPr lang="es-ES" b="1" dirty="0"/>
        </a:p>
      </dgm:t>
    </dgm:pt>
    <dgm:pt modelId="{8E083B12-B450-9F43-B5E4-96756243FBFB}" type="parTrans" cxnId="{87E1A83C-E32E-EE4E-9D33-BC3ECAE696AE}">
      <dgm:prSet/>
      <dgm:spPr/>
      <dgm:t>
        <a:bodyPr/>
        <a:lstStyle/>
        <a:p>
          <a:pPr algn="ctr"/>
          <a:endParaRPr lang="es-ES"/>
        </a:p>
      </dgm:t>
    </dgm:pt>
    <dgm:pt modelId="{4B24DEFA-042E-0145-A35A-2FEA86B9CD7E}" type="sibTrans" cxnId="{87E1A83C-E32E-EE4E-9D33-BC3ECAE696AE}">
      <dgm:prSet/>
      <dgm:spPr/>
      <dgm:t>
        <a:bodyPr/>
        <a:lstStyle/>
        <a:p>
          <a:pPr algn="ctr"/>
          <a:endParaRPr lang="es-ES"/>
        </a:p>
      </dgm:t>
    </dgm:pt>
    <dgm:pt modelId="{FDDF40CC-D5CD-7C40-901A-F0BBB8903E89}">
      <dgm:prSet phldrT="[Texto]"/>
      <dgm:spPr/>
      <dgm:t>
        <a:bodyPr/>
        <a:lstStyle/>
        <a:p>
          <a:pPr algn="ctr">
            <a:buFontTx/>
            <a:buChar char="•"/>
          </a:pPr>
          <a:r>
            <a:rPr lang="es-ES" altLang="es-CO" dirty="0">
              <a:latin typeface="Arial" panose="020B0604020202020204" pitchFamily="34" charset="0"/>
            </a:rPr>
            <a:t>El gran generador deberá formular, implementar y mantener el programa y radicarlo ante la AA 30 días calendario antes de iniciar la obra</a:t>
          </a:r>
          <a:endParaRPr lang="es-ES" dirty="0"/>
        </a:p>
      </dgm:t>
    </dgm:pt>
    <dgm:pt modelId="{682E49A0-4662-7042-ADE5-C9D39A0DCF99}" type="parTrans" cxnId="{E18E30A7-BE7F-9A49-871D-4F5A99033B33}">
      <dgm:prSet/>
      <dgm:spPr/>
      <dgm:t>
        <a:bodyPr/>
        <a:lstStyle/>
        <a:p>
          <a:pPr algn="ctr"/>
          <a:endParaRPr lang="es-ES"/>
        </a:p>
      </dgm:t>
    </dgm:pt>
    <dgm:pt modelId="{A60FF26B-47BB-2041-982D-ABDC5F958314}" type="sibTrans" cxnId="{E18E30A7-BE7F-9A49-871D-4F5A99033B33}">
      <dgm:prSet/>
      <dgm:spPr/>
      <dgm:t>
        <a:bodyPr/>
        <a:lstStyle/>
        <a:p>
          <a:pPr algn="ctr"/>
          <a:endParaRPr lang="es-ES"/>
        </a:p>
      </dgm:t>
    </dgm:pt>
    <dgm:pt modelId="{879C3D26-A8BC-974E-A29E-930F92EEB68B}">
      <dgm:prSet phldrT="[Texto]"/>
      <dgm:spPr/>
      <dgm:t>
        <a:bodyPr/>
        <a:lstStyle/>
        <a:p>
          <a:pPr algn="ctr">
            <a:buFontTx/>
            <a:buChar char="•"/>
          </a:pPr>
          <a:r>
            <a:rPr lang="es-ES" altLang="es-CO" dirty="0">
              <a:latin typeface="Arial" panose="020B0604020202020204" pitchFamily="34" charset="0"/>
            </a:rPr>
            <a:t>Reporte de implementación trimestral, 15 días calendario posterior a la finalización del trimestre, según anexos I, II, V, VI, y VII</a:t>
          </a:r>
          <a:endParaRPr lang="es-ES" dirty="0"/>
        </a:p>
      </dgm:t>
    </dgm:pt>
    <dgm:pt modelId="{6AF3DEF9-1E76-7048-82A8-EDFD22707DBD}" type="parTrans" cxnId="{DC2637C2-A388-9E4D-A6E6-18CF7600919B}">
      <dgm:prSet/>
      <dgm:spPr/>
      <dgm:t>
        <a:bodyPr/>
        <a:lstStyle/>
        <a:p>
          <a:pPr algn="ctr"/>
          <a:endParaRPr lang="es-ES"/>
        </a:p>
      </dgm:t>
    </dgm:pt>
    <dgm:pt modelId="{A101B152-AA04-8148-8ED1-E3F7CE79A9EB}" type="sibTrans" cxnId="{DC2637C2-A388-9E4D-A6E6-18CF7600919B}">
      <dgm:prSet/>
      <dgm:spPr/>
      <dgm:t>
        <a:bodyPr/>
        <a:lstStyle/>
        <a:p>
          <a:pPr algn="ctr"/>
          <a:endParaRPr lang="es-ES"/>
        </a:p>
      </dgm:t>
    </dgm:pt>
    <dgm:pt modelId="{BF562DCE-FD3F-9C4B-B40E-63C319C034B4}">
      <dgm:prSet/>
      <dgm:spPr/>
      <dgm:t>
        <a:bodyPr/>
        <a:lstStyle/>
        <a:p>
          <a:pPr algn="ctr">
            <a:buFontTx/>
            <a:buChar char="•"/>
          </a:pPr>
          <a:r>
            <a:rPr lang="es-ES" altLang="es-CO" dirty="0">
              <a:latin typeface="Arial" panose="020B0604020202020204" pitchFamily="34" charset="0"/>
            </a:rPr>
            <a:t>Cumplir con las metas de aprovechamiento </a:t>
          </a:r>
          <a:endParaRPr lang="es-ES" dirty="0"/>
        </a:p>
      </dgm:t>
    </dgm:pt>
    <dgm:pt modelId="{62A3774A-0E00-654F-8650-FAD4CC6C96F9}" type="parTrans" cxnId="{5113822D-A725-E741-B4B7-7836C2990FBF}">
      <dgm:prSet/>
      <dgm:spPr/>
      <dgm:t>
        <a:bodyPr/>
        <a:lstStyle/>
        <a:p>
          <a:pPr algn="ctr"/>
          <a:endParaRPr lang="es-ES"/>
        </a:p>
      </dgm:t>
    </dgm:pt>
    <dgm:pt modelId="{0CC7AF90-26A2-1D4F-99B1-91959BDC4AD6}" type="sibTrans" cxnId="{5113822D-A725-E741-B4B7-7836C2990FBF}">
      <dgm:prSet/>
      <dgm:spPr/>
      <dgm:t>
        <a:bodyPr/>
        <a:lstStyle/>
        <a:p>
          <a:pPr algn="ctr"/>
          <a:endParaRPr lang="es-ES"/>
        </a:p>
      </dgm:t>
    </dgm:pt>
    <dgm:pt modelId="{F986EE87-9EBB-F94D-9BA3-CBD80A43273D}" type="pres">
      <dgm:prSet presAssocID="{CC10624B-03FC-254E-BE90-6955B2CA3F8B}" presName="rootnode" presStyleCnt="0">
        <dgm:presLayoutVars>
          <dgm:chMax/>
          <dgm:chPref/>
          <dgm:dir/>
          <dgm:animLvl val="lvl"/>
        </dgm:presLayoutVars>
      </dgm:prSet>
      <dgm:spPr/>
    </dgm:pt>
    <dgm:pt modelId="{5D2AF79E-40D1-1640-9E09-85D547C3D1E7}" type="pres">
      <dgm:prSet presAssocID="{EB29CBE5-BDD4-964D-AAB4-D6E4DAE5B4B2}" presName="composite" presStyleCnt="0"/>
      <dgm:spPr/>
    </dgm:pt>
    <dgm:pt modelId="{6669D34E-B013-154A-B070-4CF9AAD0074C}" type="pres">
      <dgm:prSet presAssocID="{EB29CBE5-BDD4-964D-AAB4-D6E4DAE5B4B2}" presName="LShape" presStyleLbl="alignNode1" presStyleIdx="0" presStyleCnt="7"/>
      <dgm:spPr/>
    </dgm:pt>
    <dgm:pt modelId="{CB68A8C8-0B2C-FD47-8247-56A29920A4F1}" type="pres">
      <dgm:prSet presAssocID="{EB29CBE5-BDD4-964D-AAB4-D6E4DAE5B4B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29EB518-CA73-DD4E-BD25-2919280C9FA7}" type="pres">
      <dgm:prSet presAssocID="{EB29CBE5-BDD4-964D-AAB4-D6E4DAE5B4B2}" presName="Triangle" presStyleLbl="alignNode1" presStyleIdx="1" presStyleCnt="7"/>
      <dgm:spPr/>
    </dgm:pt>
    <dgm:pt modelId="{F13C4A1A-1A9F-894C-89AC-42E521499D22}" type="pres">
      <dgm:prSet presAssocID="{4B24DEFA-042E-0145-A35A-2FEA86B9CD7E}" presName="sibTrans" presStyleCnt="0"/>
      <dgm:spPr/>
    </dgm:pt>
    <dgm:pt modelId="{FFD007A0-EB0C-DD4D-BBDB-0300F0B44098}" type="pres">
      <dgm:prSet presAssocID="{4B24DEFA-042E-0145-A35A-2FEA86B9CD7E}" presName="space" presStyleCnt="0"/>
      <dgm:spPr/>
    </dgm:pt>
    <dgm:pt modelId="{8FA21908-0565-6542-B020-64B3B9A6E9E4}" type="pres">
      <dgm:prSet presAssocID="{FDDF40CC-D5CD-7C40-901A-F0BBB8903E89}" presName="composite" presStyleCnt="0"/>
      <dgm:spPr/>
    </dgm:pt>
    <dgm:pt modelId="{EB0C70F5-6700-114F-A834-3CE61D48E9DE}" type="pres">
      <dgm:prSet presAssocID="{FDDF40CC-D5CD-7C40-901A-F0BBB8903E89}" presName="LShape" presStyleLbl="alignNode1" presStyleIdx="2" presStyleCnt="7"/>
      <dgm:spPr/>
    </dgm:pt>
    <dgm:pt modelId="{C05F544A-3365-D045-8D0A-E9A1063B32E6}" type="pres">
      <dgm:prSet presAssocID="{FDDF40CC-D5CD-7C40-901A-F0BBB8903E8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D39FE18-1F04-B74F-9F5A-E27940F3E88B}" type="pres">
      <dgm:prSet presAssocID="{FDDF40CC-D5CD-7C40-901A-F0BBB8903E89}" presName="Triangle" presStyleLbl="alignNode1" presStyleIdx="3" presStyleCnt="7"/>
      <dgm:spPr/>
    </dgm:pt>
    <dgm:pt modelId="{4DA1F74F-DF67-CA44-AB53-340958F584FC}" type="pres">
      <dgm:prSet presAssocID="{A60FF26B-47BB-2041-982D-ABDC5F958314}" presName="sibTrans" presStyleCnt="0"/>
      <dgm:spPr/>
    </dgm:pt>
    <dgm:pt modelId="{E9D1A1C0-A952-E04B-9477-57BD7E8A2020}" type="pres">
      <dgm:prSet presAssocID="{A60FF26B-47BB-2041-982D-ABDC5F958314}" presName="space" presStyleCnt="0"/>
      <dgm:spPr/>
    </dgm:pt>
    <dgm:pt modelId="{BABB36DC-DAB6-8046-A733-394FEAF6F307}" type="pres">
      <dgm:prSet presAssocID="{879C3D26-A8BC-974E-A29E-930F92EEB68B}" presName="composite" presStyleCnt="0"/>
      <dgm:spPr/>
    </dgm:pt>
    <dgm:pt modelId="{BF8B3112-DDAC-9244-841A-F4C88F487E89}" type="pres">
      <dgm:prSet presAssocID="{879C3D26-A8BC-974E-A29E-930F92EEB68B}" presName="LShape" presStyleLbl="alignNode1" presStyleIdx="4" presStyleCnt="7"/>
      <dgm:spPr/>
    </dgm:pt>
    <dgm:pt modelId="{7DE5FE19-F525-364D-A735-61916EC3FC88}" type="pres">
      <dgm:prSet presAssocID="{879C3D26-A8BC-974E-A29E-930F92EEB68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A5F4AA9-807D-7E48-BDAF-56399B62C0A0}" type="pres">
      <dgm:prSet presAssocID="{879C3D26-A8BC-974E-A29E-930F92EEB68B}" presName="Triangle" presStyleLbl="alignNode1" presStyleIdx="5" presStyleCnt="7"/>
      <dgm:spPr/>
    </dgm:pt>
    <dgm:pt modelId="{9883B199-A55C-0345-8C80-56F09D07421A}" type="pres">
      <dgm:prSet presAssocID="{A101B152-AA04-8148-8ED1-E3F7CE79A9EB}" presName="sibTrans" presStyleCnt="0"/>
      <dgm:spPr/>
    </dgm:pt>
    <dgm:pt modelId="{00CCA650-2600-AD4A-975F-A4CFEBC93024}" type="pres">
      <dgm:prSet presAssocID="{A101B152-AA04-8148-8ED1-E3F7CE79A9EB}" presName="space" presStyleCnt="0"/>
      <dgm:spPr/>
    </dgm:pt>
    <dgm:pt modelId="{F7E24339-C9B4-5042-BA01-CDAA67975A1D}" type="pres">
      <dgm:prSet presAssocID="{BF562DCE-FD3F-9C4B-B40E-63C319C034B4}" presName="composite" presStyleCnt="0"/>
      <dgm:spPr/>
    </dgm:pt>
    <dgm:pt modelId="{14066658-2DA9-7443-B992-55774A341618}" type="pres">
      <dgm:prSet presAssocID="{BF562DCE-FD3F-9C4B-B40E-63C319C034B4}" presName="LShape" presStyleLbl="alignNode1" presStyleIdx="6" presStyleCnt="7"/>
      <dgm:spPr/>
    </dgm:pt>
    <dgm:pt modelId="{F284AB85-FE71-2748-BE6F-6FB67E6C4733}" type="pres">
      <dgm:prSet presAssocID="{BF562DCE-FD3F-9C4B-B40E-63C319C034B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113822D-A725-E741-B4B7-7836C2990FBF}" srcId="{CC10624B-03FC-254E-BE90-6955B2CA3F8B}" destId="{BF562DCE-FD3F-9C4B-B40E-63C319C034B4}" srcOrd="3" destOrd="0" parTransId="{62A3774A-0E00-654F-8650-FAD4CC6C96F9}" sibTransId="{0CC7AF90-26A2-1D4F-99B1-91959BDC4AD6}"/>
    <dgm:cxn modelId="{87E1A83C-E32E-EE4E-9D33-BC3ECAE696AE}" srcId="{CC10624B-03FC-254E-BE90-6955B2CA3F8B}" destId="{EB29CBE5-BDD4-964D-AAB4-D6E4DAE5B4B2}" srcOrd="0" destOrd="0" parTransId="{8E083B12-B450-9F43-B5E4-96756243FBFB}" sibTransId="{4B24DEFA-042E-0145-A35A-2FEA86B9CD7E}"/>
    <dgm:cxn modelId="{EECA469A-0A07-7E46-BDCD-BEC10716722F}" type="presOf" srcId="{879C3D26-A8BC-974E-A29E-930F92EEB68B}" destId="{7DE5FE19-F525-364D-A735-61916EC3FC88}" srcOrd="0" destOrd="0" presId="urn:microsoft.com/office/officeart/2009/3/layout/StepUpProcess"/>
    <dgm:cxn modelId="{E18E30A7-BE7F-9A49-871D-4F5A99033B33}" srcId="{CC10624B-03FC-254E-BE90-6955B2CA3F8B}" destId="{FDDF40CC-D5CD-7C40-901A-F0BBB8903E89}" srcOrd="1" destOrd="0" parTransId="{682E49A0-4662-7042-ADE5-C9D39A0DCF99}" sibTransId="{A60FF26B-47BB-2041-982D-ABDC5F958314}"/>
    <dgm:cxn modelId="{6E033FBE-AE9C-5E41-AEDE-8AA99F5B06CB}" type="presOf" srcId="{CC10624B-03FC-254E-BE90-6955B2CA3F8B}" destId="{F986EE87-9EBB-F94D-9BA3-CBD80A43273D}" srcOrd="0" destOrd="0" presId="urn:microsoft.com/office/officeart/2009/3/layout/StepUpProcess"/>
    <dgm:cxn modelId="{DC2637C2-A388-9E4D-A6E6-18CF7600919B}" srcId="{CC10624B-03FC-254E-BE90-6955B2CA3F8B}" destId="{879C3D26-A8BC-974E-A29E-930F92EEB68B}" srcOrd="2" destOrd="0" parTransId="{6AF3DEF9-1E76-7048-82A8-EDFD22707DBD}" sibTransId="{A101B152-AA04-8148-8ED1-E3F7CE79A9EB}"/>
    <dgm:cxn modelId="{A8BD90CB-DB5C-E247-994E-C2A751965B7D}" type="presOf" srcId="{BF562DCE-FD3F-9C4B-B40E-63C319C034B4}" destId="{F284AB85-FE71-2748-BE6F-6FB67E6C4733}" srcOrd="0" destOrd="0" presId="urn:microsoft.com/office/officeart/2009/3/layout/StepUpProcess"/>
    <dgm:cxn modelId="{5D386ED7-C4C5-1F46-AC16-D0F65A05BA88}" type="presOf" srcId="{FDDF40CC-D5CD-7C40-901A-F0BBB8903E89}" destId="{C05F544A-3365-D045-8D0A-E9A1063B32E6}" srcOrd="0" destOrd="0" presId="urn:microsoft.com/office/officeart/2009/3/layout/StepUpProcess"/>
    <dgm:cxn modelId="{56A40FE5-1952-464C-B42B-8E3A306FDBB1}" type="presOf" srcId="{EB29CBE5-BDD4-964D-AAB4-D6E4DAE5B4B2}" destId="{CB68A8C8-0B2C-FD47-8247-56A29920A4F1}" srcOrd="0" destOrd="0" presId="urn:microsoft.com/office/officeart/2009/3/layout/StepUpProcess"/>
    <dgm:cxn modelId="{53D41FBF-7618-FA42-8174-AF82684B0E2C}" type="presParOf" srcId="{F986EE87-9EBB-F94D-9BA3-CBD80A43273D}" destId="{5D2AF79E-40D1-1640-9E09-85D547C3D1E7}" srcOrd="0" destOrd="0" presId="urn:microsoft.com/office/officeart/2009/3/layout/StepUpProcess"/>
    <dgm:cxn modelId="{59EDBDA9-59B4-4340-9383-88308374FD8F}" type="presParOf" srcId="{5D2AF79E-40D1-1640-9E09-85D547C3D1E7}" destId="{6669D34E-B013-154A-B070-4CF9AAD0074C}" srcOrd="0" destOrd="0" presId="urn:microsoft.com/office/officeart/2009/3/layout/StepUpProcess"/>
    <dgm:cxn modelId="{AB2E7124-BBBF-AE47-B9EC-B28C5917285F}" type="presParOf" srcId="{5D2AF79E-40D1-1640-9E09-85D547C3D1E7}" destId="{CB68A8C8-0B2C-FD47-8247-56A29920A4F1}" srcOrd="1" destOrd="0" presId="urn:microsoft.com/office/officeart/2009/3/layout/StepUpProcess"/>
    <dgm:cxn modelId="{CEBBE961-0F0B-2C42-91ED-621B00FFBA2C}" type="presParOf" srcId="{5D2AF79E-40D1-1640-9E09-85D547C3D1E7}" destId="{D29EB518-CA73-DD4E-BD25-2919280C9FA7}" srcOrd="2" destOrd="0" presId="urn:microsoft.com/office/officeart/2009/3/layout/StepUpProcess"/>
    <dgm:cxn modelId="{BE586F5C-0607-4243-A53F-1D2A646A6422}" type="presParOf" srcId="{F986EE87-9EBB-F94D-9BA3-CBD80A43273D}" destId="{F13C4A1A-1A9F-894C-89AC-42E521499D22}" srcOrd="1" destOrd="0" presId="urn:microsoft.com/office/officeart/2009/3/layout/StepUpProcess"/>
    <dgm:cxn modelId="{4D35DE5C-94E7-6D4C-BE36-AB652B7EFEE8}" type="presParOf" srcId="{F13C4A1A-1A9F-894C-89AC-42E521499D22}" destId="{FFD007A0-EB0C-DD4D-BBDB-0300F0B44098}" srcOrd="0" destOrd="0" presId="urn:microsoft.com/office/officeart/2009/3/layout/StepUpProcess"/>
    <dgm:cxn modelId="{0862617A-C0A8-2C47-8CB4-D9890E509C45}" type="presParOf" srcId="{F986EE87-9EBB-F94D-9BA3-CBD80A43273D}" destId="{8FA21908-0565-6542-B020-64B3B9A6E9E4}" srcOrd="2" destOrd="0" presId="urn:microsoft.com/office/officeart/2009/3/layout/StepUpProcess"/>
    <dgm:cxn modelId="{5CC19B12-CBF2-4841-9568-FDF6E2C0C605}" type="presParOf" srcId="{8FA21908-0565-6542-B020-64B3B9A6E9E4}" destId="{EB0C70F5-6700-114F-A834-3CE61D48E9DE}" srcOrd="0" destOrd="0" presId="urn:microsoft.com/office/officeart/2009/3/layout/StepUpProcess"/>
    <dgm:cxn modelId="{BE41FB55-1546-D249-9C3B-C895B7CF503B}" type="presParOf" srcId="{8FA21908-0565-6542-B020-64B3B9A6E9E4}" destId="{C05F544A-3365-D045-8D0A-E9A1063B32E6}" srcOrd="1" destOrd="0" presId="urn:microsoft.com/office/officeart/2009/3/layout/StepUpProcess"/>
    <dgm:cxn modelId="{F899A3C4-DBB6-1045-840F-B89873134AB9}" type="presParOf" srcId="{8FA21908-0565-6542-B020-64B3B9A6E9E4}" destId="{AD39FE18-1F04-B74F-9F5A-E27940F3E88B}" srcOrd="2" destOrd="0" presId="urn:microsoft.com/office/officeart/2009/3/layout/StepUpProcess"/>
    <dgm:cxn modelId="{D05F0651-5C4B-784A-BB45-1A91C0F36843}" type="presParOf" srcId="{F986EE87-9EBB-F94D-9BA3-CBD80A43273D}" destId="{4DA1F74F-DF67-CA44-AB53-340958F584FC}" srcOrd="3" destOrd="0" presId="urn:microsoft.com/office/officeart/2009/3/layout/StepUpProcess"/>
    <dgm:cxn modelId="{C29E8800-A02E-C744-80D1-35B8B2AF4F03}" type="presParOf" srcId="{4DA1F74F-DF67-CA44-AB53-340958F584FC}" destId="{E9D1A1C0-A952-E04B-9477-57BD7E8A2020}" srcOrd="0" destOrd="0" presId="urn:microsoft.com/office/officeart/2009/3/layout/StepUpProcess"/>
    <dgm:cxn modelId="{3E31DA8B-41B6-A44E-A9A3-B9737176521F}" type="presParOf" srcId="{F986EE87-9EBB-F94D-9BA3-CBD80A43273D}" destId="{BABB36DC-DAB6-8046-A733-394FEAF6F307}" srcOrd="4" destOrd="0" presId="urn:microsoft.com/office/officeart/2009/3/layout/StepUpProcess"/>
    <dgm:cxn modelId="{90A67B5B-B1C0-DB42-AF7A-A630516B8D46}" type="presParOf" srcId="{BABB36DC-DAB6-8046-A733-394FEAF6F307}" destId="{BF8B3112-DDAC-9244-841A-F4C88F487E89}" srcOrd="0" destOrd="0" presId="urn:microsoft.com/office/officeart/2009/3/layout/StepUpProcess"/>
    <dgm:cxn modelId="{132E0181-3CFC-3B48-BEC6-4C101A7C0F95}" type="presParOf" srcId="{BABB36DC-DAB6-8046-A733-394FEAF6F307}" destId="{7DE5FE19-F525-364D-A735-61916EC3FC88}" srcOrd="1" destOrd="0" presId="urn:microsoft.com/office/officeart/2009/3/layout/StepUpProcess"/>
    <dgm:cxn modelId="{F7840A70-1EED-F741-B4C3-37E285FA068C}" type="presParOf" srcId="{BABB36DC-DAB6-8046-A733-394FEAF6F307}" destId="{9A5F4AA9-807D-7E48-BDAF-56399B62C0A0}" srcOrd="2" destOrd="0" presId="urn:microsoft.com/office/officeart/2009/3/layout/StepUpProcess"/>
    <dgm:cxn modelId="{50883DF1-AFC7-A44C-9C70-855D16646034}" type="presParOf" srcId="{F986EE87-9EBB-F94D-9BA3-CBD80A43273D}" destId="{9883B199-A55C-0345-8C80-56F09D07421A}" srcOrd="5" destOrd="0" presId="urn:microsoft.com/office/officeart/2009/3/layout/StepUpProcess"/>
    <dgm:cxn modelId="{34746B3D-A4E6-0241-B517-6BF426D40ADE}" type="presParOf" srcId="{9883B199-A55C-0345-8C80-56F09D07421A}" destId="{00CCA650-2600-AD4A-975F-A4CFEBC93024}" srcOrd="0" destOrd="0" presId="urn:microsoft.com/office/officeart/2009/3/layout/StepUpProcess"/>
    <dgm:cxn modelId="{C434E03D-2ACD-9444-B04C-9A98BD6B5DE5}" type="presParOf" srcId="{F986EE87-9EBB-F94D-9BA3-CBD80A43273D}" destId="{F7E24339-C9B4-5042-BA01-CDAA67975A1D}" srcOrd="6" destOrd="0" presId="urn:microsoft.com/office/officeart/2009/3/layout/StepUpProcess"/>
    <dgm:cxn modelId="{0D6878C1-D4E5-D648-94C9-A67FD0BE13A3}" type="presParOf" srcId="{F7E24339-C9B4-5042-BA01-CDAA67975A1D}" destId="{14066658-2DA9-7443-B992-55774A341618}" srcOrd="0" destOrd="0" presId="urn:microsoft.com/office/officeart/2009/3/layout/StepUpProcess"/>
    <dgm:cxn modelId="{912B7667-BE73-C249-B287-486F6A807D0F}" type="presParOf" srcId="{F7E24339-C9B4-5042-BA01-CDAA67975A1D}" destId="{F284AB85-FE71-2748-BE6F-6FB67E6C473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5B6D53-BCCA-E04A-954E-C5010146B490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8AABDE-BB3F-6C45-B50A-0510D6CFD450}">
      <dgm:prSet phldrT="[Texto]"/>
      <dgm:spPr/>
      <dgm:t>
        <a:bodyPr/>
        <a:lstStyle/>
        <a:p>
          <a:pPr algn="just">
            <a:buFontTx/>
            <a:buAutoNum type="arabicPeriod"/>
          </a:pPr>
          <a:r>
            <a:rPr lang="es-ES" altLang="es-CO" b="1" dirty="0">
              <a:solidFill>
                <a:schemeClr val="tx1"/>
              </a:solidFill>
              <a:latin typeface="Arial" panose="020B0604020202020204" pitchFamily="34" charset="0"/>
            </a:rPr>
            <a:t>Obligaciones de los gestores RCD</a:t>
          </a:r>
          <a:endParaRPr lang="es-ES" b="1" dirty="0">
            <a:solidFill>
              <a:schemeClr val="tx1"/>
            </a:solidFill>
          </a:endParaRPr>
        </a:p>
      </dgm:t>
    </dgm:pt>
    <dgm:pt modelId="{ADB438FE-9BE7-E942-AE74-8667116D3632}" type="parTrans" cxnId="{1319EA65-76D4-7945-B800-8129E6979BA2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CB2F5AA7-DCAB-9440-9C82-FA75810A183C}" type="sibTrans" cxnId="{1319EA65-76D4-7945-B800-8129E6979BA2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E9D966E0-B4F0-AF42-9987-8017F6C5EE48}">
      <dgm:prSet phldrT="[Texto]"/>
      <dgm:spPr/>
      <dgm:t>
        <a:bodyPr/>
        <a:lstStyle/>
        <a:p>
          <a:pPr algn="just">
            <a:buFontTx/>
            <a:buAutoNum type="arabicPeriod"/>
          </a:pPr>
          <a:r>
            <a:rPr lang="es-ES" altLang="es-CO" dirty="0">
              <a:solidFill>
                <a:schemeClr val="tx1"/>
              </a:solidFill>
              <a:latin typeface="Arial" panose="020B0604020202020204" pitchFamily="34" charset="0"/>
            </a:rPr>
            <a:t>Inscribirse ante la AA competente  </a:t>
          </a:r>
          <a:endParaRPr lang="es-ES" dirty="0">
            <a:solidFill>
              <a:schemeClr val="tx1"/>
            </a:solidFill>
          </a:endParaRPr>
        </a:p>
      </dgm:t>
    </dgm:pt>
    <dgm:pt modelId="{9C5E8B96-EFE4-CC4F-9238-59D6711E4F65}" type="parTrans" cxnId="{020CDEEC-E051-A344-BD75-2CCEE90F404B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1BADACD1-C92A-754E-9C0E-9E53671B2349}" type="sibTrans" cxnId="{020CDEEC-E051-A344-BD75-2CCEE90F404B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180F2635-8852-444B-B57B-6225964D8F8B}">
      <dgm:prSet phldrT="[Texto]"/>
      <dgm:spPr/>
      <dgm:t>
        <a:bodyPr/>
        <a:lstStyle/>
        <a:p>
          <a:pPr algn="just">
            <a:buFontTx/>
            <a:buAutoNum type="arabicPeriod"/>
          </a:pPr>
          <a:r>
            <a:rPr lang="es-ES" altLang="es-CO" dirty="0">
              <a:solidFill>
                <a:schemeClr val="tx1"/>
              </a:solidFill>
              <a:latin typeface="Arial" panose="020B0604020202020204" pitchFamily="34" charset="0"/>
            </a:rPr>
            <a:t>Contar con los equipos requeridos para el manejo RCD</a:t>
          </a:r>
          <a:endParaRPr lang="es-ES" dirty="0">
            <a:solidFill>
              <a:schemeClr val="tx1"/>
            </a:solidFill>
          </a:endParaRPr>
        </a:p>
      </dgm:t>
    </dgm:pt>
    <dgm:pt modelId="{CEA986C4-8DEE-3E4C-BC41-7864F3BC4100}" type="parTrans" cxnId="{586C9569-8ABF-164C-BC00-9AA691F794F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CB4E9806-A47D-8C4E-95F2-40907CC7D7DF}" type="sibTrans" cxnId="{586C9569-8ABF-164C-BC00-9AA691F794F8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3DFAA2B6-2760-3D42-8B40-FEF74FED4CF4}">
      <dgm:prSet/>
      <dgm:spPr/>
      <dgm:t>
        <a:bodyPr/>
        <a:lstStyle/>
        <a:p>
          <a:pPr algn="just">
            <a:buFontTx/>
            <a:buAutoNum type="arabicPeriod"/>
          </a:pPr>
          <a:r>
            <a:rPr lang="es-ES" altLang="es-CO" dirty="0">
              <a:solidFill>
                <a:schemeClr val="tx1"/>
              </a:solidFill>
              <a:latin typeface="Arial" panose="020B0604020202020204" pitchFamily="34" charset="0"/>
            </a:rPr>
            <a:t>Expedir certificado al generador de residuos gestionados en un plazo superior a 15 días calendario posterior a la recepción de los residuos (Anexo II) </a:t>
          </a:r>
          <a:endParaRPr lang="es-ES" dirty="0">
            <a:solidFill>
              <a:schemeClr val="tx1"/>
            </a:solidFill>
          </a:endParaRPr>
        </a:p>
      </dgm:t>
    </dgm:pt>
    <dgm:pt modelId="{3360A6FF-3A68-FD48-86C6-8EE61469A9A1}" type="parTrans" cxnId="{E616F0EF-80BF-D040-A51D-E13EB53DA400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189F697B-9DA4-AF48-B74B-FDB880DC6902}" type="sibTrans" cxnId="{E616F0EF-80BF-D040-A51D-E13EB53DA400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FD8FEFFF-8A72-C74A-A5CA-24B9A2219033}">
      <dgm:prSet/>
      <dgm:spPr/>
      <dgm:t>
        <a:bodyPr/>
        <a:lstStyle/>
        <a:p>
          <a:pPr algn="just">
            <a:buFontTx/>
            <a:buChar char="•"/>
          </a:pPr>
          <a:r>
            <a:rPr lang="es-ES" altLang="es-CO" dirty="0">
              <a:solidFill>
                <a:schemeClr val="tx1"/>
              </a:solidFill>
              <a:latin typeface="Arial" panose="020B0604020202020204" pitchFamily="34" charset="0"/>
            </a:rPr>
            <a:t>Remitir a los 15 días calendario después de finalizar cada trimestre del año el Anexo III con la cantidad total de RCD dispuestos en dicho período </a:t>
          </a:r>
          <a:endParaRPr lang="es-ES" dirty="0">
            <a:solidFill>
              <a:schemeClr val="tx1"/>
            </a:solidFill>
          </a:endParaRPr>
        </a:p>
      </dgm:t>
    </dgm:pt>
    <dgm:pt modelId="{0DF62336-AC7C-1741-9541-D6658DAB02A5}" type="parTrans" cxnId="{79233A81-2DE8-5548-B25B-0D0C98314F80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92A3E5AE-9BC7-4B40-894C-B4913770D1BB}" type="sibTrans" cxnId="{79233A81-2DE8-5548-B25B-0D0C98314F80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BAED2347-22F2-774C-820F-A7883DE4B1B9}" type="pres">
      <dgm:prSet presAssocID="{825B6D53-BCCA-E04A-954E-C5010146B490}" presName="Name0" presStyleCnt="0">
        <dgm:presLayoutVars>
          <dgm:chMax val="7"/>
          <dgm:chPref val="7"/>
          <dgm:dir/>
        </dgm:presLayoutVars>
      </dgm:prSet>
      <dgm:spPr/>
    </dgm:pt>
    <dgm:pt modelId="{2251D7D6-871D-804B-B660-D5D86B333B47}" type="pres">
      <dgm:prSet presAssocID="{825B6D53-BCCA-E04A-954E-C5010146B490}" presName="Name1" presStyleCnt="0"/>
      <dgm:spPr/>
    </dgm:pt>
    <dgm:pt modelId="{B5B75031-6E7E-D44F-9FF2-12DEF284EA72}" type="pres">
      <dgm:prSet presAssocID="{825B6D53-BCCA-E04A-954E-C5010146B490}" presName="cycle" presStyleCnt="0"/>
      <dgm:spPr/>
    </dgm:pt>
    <dgm:pt modelId="{B8744015-A83B-9143-B768-F426673CB0FF}" type="pres">
      <dgm:prSet presAssocID="{825B6D53-BCCA-E04A-954E-C5010146B490}" presName="srcNode" presStyleLbl="node1" presStyleIdx="0" presStyleCnt="5"/>
      <dgm:spPr/>
    </dgm:pt>
    <dgm:pt modelId="{AE7BB0CD-00CA-AB40-B1FE-4731F1F36E3C}" type="pres">
      <dgm:prSet presAssocID="{825B6D53-BCCA-E04A-954E-C5010146B490}" presName="conn" presStyleLbl="parChTrans1D2" presStyleIdx="0" presStyleCnt="1"/>
      <dgm:spPr/>
    </dgm:pt>
    <dgm:pt modelId="{232F9B33-9002-FF4A-947B-BA823657899F}" type="pres">
      <dgm:prSet presAssocID="{825B6D53-BCCA-E04A-954E-C5010146B490}" presName="extraNode" presStyleLbl="node1" presStyleIdx="0" presStyleCnt="5"/>
      <dgm:spPr/>
    </dgm:pt>
    <dgm:pt modelId="{4F4271AA-EDA1-874B-9F44-2A24969B87E3}" type="pres">
      <dgm:prSet presAssocID="{825B6D53-BCCA-E04A-954E-C5010146B490}" presName="dstNode" presStyleLbl="node1" presStyleIdx="0" presStyleCnt="5"/>
      <dgm:spPr/>
    </dgm:pt>
    <dgm:pt modelId="{CD6A04C1-E69F-5743-A6F5-1A74F5E19322}" type="pres">
      <dgm:prSet presAssocID="{B88AABDE-BB3F-6C45-B50A-0510D6CFD450}" presName="text_1" presStyleLbl="node1" presStyleIdx="0" presStyleCnt="5">
        <dgm:presLayoutVars>
          <dgm:bulletEnabled val="1"/>
        </dgm:presLayoutVars>
      </dgm:prSet>
      <dgm:spPr/>
    </dgm:pt>
    <dgm:pt modelId="{6337A6B0-E676-3446-BF1A-5CAE4E5AD643}" type="pres">
      <dgm:prSet presAssocID="{B88AABDE-BB3F-6C45-B50A-0510D6CFD450}" presName="accent_1" presStyleCnt="0"/>
      <dgm:spPr/>
    </dgm:pt>
    <dgm:pt modelId="{AB4D050C-ADEA-334E-BB47-15CBC73F8EB7}" type="pres">
      <dgm:prSet presAssocID="{B88AABDE-BB3F-6C45-B50A-0510D6CFD450}" presName="accentRepeatNode" presStyleLbl="solidFgAcc1" presStyleIdx="0" presStyleCnt="5"/>
      <dgm:spPr/>
    </dgm:pt>
    <dgm:pt modelId="{84B88703-EAB7-7E44-8A0F-5F6F7C850F84}" type="pres">
      <dgm:prSet presAssocID="{E9D966E0-B4F0-AF42-9987-8017F6C5EE48}" presName="text_2" presStyleLbl="node1" presStyleIdx="1" presStyleCnt="5">
        <dgm:presLayoutVars>
          <dgm:bulletEnabled val="1"/>
        </dgm:presLayoutVars>
      </dgm:prSet>
      <dgm:spPr/>
    </dgm:pt>
    <dgm:pt modelId="{E41E3469-BBD0-2C4B-B5D2-E43FFB56CBEA}" type="pres">
      <dgm:prSet presAssocID="{E9D966E0-B4F0-AF42-9987-8017F6C5EE48}" presName="accent_2" presStyleCnt="0"/>
      <dgm:spPr/>
    </dgm:pt>
    <dgm:pt modelId="{BB96F707-26F8-3241-94F8-39757CFF5584}" type="pres">
      <dgm:prSet presAssocID="{E9D966E0-B4F0-AF42-9987-8017F6C5EE48}" presName="accentRepeatNode" presStyleLbl="solidFgAcc1" presStyleIdx="1" presStyleCnt="5"/>
      <dgm:spPr/>
    </dgm:pt>
    <dgm:pt modelId="{C5DC0A39-0F09-D944-BE3E-9ECB6654EF52}" type="pres">
      <dgm:prSet presAssocID="{180F2635-8852-444B-B57B-6225964D8F8B}" presName="text_3" presStyleLbl="node1" presStyleIdx="2" presStyleCnt="5">
        <dgm:presLayoutVars>
          <dgm:bulletEnabled val="1"/>
        </dgm:presLayoutVars>
      </dgm:prSet>
      <dgm:spPr/>
    </dgm:pt>
    <dgm:pt modelId="{2F833F7E-FC98-0A43-8007-1EEEB0205BB5}" type="pres">
      <dgm:prSet presAssocID="{180F2635-8852-444B-B57B-6225964D8F8B}" presName="accent_3" presStyleCnt="0"/>
      <dgm:spPr/>
    </dgm:pt>
    <dgm:pt modelId="{DA6F092F-484F-B747-BD0B-44523753B59D}" type="pres">
      <dgm:prSet presAssocID="{180F2635-8852-444B-B57B-6225964D8F8B}" presName="accentRepeatNode" presStyleLbl="solidFgAcc1" presStyleIdx="2" presStyleCnt="5"/>
      <dgm:spPr/>
    </dgm:pt>
    <dgm:pt modelId="{BB4B6981-70CD-BC43-A4AA-E36A0E127689}" type="pres">
      <dgm:prSet presAssocID="{3DFAA2B6-2760-3D42-8B40-FEF74FED4CF4}" presName="text_4" presStyleLbl="node1" presStyleIdx="3" presStyleCnt="5">
        <dgm:presLayoutVars>
          <dgm:bulletEnabled val="1"/>
        </dgm:presLayoutVars>
      </dgm:prSet>
      <dgm:spPr/>
    </dgm:pt>
    <dgm:pt modelId="{E66108E0-F44B-D046-A4D5-4F95AB014550}" type="pres">
      <dgm:prSet presAssocID="{3DFAA2B6-2760-3D42-8B40-FEF74FED4CF4}" presName="accent_4" presStyleCnt="0"/>
      <dgm:spPr/>
    </dgm:pt>
    <dgm:pt modelId="{12099FE6-4BB9-E044-8759-9095485D95BC}" type="pres">
      <dgm:prSet presAssocID="{3DFAA2B6-2760-3D42-8B40-FEF74FED4CF4}" presName="accentRepeatNode" presStyleLbl="solidFgAcc1" presStyleIdx="3" presStyleCnt="5"/>
      <dgm:spPr/>
    </dgm:pt>
    <dgm:pt modelId="{9E64A7E1-53D3-624A-8317-0DE7B361F3EB}" type="pres">
      <dgm:prSet presAssocID="{FD8FEFFF-8A72-C74A-A5CA-24B9A2219033}" presName="text_5" presStyleLbl="node1" presStyleIdx="4" presStyleCnt="5">
        <dgm:presLayoutVars>
          <dgm:bulletEnabled val="1"/>
        </dgm:presLayoutVars>
      </dgm:prSet>
      <dgm:spPr/>
    </dgm:pt>
    <dgm:pt modelId="{980FC653-CA69-164E-B82A-70110B9546E9}" type="pres">
      <dgm:prSet presAssocID="{FD8FEFFF-8A72-C74A-A5CA-24B9A2219033}" presName="accent_5" presStyleCnt="0"/>
      <dgm:spPr/>
    </dgm:pt>
    <dgm:pt modelId="{C883137F-975E-854A-BFF8-461F2EEA3F96}" type="pres">
      <dgm:prSet presAssocID="{FD8FEFFF-8A72-C74A-A5CA-24B9A2219033}" presName="accentRepeatNode" presStyleLbl="solidFgAcc1" presStyleIdx="4" presStyleCnt="5"/>
      <dgm:spPr/>
    </dgm:pt>
  </dgm:ptLst>
  <dgm:cxnLst>
    <dgm:cxn modelId="{8AE0E838-4705-9B46-824C-4251CA19D81D}" type="presOf" srcId="{B88AABDE-BB3F-6C45-B50A-0510D6CFD450}" destId="{CD6A04C1-E69F-5743-A6F5-1A74F5E19322}" srcOrd="0" destOrd="0" presId="urn:microsoft.com/office/officeart/2008/layout/VerticalCurvedList"/>
    <dgm:cxn modelId="{1319EA65-76D4-7945-B800-8129E6979BA2}" srcId="{825B6D53-BCCA-E04A-954E-C5010146B490}" destId="{B88AABDE-BB3F-6C45-B50A-0510D6CFD450}" srcOrd="0" destOrd="0" parTransId="{ADB438FE-9BE7-E942-AE74-8667116D3632}" sibTransId="{CB2F5AA7-DCAB-9440-9C82-FA75810A183C}"/>
    <dgm:cxn modelId="{586C9569-8ABF-164C-BC00-9AA691F794F8}" srcId="{825B6D53-BCCA-E04A-954E-C5010146B490}" destId="{180F2635-8852-444B-B57B-6225964D8F8B}" srcOrd="2" destOrd="0" parTransId="{CEA986C4-8DEE-3E4C-BC41-7864F3BC4100}" sibTransId="{CB4E9806-A47D-8C4E-95F2-40907CC7D7DF}"/>
    <dgm:cxn modelId="{79233A81-2DE8-5548-B25B-0D0C98314F80}" srcId="{825B6D53-BCCA-E04A-954E-C5010146B490}" destId="{FD8FEFFF-8A72-C74A-A5CA-24B9A2219033}" srcOrd="4" destOrd="0" parTransId="{0DF62336-AC7C-1741-9541-D6658DAB02A5}" sibTransId="{92A3E5AE-9BC7-4B40-894C-B4913770D1BB}"/>
    <dgm:cxn modelId="{8EF05BB2-6B89-BE40-8D09-8BEB6CCE0241}" type="presOf" srcId="{180F2635-8852-444B-B57B-6225964D8F8B}" destId="{C5DC0A39-0F09-D944-BE3E-9ECB6654EF52}" srcOrd="0" destOrd="0" presId="urn:microsoft.com/office/officeart/2008/layout/VerticalCurvedList"/>
    <dgm:cxn modelId="{48254DBD-C7B5-DB48-B859-0324591BD101}" type="presOf" srcId="{FD8FEFFF-8A72-C74A-A5CA-24B9A2219033}" destId="{9E64A7E1-53D3-624A-8317-0DE7B361F3EB}" srcOrd="0" destOrd="0" presId="urn:microsoft.com/office/officeart/2008/layout/VerticalCurvedList"/>
    <dgm:cxn modelId="{B81338C4-3AD0-BA42-9662-B610C3ECB0CA}" type="presOf" srcId="{825B6D53-BCCA-E04A-954E-C5010146B490}" destId="{BAED2347-22F2-774C-820F-A7883DE4B1B9}" srcOrd="0" destOrd="0" presId="urn:microsoft.com/office/officeart/2008/layout/VerticalCurvedList"/>
    <dgm:cxn modelId="{667F0AD6-B5C1-F646-A07C-0B0856DFB51C}" type="presOf" srcId="{E9D966E0-B4F0-AF42-9987-8017F6C5EE48}" destId="{84B88703-EAB7-7E44-8A0F-5F6F7C850F84}" srcOrd="0" destOrd="0" presId="urn:microsoft.com/office/officeart/2008/layout/VerticalCurvedList"/>
    <dgm:cxn modelId="{734579E1-B7D1-AA47-8490-1AE7DB12CBF8}" type="presOf" srcId="{CB2F5AA7-DCAB-9440-9C82-FA75810A183C}" destId="{AE7BB0CD-00CA-AB40-B1FE-4731F1F36E3C}" srcOrd="0" destOrd="0" presId="urn:microsoft.com/office/officeart/2008/layout/VerticalCurvedList"/>
    <dgm:cxn modelId="{020CDEEC-E051-A344-BD75-2CCEE90F404B}" srcId="{825B6D53-BCCA-E04A-954E-C5010146B490}" destId="{E9D966E0-B4F0-AF42-9987-8017F6C5EE48}" srcOrd="1" destOrd="0" parTransId="{9C5E8B96-EFE4-CC4F-9238-59D6711E4F65}" sibTransId="{1BADACD1-C92A-754E-9C0E-9E53671B2349}"/>
    <dgm:cxn modelId="{101BCDEE-42CD-6E4F-BBED-4BC0816FACE5}" type="presOf" srcId="{3DFAA2B6-2760-3D42-8B40-FEF74FED4CF4}" destId="{BB4B6981-70CD-BC43-A4AA-E36A0E127689}" srcOrd="0" destOrd="0" presId="urn:microsoft.com/office/officeart/2008/layout/VerticalCurvedList"/>
    <dgm:cxn modelId="{E616F0EF-80BF-D040-A51D-E13EB53DA400}" srcId="{825B6D53-BCCA-E04A-954E-C5010146B490}" destId="{3DFAA2B6-2760-3D42-8B40-FEF74FED4CF4}" srcOrd="3" destOrd="0" parTransId="{3360A6FF-3A68-FD48-86C6-8EE61469A9A1}" sibTransId="{189F697B-9DA4-AF48-B74B-FDB880DC6902}"/>
    <dgm:cxn modelId="{1BC10BAC-73FC-784E-BB18-F68F45322C35}" type="presParOf" srcId="{BAED2347-22F2-774C-820F-A7883DE4B1B9}" destId="{2251D7D6-871D-804B-B660-D5D86B333B47}" srcOrd="0" destOrd="0" presId="urn:microsoft.com/office/officeart/2008/layout/VerticalCurvedList"/>
    <dgm:cxn modelId="{104D9697-B4D0-8E45-B783-E87DAF3EAAE3}" type="presParOf" srcId="{2251D7D6-871D-804B-B660-D5D86B333B47}" destId="{B5B75031-6E7E-D44F-9FF2-12DEF284EA72}" srcOrd="0" destOrd="0" presId="urn:microsoft.com/office/officeart/2008/layout/VerticalCurvedList"/>
    <dgm:cxn modelId="{796AF5AA-320A-CE44-B1C4-E037DFBED00F}" type="presParOf" srcId="{B5B75031-6E7E-D44F-9FF2-12DEF284EA72}" destId="{B8744015-A83B-9143-B768-F426673CB0FF}" srcOrd="0" destOrd="0" presId="urn:microsoft.com/office/officeart/2008/layout/VerticalCurvedList"/>
    <dgm:cxn modelId="{10E96CCA-0228-B14B-8B23-82F6325ABAC5}" type="presParOf" srcId="{B5B75031-6E7E-D44F-9FF2-12DEF284EA72}" destId="{AE7BB0CD-00CA-AB40-B1FE-4731F1F36E3C}" srcOrd="1" destOrd="0" presId="urn:microsoft.com/office/officeart/2008/layout/VerticalCurvedList"/>
    <dgm:cxn modelId="{E8B5C601-8093-FB4C-979A-28BD95F20DE2}" type="presParOf" srcId="{B5B75031-6E7E-D44F-9FF2-12DEF284EA72}" destId="{232F9B33-9002-FF4A-947B-BA823657899F}" srcOrd="2" destOrd="0" presId="urn:microsoft.com/office/officeart/2008/layout/VerticalCurvedList"/>
    <dgm:cxn modelId="{B5420FBA-6A32-C649-A452-502A1CAF037C}" type="presParOf" srcId="{B5B75031-6E7E-D44F-9FF2-12DEF284EA72}" destId="{4F4271AA-EDA1-874B-9F44-2A24969B87E3}" srcOrd="3" destOrd="0" presId="urn:microsoft.com/office/officeart/2008/layout/VerticalCurvedList"/>
    <dgm:cxn modelId="{8FAEC700-57D5-294E-AA89-13B43E354FEE}" type="presParOf" srcId="{2251D7D6-871D-804B-B660-D5D86B333B47}" destId="{CD6A04C1-E69F-5743-A6F5-1A74F5E19322}" srcOrd="1" destOrd="0" presId="urn:microsoft.com/office/officeart/2008/layout/VerticalCurvedList"/>
    <dgm:cxn modelId="{EF0881D5-3192-164A-870A-1ABA3AED6262}" type="presParOf" srcId="{2251D7D6-871D-804B-B660-D5D86B333B47}" destId="{6337A6B0-E676-3446-BF1A-5CAE4E5AD643}" srcOrd="2" destOrd="0" presId="urn:microsoft.com/office/officeart/2008/layout/VerticalCurvedList"/>
    <dgm:cxn modelId="{EB6C92EC-FBE4-5B40-AC5A-A4A7AF4BD4D8}" type="presParOf" srcId="{6337A6B0-E676-3446-BF1A-5CAE4E5AD643}" destId="{AB4D050C-ADEA-334E-BB47-15CBC73F8EB7}" srcOrd="0" destOrd="0" presId="urn:microsoft.com/office/officeart/2008/layout/VerticalCurvedList"/>
    <dgm:cxn modelId="{EB43DEB3-D961-154E-A65A-0395356C3554}" type="presParOf" srcId="{2251D7D6-871D-804B-B660-D5D86B333B47}" destId="{84B88703-EAB7-7E44-8A0F-5F6F7C850F84}" srcOrd="3" destOrd="0" presId="urn:microsoft.com/office/officeart/2008/layout/VerticalCurvedList"/>
    <dgm:cxn modelId="{FD6C4E84-480E-D34C-9F23-C08A347E3620}" type="presParOf" srcId="{2251D7D6-871D-804B-B660-D5D86B333B47}" destId="{E41E3469-BBD0-2C4B-B5D2-E43FFB56CBEA}" srcOrd="4" destOrd="0" presId="urn:microsoft.com/office/officeart/2008/layout/VerticalCurvedList"/>
    <dgm:cxn modelId="{20EF405B-C591-BA46-A8C1-28A9FE84C769}" type="presParOf" srcId="{E41E3469-BBD0-2C4B-B5D2-E43FFB56CBEA}" destId="{BB96F707-26F8-3241-94F8-39757CFF5584}" srcOrd="0" destOrd="0" presId="urn:microsoft.com/office/officeart/2008/layout/VerticalCurvedList"/>
    <dgm:cxn modelId="{3972A6F2-7E5B-864E-99B4-6BC2A4F2E85C}" type="presParOf" srcId="{2251D7D6-871D-804B-B660-D5D86B333B47}" destId="{C5DC0A39-0F09-D944-BE3E-9ECB6654EF52}" srcOrd="5" destOrd="0" presId="urn:microsoft.com/office/officeart/2008/layout/VerticalCurvedList"/>
    <dgm:cxn modelId="{5F26136A-83CD-7745-B758-613C59329DA6}" type="presParOf" srcId="{2251D7D6-871D-804B-B660-D5D86B333B47}" destId="{2F833F7E-FC98-0A43-8007-1EEEB0205BB5}" srcOrd="6" destOrd="0" presId="urn:microsoft.com/office/officeart/2008/layout/VerticalCurvedList"/>
    <dgm:cxn modelId="{87F7EA03-F39E-C040-AF86-9A15EF0E177F}" type="presParOf" srcId="{2F833F7E-FC98-0A43-8007-1EEEB0205BB5}" destId="{DA6F092F-484F-B747-BD0B-44523753B59D}" srcOrd="0" destOrd="0" presId="urn:microsoft.com/office/officeart/2008/layout/VerticalCurvedList"/>
    <dgm:cxn modelId="{73BE7021-0B77-574D-B272-5AE7E9D04617}" type="presParOf" srcId="{2251D7D6-871D-804B-B660-D5D86B333B47}" destId="{BB4B6981-70CD-BC43-A4AA-E36A0E127689}" srcOrd="7" destOrd="0" presId="urn:microsoft.com/office/officeart/2008/layout/VerticalCurvedList"/>
    <dgm:cxn modelId="{4D144D43-45B1-CB4B-AE5F-7743C923C76F}" type="presParOf" srcId="{2251D7D6-871D-804B-B660-D5D86B333B47}" destId="{E66108E0-F44B-D046-A4D5-4F95AB014550}" srcOrd="8" destOrd="0" presId="urn:microsoft.com/office/officeart/2008/layout/VerticalCurvedList"/>
    <dgm:cxn modelId="{F29AA451-866F-9249-9C89-0B33590313A7}" type="presParOf" srcId="{E66108E0-F44B-D046-A4D5-4F95AB014550}" destId="{12099FE6-4BB9-E044-8759-9095485D95BC}" srcOrd="0" destOrd="0" presId="urn:microsoft.com/office/officeart/2008/layout/VerticalCurvedList"/>
    <dgm:cxn modelId="{C462BE1B-196E-7B46-8A66-EC4E0DA2D4C7}" type="presParOf" srcId="{2251D7D6-871D-804B-B660-D5D86B333B47}" destId="{9E64A7E1-53D3-624A-8317-0DE7B361F3EB}" srcOrd="9" destOrd="0" presId="urn:microsoft.com/office/officeart/2008/layout/VerticalCurvedList"/>
    <dgm:cxn modelId="{10F9357E-2FF1-7E46-821D-BF3DE89DCC68}" type="presParOf" srcId="{2251D7D6-871D-804B-B660-D5D86B333B47}" destId="{980FC653-CA69-164E-B82A-70110B9546E9}" srcOrd="10" destOrd="0" presId="urn:microsoft.com/office/officeart/2008/layout/VerticalCurvedList"/>
    <dgm:cxn modelId="{EAFB02AA-2334-0540-B6DE-34B975F2FE0D}" type="presParOf" srcId="{980FC653-CA69-164E-B82A-70110B9546E9}" destId="{C883137F-975E-854A-BFF8-461F2EEA3F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C91DC-1FE3-CA45-A643-5A4DFF513BBF}">
      <dsp:nvSpPr>
        <dsp:cNvPr id="0" name=""/>
        <dsp:cNvSpPr/>
      </dsp:nvSpPr>
      <dsp:spPr>
        <a:xfrm rot="10800000">
          <a:off x="1547750" y="662"/>
          <a:ext cx="5244655" cy="90691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_tradnl" altLang="es-CO" sz="2000" kern="1200" dirty="0">
              <a:solidFill>
                <a:schemeClr val="tx1"/>
              </a:solidFill>
              <a:latin typeface="Arial" panose="020B0604020202020204" pitchFamily="34" charset="0"/>
            </a:rPr>
            <a:t>Conceptos claves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1774478" y="662"/>
        <a:ext cx="5017927" cy="906912"/>
      </dsp:txXfrm>
    </dsp:sp>
    <dsp:sp modelId="{6DD68695-6D32-0F4E-B105-B4E1E3958408}">
      <dsp:nvSpPr>
        <dsp:cNvPr id="0" name=""/>
        <dsp:cNvSpPr/>
      </dsp:nvSpPr>
      <dsp:spPr>
        <a:xfrm>
          <a:off x="1094294" y="662"/>
          <a:ext cx="906912" cy="90691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BB765-03FA-BC4F-9FF8-BC9D078F04A9}">
      <dsp:nvSpPr>
        <dsp:cNvPr id="0" name=""/>
        <dsp:cNvSpPr/>
      </dsp:nvSpPr>
      <dsp:spPr>
        <a:xfrm rot="10800000">
          <a:off x="1547750" y="1178295"/>
          <a:ext cx="5244655" cy="906912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_tradnl" altLang="es-CO" sz="2000" kern="1200" dirty="0">
              <a:solidFill>
                <a:schemeClr val="tx1"/>
              </a:solidFill>
              <a:latin typeface="Arial" panose="020B0604020202020204" pitchFamily="34" charset="0"/>
            </a:rPr>
            <a:t>Requisitos de la norma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1774478" y="1178295"/>
        <a:ext cx="5017927" cy="906912"/>
      </dsp:txXfrm>
    </dsp:sp>
    <dsp:sp modelId="{7BFC8737-C335-A64B-BCBA-ECB52F8C9A42}">
      <dsp:nvSpPr>
        <dsp:cNvPr id="0" name=""/>
        <dsp:cNvSpPr/>
      </dsp:nvSpPr>
      <dsp:spPr>
        <a:xfrm>
          <a:off x="1094294" y="1178295"/>
          <a:ext cx="906912" cy="906912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96FDA-340A-CC42-B67A-55B6F50CAC91}">
      <dsp:nvSpPr>
        <dsp:cNvPr id="0" name=""/>
        <dsp:cNvSpPr/>
      </dsp:nvSpPr>
      <dsp:spPr>
        <a:xfrm rot="10800000">
          <a:off x="1547750" y="2355928"/>
          <a:ext cx="5244655" cy="906912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9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_tradnl" altLang="es-CO" sz="2000" kern="1200" dirty="0">
              <a:solidFill>
                <a:schemeClr val="tx1"/>
              </a:solidFill>
              <a:latin typeface="Arial" panose="020B0604020202020204" pitchFamily="34" charset="0"/>
            </a:rPr>
            <a:t>Anexos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1774478" y="2355928"/>
        <a:ext cx="5017927" cy="906912"/>
      </dsp:txXfrm>
    </dsp:sp>
    <dsp:sp modelId="{2D8A4EE1-6530-4841-8EE2-F68A19FBE23D}">
      <dsp:nvSpPr>
        <dsp:cNvPr id="0" name=""/>
        <dsp:cNvSpPr/>
      </dsp:nvSpPr>
      <dsp:spPr>
        <a:xfrm>
          <a:off x="1094294" y="2355928"/>
          <a:ext cx="906912" cy="906912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15B1C-B1EF-584D-9F7B-4BE2C82F1E02}">
      <dsp:nvSpPr>
        <dsp:cNvPr id="0" name=""/>
        <dsp:cNvSpPr/>
      </dsp:nvSpPr>
      <dsp:spPr>
        <a:xfrm>
          <a:off x="1973746" y="1656"/>
          <a:ext cx="1098989" cy="7143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Almacenamiento</a:t>
          </a:r>
        </a:p>
      </dsp:txBody>
      <dsp:txXfrm>
        <a:off x="2008617" y="36527"/>
        <a:ext cx="1029247" cy="644601"/>
      </dsp:txXfrm>
    </dsp:sp>
    <dsp:sp modelId="{BC82609E-A096-074E-B52A-93ECF13584D8}">
      <dsp:nvSpPr>
        <dsp:cNvPr id="0" name=""/>
        <dsp:cNvSpPr/>
      </dsp:nvSpPr>
      <dsp:spPr>
        <a:xfrm>
          <a:off x="1096951" y="358828"/>
          <a:ext cx="2852578" cy="2852578"/>
        </a:xfrm>
        <a:custGeom>
          <a:avLst/>
          <a:gdLst/>
          <a:ahLst/>
          <a:cxnLst/>
          <a:rect l="0" t="0" r="0" b="0"/>
          <a:pathLst>
            <a:path>
              <a:moveTo>
                <a:pt x="1983322" y="113271"/>
              </a:moveTo>
              <a:arcTo wR="1426289" hR="1426289" stAng="17579313" swAng="195996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60DF0-C73E-D54C-91FC-B1B5B11E9D36}">
      <dsp:nvSpPr>
        <dsp:cNvPr id="0" name=""/>
        <dsp:cNvSpPr/>
      </dsp:nvSpPr>
      <dsp:spPr>
        <a:xfrm>
          <a:off x="3330227" y="987198"/>
          <a:ext cx="1098989" cy="714343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Gran generador</a:t>
          </a:r>
        </a:p>
      </dsp:txBody>
      <dsp:txXfrm>
        <a:off x="3365098" y="1022069"/>
        <a:ext cx="1029247" cy="644601"/>
      </dsp:txXfrm>
    </dsp:sp>
    <dsp:sp modelId="{73C644B4-7C3E-2D44-B52B-B7AA75F7D667}">
      <dsp:nvSpPr>
        <dsp:cNvPr id="0" name=""/>
        <dsp:cNvSpPr/>
      </dsp:nvSpPr>
      <dsp:spPr>
        <a:xfrm>
          <a:off x="1096951" y="358828"/>
          <a:ext cx="2852578" cy="2852578"/>
        </a:xfrm>
        <a:custGeom>
          <a:avLst/>
          <a:gdLst/>
          <a:ahLst/>
          <a:cxnLst/>
          <a:rect l="0" t="0" r="0" b="0"/>
          <a:pathLst>
            <a:path>
              <a:moveTo>
                <a:pt x="2850633" y="1351825"/>
              </a:moveTo>
              <a:arcTo wR="1426289" hR="1426289" stAng="21420441" swAng="2195091"/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BAEE3-4DDF-F04A-9865-95644DE45258}">
      <dsp:nvSpPr>
        <dsp:cNvPr id="0" name=""/>
        <dsp:cNvSpPr/>
      </dsp:nvSpPr>
      <dsp:spPr>
        <a:xfrm>
          <a:off x="2812097" y="2581838"/>
          <a:ext cx="1098989" cy="714343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Simbiosis industrial</a:t>
          </a:r>
        </a:p>
      </dsp:txBody>
      <dsp:txXfrm>
        <a:off x="2846968" y="2616709"/>
        <a:ext cx="1029247" cy="644601"/>
      </dsp:txXfrm>
    </dsp:sp>
    <dsp:sp modelId="{7B027A95-F66F-DA48-A219-627146B62FD3}">
      <dsp:nvSpPr>
        <dsp:cNvPr id="0" name=""/>
        <dsp:cNvSpPr/>
      </dsp:nvSpPr>
      <dsp:spPr>
        <a:xfrm>
          <a:off x="1096951" y="358828"/>
          <a:ext cx="2852578" cy="2852578"/>
        </a:xfrm>
        <a:custGeom>
          <a:avLst/>
          <a:gdLst/>
          <a:ahLst/>
          <a:cxnLst/>
          <a:rect l="0" t="0" r="0" b="0"/>
          <a:pathLst>
            <a:path>
              <a:moveTo>
                <a:pt x="1709486" y="2824180"/>
              </a:moveTo>
              <a:arcTo wR="1426289" hR="1426289" stAng="4712851" swAng="1374298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9CF81-D1A6-C34C-8D65-F4559A31E00F}">
      <dsp:nvSpPr>
        <dsp:cNvPr id="0" name=""/>
        <dsp:cNvSpPr/>
      </dsp:nvSpPr>
      <dsp:spPr>
        <a:xfrm>
          <a:off x="1135394" y="2581838"/>
          <a:ext cx="1098989" cy="714343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Receptor</a:t>
          </a:r>
        </a:p>
      </dsp:txBody>
      <dsp:txXfrm>
        <a:off x="1170265" y="2616709"/>
        <a:ext cx="1029247" cy="644601"/>
      </dsp:txXfrm>
    </dsp:sp>
    <dsp:sp modelId="{4A132932-B63B-6C49-A02A-4D2DF505F579}">
      <dsp:nvSpPr>
        <dsp:cNvPr id="0" name=""/>
        <dsp:cNvSpPr/>
      </dsp:nvSpPr>
      <dsp:spPr>
        <a:xfrm>
          <a:off x="1096951" y="358828"/>
          <a:ext cx="2852578" cy="2852578"/>
        </a:xfrm>
        <a:custGeom>
          <a:avLst/>
          <a:gdLst/>
          <a:ahLst/>
          <a:cxnLst/>
          <a:rect l="0" t="0" r="0" b="0"/>
          <a:pathLst>
            <a:path>
              <a:moveTo>
                <a:pt x="238195" y="2215423"/>
              </a:moveTo>
              <a:arcTo wR="1426289" hR="1426289" stAng="8784468" swAng="2195091"/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547CD-29A8-8343-82ED-D5FF51FD4EA3}">
      <dsp:nvSpPr>
        <dsp:cNvPr id="0" name=""/>
        <dsp:cNvSpPr/>
      </dsp:nvSpPr>
      <dsp:spPr>
        <a:xfrm>
          <a:off x="617264" y="987198"/>
          <a:ext cx="1098989" cy="71434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Aprovechamiento</a:t>
          </a:r>
        </a:p>
      </dsp:txBody>
      <dsp:txXfrm>
        <a:off x="652135" y="1022069"/>
        <a:ext cx="1029247" cy="644601"/>
      </dsp:txXfrm>
    </dsp:sp>
    <dsp:sp modelId="{44517FBD-A2D7-AD43-8C47-B99E124EA095}">
      <dsp:nvSpPr>
        <dsp:cNvPr id="0" name=""/>
        <dsp:cNvSpPr/>
      </dsp:nvSpPr>
      <dsp:spPr>
        <a:xfrm>
          <a:off x="1096951" y="358828"/>
          <a:ext cx="2852578" cy="2852578"/>
        </a:xfrm>
        <a:custGeom>
          <a:avLst/>
          <a:gdLst/>
          <a:ahLst/>
          <a:cxnLst/>
          <a:rect l="0" t="0" r="0" b="0"/>
          <a:pathLst>
            <a:path>
              <a:moveTo>
                <a:pt x="248671" y="621603"/>
              </a:moveTo>
              <a:arcTo wR="1426289" hR="1426289" stAng="12860726" swAng="1959961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1B3DD-7FA3-F648-B740-794BBB0DBE43}">
      <dsp:nvSpPr>
        <dsp:cNvPr id="0" name=""/>
        <dsp:cNvSpPr/>
      </dsp:nvSpPr>
      <dsp:spPr>
        <a:xfrm>
          <a:off x="0" y="0"/>
          <a:ext cx="5181600" cy="9733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500" b="1" kern="1200" dirty="0">
              <a:solidFill>
                <a:schemeClr val="tx1"/>
              </a:solidFill>
              <a:latin typeface="Arial" panose="020B0604020202020204" pitchFamily="34" charset="0"/>
            </a:rPr>
            <a:t>Medidas de manejo de sitios de disposición final </a:t>
          </a:r>
          <a:endParaRPr lang="es-ES" sz="1500" b="1" kern="1200" dirty="0">
            <a:solidFill>
              <a:schemeClr val="tx1"/>
            </a:solidFill>
          </a:endParaRPr>
        </a:p>
      </dsp:txBody>
      <dsp:txXfrm>
        <a:off x="28508" y="28508"/>
        <a:ext cx="4131311" cy="916303"/>
      </dsp:txXfrm>
    </dsp:sp>
    <dsp:sp modelId="{B07E6D1A-18C9-7A4C-92FA-E5841DBF117F}">
      <dsp:nvSpPr>
        <dsp:cNvPr id="0" name=""/>
        <dsp:cNvSpPr/>
      </dsp:nvSpPr>
      <dsp:spPr>
        <a:xfrm>
          <a:off x="457199" y="1135538"/>
          <a:ext cx="5181600" cy="97331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500" kern="1200" dirty="0">
              <a:solidFill>
                <a:schemeClr val="tx1"/>
              </a:solidFill>
              <a:latin typeface="Arial" panose="020B0604020202020204" pitchFamily="34" charset="0"/>
            </a:rPr>
            <a:t>Generar documento y radicarlo ante la AA 60 días antes de iniciar sus operaciones como gestor de disposición final RCD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85707" y="1164046"/>
        <a:ext cx="4034726" cy="916303"/>
      </dsp:txXfrm>
    </dsp:sp>
    <dsp:sp modelId="{8BAF54F5-B429-6F47-B0A2-FF5EA3DB37B4}">
      <dsp:nvSpPr>
        <dsp:cNvPr id="0" name=""/>
        <dsp:cNvSpPr/>
      </dsp:nvSpPr>
      <dsp:spPr>
        <a:xfrm>
          <a:off x="914399" y="2271077"/>
          <a:ext cx="5181600" cy="97331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500" kern="1200" dirty="0">
              <a:solidFill>
                <a:schemeClr val="tx1"/>
              </a:solidFill>
              <a:latin typeface="Arial" panose="020B0604020202020204" pitchFamily="34" charset="0"/>
            </a:rPr>
            <a:t>Remitir a los 15 días calendario después de finalizar cada trimestre del año el Anexo III con la cantidad total de RCD dispuestos en dicho período 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942907" y="2299585"/>
        <a:ext cx="4034726" cy="916303"/>
      </dsp:txXfrm>
    </dsp:sp>
    <dsp:sp modelId="{7135DE83-31E3-1649-9CED-A8839ADB4920}">
      <dsp:nvSpPr>
        <dsp:cNvPr id="0" name=""/>
        <dsp:cNvSpPr/>
      </dsp:nvSpPr>
      <dsp:spPr>
        <a:xfrm>
          <a:off x="4548942" y="738100"/>
          <a:ext cx="632657" cy="6326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>
            <a:solidFill>
              <a:schemeClr val="tx1"/>
            </a:solidFill>
          </a:endParaRPr>
        </a:p>
      </dsp:txBody>
      <dsp:txXfrm>
        <a:off x="4691290" y="738100"/>
        <a:ext cx="347961" cy="476074"/>
      </dsp:txXfrm>
    </dsp:sp>
    <dsp:sp modelId="{A61A099B-2212-7F40-9EFD-B8D8904B51AC}">
      <dsp:nvSpPr>
        <dsp:cNvPr id="0" name=""/>
        <dsp:cNvSpPr/>
      </dsp:nvSpPr>
      <dsp:spPr>
        <a:xfrm>
          <a:off x="5006142" y="1867150"/>
          <a:ext cx="632657" cy="6326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>
            <a:solidFill>
              <a:schemeClr val="tx1"/>
            </a:solidFill>
          </a:endParaRPr>
        </a:p>
      </dsp:txBody>
      <dsp:txXfrm>
        <a:off x="5148490" y="1867150"/>
        <a:ext cx="347961" cy="476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9D34E-B013-154A-B070-4CF9AAD0074C}">
      <dsp:nvSpPr>
        <dsp:cNvPr id="0" name=""/>
        <dsp:cNvSpPr/>
      </dsp:nvSpPr>
      <dsp:spPr>
        <a:xfrm rot="5400000">
          <a:off x="410806" y="1550366"/>
          <a:ext cx="1233776" cy="205297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8A8C8-0B2C-FD47-8247-56A29920A4F1}">
      <dsp:nvSpPr>
        <dsp:cNvPr id="0" name=""/>
        <dsp:cNvSpPr/>
      </dsp:nvSpPr>
      <dsp:spPr>
        <a:xfrm>
          <a:off x="204858" y="2163763"/>
          <a:ext cx="1853438" cy="162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400" b="1" kern="1200" dirty="0">
              <a:latin typeface="Arial" panose="020B0604020202020204" pitchFamily="34" charset="0"/>
            </a:rPr>
            <a:t>Programa de manejo ambiental de RCD</a:t>
          </a:r>
          <a:endParaRPr lang="es-ES" sz="1400" b="1" kern="1200" dirty="0"/>
        </a:p>
      </dsp:txBody>
      <dsp:txXfrm>
        <a:off x="204858" y="2163763"/>
        <a:ext cx="1853438" cy="1624647"/>
      </dsp:txXfrm>
    </dsp:sp>
    <dsp:sp modelId="{D29EB518-CA73-DD4E-BD25-2919280C9FA7}">
      <dsp:nvSpPr>
        <dsp:cNvPr id="0" name=""/>
        <dsp:cNvSpPr/>
      </dsp:nvSpPr>
      <dsp:spPr>
        <a:xfrm>
          <a:off x="1708591" y="1399223"/>
          <a:ext cx="349705" cy="349705"/>
        </a:xfrm>
        <a:prstGeom prst="triangle">
          <a:avLst>
            <a:gd name="adj" fmla="val 10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C70F5-6700-114F-A834-3CE61D48E9DE}">
      <dsp:nvSpPr>
        <dsp:cNvPr id="0" name=""/>
        <dsp:cNvSpPr/>
      </dsp:nvSpPr>
      <dsp:spPr>
        <a:xfrm rot="5400000">
          <a:off x="2679776" y="988907"/>
          <a:ext cx="1233776" cy="205297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F544A-3365-D045-8D0A-E9A1063B32E6}">
      <dsp:nvSpPr>
        <dsp:cNvPr id="0" name=""/>
        <dsp:cNvSpPr/>
      </dsp:nvSpPr>
      <dsp:spPr>
        <a:xfrm>
          <a:off x="2473828" y="1602304"/>
          <a:ext cx="1853438" cy="162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400" kern="1200" dirty="0">
              <a:latin typeface="Arial" panose="020B0604020202020204" pitchFamily="34" charset="0"/>
            </a:rPr>
            <a:t>El gran generador deberá formular, implementar y mantener el programa y radicarlo ante la AA 30 días calendario antes de iniciar la obra</a:t>
          </a:r>
          <a:endParaRPr lang="es-ES" sz="1400" kern="1200" dirty="0"/>
        </a:p>
      </dsp:txBody>
      <dsp:txXfrm>
        <a:off x="2473828" y="1602304"/>
        <a:ext cx="1853438" cy="1624647"/>
      </dsp:txXfrm>
    </dsp:sp>
    <dsp:sp modelId="{AD39FE18-1F04-B74F-9F5A-E27940F3E88B}">
      <dsp:nvSpPr>
        <dsp:cNvPr id="0" name=""/>
        <dsp:cNvSpPr/>
      </dsp:nvSpPr>
      <dsp:spPr>
        <a:xfrm>
          <a:off x="3977561" y="837764"/>
          <a:ext cx="349705" cy="349705"/>
        </a:xfrm>
        <a:prstGeom prst="triangle">
          <a:avLst>
            <a:gd name="adj" fmla="val 1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B3112-DDAC-9244-841A-F4C88F487E89}">
      <dsp:nvSpPr>
        <dsp:cNvPr id="0" name=""/>
        <dsp:cNvSpPr/>
      </dsp:nvSpPr>
      <dsp:spPr>
        <a:xfrm rot="5400000">
          <a:off x="4948747" y="427447"/>
          <a:ext cx="1233776" cy="205297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5FE19-F525-364D-A735-61916EC3FC88}">
      <dsp:nvSpPr>
        <dsp:cNvPr id="0" name=""/>
        <dsp:cNvSpPr/>
      </dsp:nvSpPr>
      <dsp:spPr>
        <a:xfrm>
          <a:off x="4742799" y="1040845"/>
          <a:ext cx="1853438" cy="162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400" kern="1200" dirty="0">
              <a:latin typeface="Arial" panose="020B0604020202020204" pitchFamily="34" charset="0"/>
            </a:rPr>
            <a:t>Reporte de implementación trimestral, 15 días calendario posterior a la finalización del trimestre, según anexos I, II, V, VI, y VII</a:t>
          </a:r>
          <a:endParaRPr lang="es-ES" sz="1400" kern="1200" dirty="0"/>
        </a:p>
      </dsp:txBody>
      <dsp:txXfrm>
        <a:off x="4742799" y="1040845"/>
        <a:ext cx="1853438" cy="1624647"/>
      </dsp:txXfrm>
    </dsp:sp>
    <dsp:sp modelId="{9A5F4AA9-807D-7E48-BDAF-56399B62C0A0}">
      <dsp:nvSpPr>
        <dsp:cNvPr id="0" name=""/>
        <dsp:cNvSpPr/>
      </dsp:nvSpPr>
      <dsp:spPr>
        <a:xfrm>
          <a:off x="6246532" y="276305"/>
          <a:ext cx="349705" cy="349705"/>
        </a:xfrm>
        <a:prstGeom prst="triangle">
          <a:avLst>
            <a:gd name="adj" fmla="val 10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66658-2DA9-7443-B992-55774A341618}">
      <dsp:nvSpPr>
        <dsp:cNvPr id="0" name=""/>
        <dsp:cNvSpPr/>
      </dsp:nvSpPr>
      <dsp:spPr>
        <a:xfrm rot="5400000">
          <a:off x="7217718" y="-134011"/>
          <a:ext cx="1233776" cy="205297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4AB85-FE71-2748-BE6F-6FB67E6C4733}">
      <dsp:nvSpPr>
        <dsp:cNvPr id="0" name=""/>
        <dsp:cNvSpPr/>
      </dsp:nvSpPr>
      <dsp:spPr>
        <a:xfrm>
          <a:off x="7011770" y="479386"/>
          <a:ext cx="1853438" cy="162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400" kern="1200" dirty="0">
              <a:latin typeface="Arial" panose="020B0604020202020204" pitchFamily="34" charset="0"/>
            </a:rPr>
            <a:t>Cumplir con las metas de aprovechamiento </a:t>
          </a:r>
          <a:endParaRPr lang="es-ES" sz="1400" kern="1200" dirty="0"/>
        </a:p>
      </dsp:txBody>
      <dsp:txXfrm>
        <a:off x="7011770" y="479386"/>
        <a:ext cx="1853438" cy="1624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BB0CD-00CA-AB40-B1FE-4731F1F36E3C}">
      <dsp:nvSpPr>
        <dsp:cNvPr id="0" name=""/>
        <dsp:cNvSpPr/>
      </dsp:nvSpPr>
      <dsp:spPr>
        <a:xfrm>
          <a:off x="-3688669" y="-566722"/>
          <a:ext cx="4396949" cy="4396949"/>
        </a:xfrm>
        <a:prstGeom prst="blockArc">
          <a:avLst>
            <a:gd name="adj1" fmla="val 18900000"/>
            <a:gd name="adj2" fmla="val 2700000"/>
            <a:gd name="adj3" fmla="val 49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A04C1-E69F-5743-A6F5-1A74F5E19322}">
      <dsp:nvSpPr>
        <dsp:cNvPr id="0" name=""/>
        <dsp:cNvSpPr/>
      </dsp:nvSpPr>
      <dsp:spPr>
        <a:xfrm>
          <a:off x="310567" y="203903"/>
          <a:ext cx="7533588" cy="4080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04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200" b="1" kern="1200" dirty="0">
              <a:solidFill>
                <a:schemeClr val="tx1"/>
              </a:solidFill>
              <a:latin typeface="Arial" panose="020B0604020202020204" pitchFamily="34" charset="0"/>
            </a:rPr>
            <a:t>Obligaciones de los gestores RCD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10567" y="203903"/>
        <a:ext cx="7533588" cy="408068"/>
      </dsp:txXfrm>
    </dsp:sp>
    <dsp:sp modelId="{AB4D050C-ADEA-334E-BB47-15CBC73F8EB7}">
      <dsp:nvSpPr>
        <dsp:cNvPr id="0" name=""/>
        <dsp:cNvSpPr/>
      </dsp:nvSpPr>
      <dsp:spPr>
        <a:xfrm>
          <a:off x="55524" y="152895"/>
          <a:ext cx="510085" cy="510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88703-EAB7-7E44-8A0F-5F6F7C850F84}">
      <dsp:nvSpPr>
        <dsp:cNvPr id="0" name=""/>
        <dsp:cNvSpPr/>
      </dsp:nvSpPr>
      <dsp:spPr>
        <a:xfrm>
          <a:off x="602977" y="815810"/>
          <a:ext cx="7241178" cy="408068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04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200" kern="1200" dirty="0">
              <a:solidFill>
                <a:schemeClr val="tx1"/>
              </a:solidFill>
              <a:latin typeface="Arial" panose="020B0604020202020204" pitchFamily="34" charset="0"/>
            </a:rPr>
            <a:t>Inscribirse ante la AA competente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2977" y="815810"/>
        <a:ext cx="7241178" cy="408068"/>
      </dsp:txXfrm>
    </dsp:sp>
    <dsp:sp modelId="{BB96F707-26F8-3241-94F8-39757CFF5584}">
      <dsp:nvSpPr>
        <dsp:cNvPr id="0" name=""/>
        <dsp:cNvSpPr/>
      </dsp:nvSpPr>
      <dsp:spPr>
        <a:xfrm>
          <a:off x="347934" y="764802"/>
          <a:ext cx="510085" cy="510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C0A39-0F09-D944-BE3E-9ECB6654EF52}">
      <dsp:nvSpPr>
        <dsp:cNvPr id="0" name=""/>
        <dsp:cNvSpPr/>
      </dsp:nvSpPr>
      <dsp:spPr>
        <a:xfrm>
          <a:off x="692723" y="1427717"/>
          <a:ext cx="7151432" cy="40806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04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200" kern="1200" dirty="0">
              <a:solidFill>
                <a:schemeClr val="tx1"/>
              </a:solidFill>
              <a:latin typeface="Arial" panose="020B0604020202020204" pitchFamily="34" charset="0"/>
            </a:rPr>
            <a:t>Contar con los equipos requeridos para el manejo RCD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2723" y="1427717"/>
        <a:ext cx="7151432" cy="408068"/>
      </dsp:txXfrm>
    </dsp:sp>
    <dsp:sp modelId="{DA6F092F-484F-B747-BD0B-44523753B59D}">
      <dsp:nvSpPr>
        <dsp:cNvPr id="0" name=""/>
        <dsp:cNvSpPr/>
      </dsp:nvSpPr>
      <dsp:spPr>
        <a:xfrm>
          <a:off x="437681" y="1376709"/>
          <a:ext cx="510085" cy="510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B6981-70CD-BC43-A4AA-E36A0E127689}">
      <dsp:nvSpPr>
        <dsp:cNvPr id="0" name=""/>
        <dsp:cNvSpPr/>
      </dsp:nvSpPr>
      <dsp:spPr>
        <a:xfrm>
          <a:off x="602977" y="2039624"/>
          <a:ext cx="7241178" cy="408068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04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200" kern="1200" dirty="0">
              <a:solidFill>
                <a:schemeClr val="tx1"/>
              </a:solidFill>
              <a:latin typeface="Arial" panose="020B0604020202020204" pitchFamily="34" charset="0"/>
            </a:rPr>
            <a:t>Expedir certificado al generador de residuos gestionados en un plazo superior a 15 días calendario posterior a la recepción de los residuos (Anexo II)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2977" y="2039624"/>
        <a:ext cx="7241178" cy="408068"/>
      </dsp:txXfrm>
    </dsp:sp>
    <dsp:sp modelId="{12099FE6-4BB9-E044-8759-9095485D95BC}">
      <dsp:nvSpPr>
        <dsp:cNvPr id="0" name=""/>
        <dsp:cNvSpPr/>
      </dsp:nvSpPr>
      <dsp:spPr>
        <a:xfrm>
          <a:off x="347934" y="1988616"/>
          <a:ext cx="510085" cy="510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4A7E1-53D3-624A-8317-0DE7B361F3EB}">
      <dsp:nvSpPr>
        <dsp:cNvPr id="0" name=""/>
        <dsp:cNvSpPr/>
      </dsp:nvSpPr>
      <dsp:spPr>
        <a:xfrm>
          <a:off x="310567" y="2651531"/>
          <a:ext cx="7533588" cy="40806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04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altLang="es-CO" sz="1200" kern="1200" dirty="0">
              <a:solidFill>
                <a:schemeClr val="tx1"/>
              </a:solidFill>
              <a:latin typeface="Arial" panose="020B0604020202020204" pitchFamily="34" charset="0"/>
            </a:rPr>
            <a:t>Remitir a los 15 días calendario después de finalizar cada trimestre del año el Anexo III con la cantidad total de RCD dispuestos en dicho período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567" y="2651531"/>
        <a:ext cx="7533588" cy="408068"/>
      </dsp:txXfrm>
    </dsp:sp>
    <dsp:sp modelId="{C883137F-975E-854A-BFF8-461F2EEA3F96}">
      <dsp:nvSpPr>
        <dsp:cNvPr id="0" name=""/>
        <dsp:cNvSpPr/>
      </dsp:nvSpPr>
      <dsp:spPr>
        <a:xfrm>
          <a:off x="55524" y="2600523"/>
          <a:ext cx="510085" cy="510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14/2/22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14/2/22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506AA5E-739B-9A4C-9E13-145F3B9A62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113724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27119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E6F26C8-52AA-F244-807F-DBAAB5F8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3778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3. ANEXOS DE LA NORMA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18B49B2-F158-C840-87BB-017FC8CB2D5F}"/>
              </a:ext>
            </a:extLst>
          </p:cNvPr>
          <p:cNvGraphicFramePr>
            <a:graphicFrameLocks noGrp="1"/>
          </p:cNvGraphicFramePr>
          <p:nvPr/>
        </p:nvGraphicFramePr>
        <p:xfrm>
          <a:off x="891182" y="1377950"/>
          <a:ext cx="7361635" cy="308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368">
                  <a:extLst>
                    <a:ext uri="{9D8B030D-6E8A-4147-A177-3AD203B41FA5}">
                      <a16:colId xmlns:a16="http://schemas.microsoft.com/office/drawing/2014/main" val="3880246905"/>
                    </a:ext>
                  </a:extLst>
                </a:gridCol>
                <a:gridCol w="6059267">
                  <a:extLst>
                    <a:ext uri="{9D8B030D-6E8A-4147-A177-3AD203B41FA5}">
                      <a16:colId xmlns:a16="http://schemas.microsoft.com/office/drawing/2014/main" val="126678929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ANEXO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CONTENIDO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414702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just"/>
                      <a:r>
                        <a:rPr lang="es-CO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ANEXO 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Formato </a:t>
                      </a:r>
                      <a:r>
                        <a:rPr lang="es-CO" sz="11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único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para la </a:t>
                      </a:r>
                      <a:r>
                        <a:rPr lang="es-CO" sz="11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formulación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implementación del programa de manejo ambiental de RCD 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34774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ANEXO 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Formato constancia gestores </a:t>
                      </a:r>
                      <a:endParaRPr lang="es-CO" sz="1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61414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ANEXO III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Formato de reporte trimestral de gestores a la autoridad ambiental competente regional o urbana </a:t>
                      </a:r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549424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ANEXO 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Formato para la inscripción de gestores RCD ante </a:t>
                      </a:r>
                      <a:r>
                        <a:rPr lang="es-CO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autoridad ambiental competente regional o urbana </a:t>
                      </a:r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97838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ANEXO 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Formato </a:t>
                      </a:r>
                      <a:r>
                        <a:rPr lang="es-CO" sz="11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único</a:t>
                      </a:r>
                      <a:r>
                        <a:rPr lang="es-CO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reporte trimestral de generadores a la autoridad ambiental competente regional o urbana 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121263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ANEXO VI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Formato de certificación de receptor de RCD </a:t>
                      </a:r>
                      <a:endParaRPr lang="es-CO" sz="1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545137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ANEXO VII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kern="12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Formato de </a:t>
                      </a:r>
                      <a:r>
                        <a:rPr lang="es-CO" sz="1100" b="0" kern="1200" dirty="0" err="1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autodeclaración</a:t>
                      </a:r>
                      <a:r>
                        <a:rPr lang="es-CO" sz="1100" b="0" kern="12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receptor </a:t>
                      </a:r>
                      <a:endParaRPr lang="es-CO" sz="11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069467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ANEXO VIII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Formato para el reporte anual de autoridades ambientales regionales o urbanas de </a:t>
                      </a:r>
                      <a:r>
                        <a:rPr lang="es-CO" sz="11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gestión</a:t>
                      </a:r>
                      <a:r>
                        <a:rPr lang="es-CO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RCD </a:t>
                      </a:r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0522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74275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CA828135-9453-7441-AA10-AC045CD1A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075461"/>
            <a:ext cx="56578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CO" sz="6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GRACIAS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544765-6828-BE48-9877-D771A64BE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701"/>
          <a:stretch/>
        </p:blipFill>
        <p:spPr>
          <a:xfrm>
            <a:off x="-18855" y="-8962"/>
            <a:ext cx="9616211" cy="51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4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176" y="850770"/>
            <a:ext cx="8700248" cy="148590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Arial" charset="0"/>
                <a:cs typeface="Arial" charset="0"/>
              </a:rPr>
              <a:t>Actualización del Requisito Legal de aprovechamiento de subproductos de construcción y demolición - Resolución 1257 de 2021 </a:t>
            </a:r>
            <a:r>
              <a:rPr lang="es-CO" sz="3200" b="1" dirty="0">
                <a:latin typeface="Arial" charset="0"/>
                <a:cs typeface="Arial" charset="0"/>
              </a:rPr>
              <a:t> </a:t>
            </a:r>
            <a:endParaRPr lang="es-ES_tradnl" sz="3200" b="1" dirty="0">
              <a:latin typeface="Arial" charset="0"/>
              <a:cs typeface="Arial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85951"/>
            <a:ext cx="7886700" cy="294154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s-ES_tradnl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es-ES_tradnl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es-ES_tradnl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endParaRPr lang="es-ES_tradnl" dirty="0">
              <a:solidFill>
                <a:schemeClr val="bg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s-ES_tradnl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Sandra Milena Silva Arroyave</a:t>
            </a:r>
          </a:p>
          <a:p>
            <a:pPr marL="0" indent="0" algn="ctr">
              <a:buNone/>
            </a:pPr>
            <a:r>
              <a:rPr lang="es-ES_tradnl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Ingeniera Ambiental</a:t>
            </a:r>
          </a:p>
          <a:p>
            <a:pPr marL="0" indent="0" algn="ctr">
              <a:buNone/>
            </a:pPr>
            <a:r>
              <a:rPr lang="es-ES_tradnl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Especialista en Gerencia de la Seguridad y Salud en el Trabajo</a:t>
            </a:r>
          </a:p>
          <a:p>
            <a:pPr marL="0" indent="0" algn="ctr">
              <a:buNone/>
            </a:pPr>
            <a:r>
              <a:rPr lang="es-ES_tradnl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Magíster en Administración</a:t>
            </a:r>
          </a:p>
          <a:p>
            <a:pPr marL="0" indent="0" algn="ctr">
              <a:buNone/>
            </a:pPr>
            <a:r>
              <a:rPr lang="es-ES_tradnl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Doctora en Estudios Organizacionales</a:t>
            </a:r>
          </a:p>
        </p:txBody>
      </p:sp>
    </p:spTree>
    <p:extLst>
      <p:ext uri="{BB962C8B-B14F-4D97-AF65-F5344CB8AC3E}">
        <p14:creationId xmlns:p14="http://schemas.microsoft.com/office/powerpoint/2010/main" val="11312146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22269-C5AD-7D46-BB5C-E58B610D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951" y="375047"/>
            <a:ext cx="5181600" cy="994172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9F9F601-7A35-9A42-ACF2-EC18FCE8D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571376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1764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4B926-3FCB-704E-9463-330C5715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233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es-CO" sz="2700" b="1" dirty="0">
                <a:latin typeface="Arial" panose="020B0604020202020204" pitchFamily="34" charset="0"/>
                <a:cs typeface="Arial" panose="020B0604020202020204" pitchFamily="34" charset="0"/>
              </a:rPr>
              <a:t>1. CONCEPTOS CLAVES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30A14B4-E387-6042-B52D-A4F1464BB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809494"/>
              </p:ext>
            </p:extLst>
          </p:nvPr>
        </p:nvGraphicFramePr>
        <p:xfrm>
          <a:off x="1769097" y="1153991"/>
          <a:ext cx="5046482" cy="334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2C69207-72FD-904C-81B7-F336F3BD3B9B}"/>
              </a:ext>
            </a:extLst>
          </p:cNvPr>
          <p:cNvSpPr txBox="1"/>
          <p:nvPr/>
        </p:nvSpPr>
        <p:spPr>
          <a:xfrm>
            <a:off x="4919318" y="1295067"/>
            <a:ext cx="3228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Recipientes, contenedores, sitios de acopio temporal, depósitos para recolección y transporte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68B789-01A2-8D4F-9C34-ABF4967BAC3A}"/>
              </a:ext>
            </a:extLst>
          </p:cNvPr>
          <p:cNvSpPr txBox="1"/>
          <p:nvPr/>
        </p:nvSpPr>
        <p:spPr>
          <a:xfrm>
            <a:off x="6434137" y="2118576"/>
            <a:ext cx="2138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Licencia de construcción/ocupación espacio público o licencia ambiental y área &gt; 2000m</a:t>
            </a:r>
            <a:r>
              <a:rPr lang="es-CO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BA8941-584B-C144-8BF0-E5AAFD4A331A}"/>
              </a:ext>
            </a:extLst>
          </p:cNvPr>
          <p:cNvSpPr txBox="1"/>
          <p:nvPr/>
        </p:nvSpPr>
        <p:spPr>
          <a:xfrm>
            <a:off x="5746397" y="3926362"/>
            <a:ext cx="213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Intercambio de flujos para reducir el impacto ambiental</a:t>
            </a:r>
            <a:endParaRPr lang="es-CO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FDA5FB-B74A-204B-950F-EC86F368FF9F}"/>
              </a:ext>
            </a:extLst>
          </p:cNvPr>
          <p:cNvSpPr txBox="1"/>
          <p:nvPr/>
        </p:nvSpPr>
        <p:spPr>
          <a:xfrm>
            <a:off x="790870" y="3926362"/>
            <a:ext cx="213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Persona natural o jurídica que usa los RCD como MP/I</a:t>
            </a:r>
            <a:endParaRPr lang="es-CO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F0DC69-FDE7-1841-9E03-1E89CDD8D2B3}"/>
              </a:ext>
            </a:extLst>
          </p:cNvPr>
          <p:cNvSpPr txBox="1"/>
          <p:nvPr/>
        </p:nvSpPr>
        <p:spPr>
          <a:xfrm>
            <a:off x="224942" y="2063351"/>
            <a:ext cx="2138363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00" dirty="0">
                <a:latin typeface="Arial" panose="020B0604020202020204" pitchFamily="34" charset="0"/>
                <a:cs typeface="Arial" panose="020B0604020202020204" pitchFamily="34" charset="0"/>
              </a:rPr>
              <a:t>Receptor que cumple con espacios de:</a:t>
            </a:r>
          </a:p>
          <a:p>
            <a:pPr algn="r"/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O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Recepción y pesaje</a:t>
            </a:r>
          </a:p>
          <a:p>
            <a:pPr algn="r"/>
            <a:r>
              <a:rPr lang="es-CO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Separación y almacenamiento por tipo de RCD</a:t>
            </a:r>
          </a:p>
          <a:p>
            <a:pPr algn="r"/>
            <a:r>
              <a:rPr lang="es-CO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Aprovechamiento</a:t>
            </a:r>
          </a:p>
          <a:p>
            <a:pPr algn="r"/>
            <a:r>
              <a:rPr lang="es-CO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Almacenamiento de materiales procesados</a:t>
            </a:r>
          </a:p>
        </p:txBody>
      </p:sp>
    </p:spTree>
    <p:extLst>
      <p:ext uri="{BB962C8B-B14F-4D97-AF65-F5344CB8AC3E}">
        <p14:creationId xmlns:p14="http://schemas.microsoft.com/office/powerpoint/2010/main" val="99070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D3661-B443-0E43-A38E-00CDEA5FF095}"/>
              </a:ext>
            </a:extLst>
          </p:cNvPr>
          <p:cNvSpPr txBox="1">
            <a:spLocks/>
          </p:cNvSpPr>
          <p:nvPr/>
        </p:nvSpPr>
        <p:spPr>
          <a:xfrm>
            <a:off x="0" y="626843"/>
            <a:ext cx="9144000" cy="6416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2. REQUISITOS DE LA NORMA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F9F8FF8-C017-284B-8C4D-8F4E4CB71F55}"/>
              </a:ext>
            </a:extLst>
          </p:cNvPr>
          <p:cNvGraphicFramePr/>
          <p:nvPr/>
        </p:nvGraphicFramePr>
        <p:xfrm>
          <a:off x="1524000" y="1359353"/>
          <a:ext cx="6096000" cy="3244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13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332FB8A-FCF7-FC45-AB37-A94B8563BEEA}"/>
              </a:ext>
            </a:extLst>
          </p:cNvPr>
          <p:cNvGraphicFramePr/>
          <p:nvPr/>
        </p:nvGraphicFramePr>
        <p:xfrm>
          <a:off x="171450" y="539750"/>
          <a:ext cx="886641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C2B3B18-53E4-4F4A-A505-8C050B09F775}"/>
              </a:ext>
            </a:extLst>
          </p:cNvPr>
          <p:cNvSpPr txBox="1"/>
          <p:nvPr/>
        </p:nvSpPr>
        <p:spPr>
          <a:xfrm>
            <a:off x="5042648" y="3850259"/>
            <a:ext cx="1680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350" dirty="0">
                <a:latin typeface="Arial" panose="020B0604020202020204" pitchFamily="34" charset="0"/>
                <a:cs typeface="Arial" panose="020B0604020202020204" pitchFamily="34" charset="0"/>
              </a:rPr>
              <a:t>15 de enero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350" dirty="0">
                <a:latin typeface="Arial" panose="020B0604020202020204" pitchFamily="34" charset="0"/>
                <a:cs typeface="Arial" panose="020B0604020202020204" pitchFamily="34" charset="0"/>
              </a:rPr>
              <a:t>15 de abril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350" dirty="0">
                <a:latin typeface="Arial" panose="020B0604020202020204" pitchFamily="34" charset="0"/>
                <a:cs typeface="Arial" panose="020B0604020202020204" pitchFamily="34" charset="0"/>
              </a:rPr>
              <a:t>15 de julio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CO" sz="1350" dirty="0">
                <a:latin typeface="Arial" panose="020B0604020202020204" pitchFamily="34" charset="0"/>
                <a:cs typeface="Arial" panose="020B0604020202020204" pitchFamily="34" charset="0"/>
              </a:rPr>
              <a:t>15 de octubre</a:t>
            </a:r>
          </a:p>
        </p:txBody>
      </p:sp>
      <p:sp>
        <p:nvSpPr>
          <p:cNvPr id="4" name="Flecha abajo 3">
            <a:extLst>
              <a:ext uri="{FF2B5EF4-FFF2-40B4-BE49-F238E27FC236}">
                <a16:creationId xmlns:a16="http://schemas.microsoft.com/office/drawing/2014/main" id="{73D69C1B-83F3-204A-8D08-AB21128ECF04}"/>
              </a:ext>
            </a:extLst>
          </p:cNvPr>
          <p:cNvSpPr/>
          <p:nvPr/>
        </p:nvSpPr>
        <p:spPr>
          <a:xfrm>
            <a:off x="5708277" y="3232857"/>
            <a:ext cx="349624" cy="47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</p:spTree>
    <p:extLst>
      <p:ext uri="{BB962C8B-B14F-4D97-AF65-F5344CB8AC3E}">
        <p14:creationId xmlns:p14="http://schemas.microsoft.com/office/powerpoint/2010/main" val="166995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5A238-7A5E-9644-A557-799E3ADB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8241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METAS DE APROVECHAMIENTO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7533FC1-3267-2B44-B86B-37E0FFC4E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99" y="2084473"/>
            <a:ext cx="6877352" cy="122157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C0664CF-3A57-9D4C-8702-47EB49294CF7}"/>
              </a:ext>
            </a:extLst>
          </p:cNvPr>
          <p:cNvSpPr txBox="1"/>
          <p:nvPr/>
        </p:nvSpPr>
        <p:spPr>
          <a:xfrm>
            <a:off x="361648" y="1344706"/>
            <a:ext cx="8392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350" dirty="0">
                <a:latin typeface="Arial" panose="020B0604020202020204" pitchFamily="34" charset="0"/>
                <a:cs typeface="Arial" panose="020B0604020202020204" pitchFamily="34" charset="0"/>
              </a:rPr>
              <a:t>% en peso del total del total de los RCD generados en la obra, según la categoría del municipio donde se localice la misma: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0909C8C-BD35-E348-BE48-C381A44E9EFC}"/>
              </a:ext>
            </a:extLst>
          </p:cNvPr>
          <p:cNvSpPr txBox="1"/>
          <p:nvPr/>
        </p:nvSpPr>
        <p:spPr>
          <a:xfrm>
            <a:off x="361648" y="3637429"/>
            <a:ext cx="8337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350" dirty="0">
                <a:latin typeface="Arial" panose="020B0604020202020204" pitchFamily="34" charset="0"/>
                <a:cs typeface="Arial" panose="020B0604020202020204" pitchFamily="34" charset="0"/>
              </a:rPr>
              <a:t>Se calcula para el año de terminación de la obra, sin tener en cuenta los productos de excavación y sobrantes de la adecuación del terreno.  </a:t>
            </a:r>
          </a:p>
        </p:txBody>
      </p:sp>
    </p:spTree>
    <p:extLst>
      <p:ext uri="{BB962C8B-B14F-4D97-AF65-F5344CB8AC3E}">
        <p14:creationId xmlns:p14="http://schemas.microsoft.com/office/powerpoint/2010/main" val="98274276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02811324-52C4-8842-A1AC-F9DC67EDBA40}"/>
              </a:ext>
            </a:extLst>
          </p:cNvPr>
          <p:cNvGraphicFramePr>
            <a:graphicFrameLocks noGrp="1"/>
          </p:cNvGraphicFramePr>
          <p:nvPr/>
        </p:nvGraphicFramePr>
        <p:xfrm>
          <a:off x="430306" y="1223683"/>
          <a:ext cx="8189259" cy="2954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753">
                  <a:extLst>
                    <a:ext uri="{9D8B030D-6E8A-4147-A177-3AD203B41FA5}">
                      <a16:colId xmlns:a16="http://schemas.microsoft.com/office/drawing/2014/main" val="2950928446"/>
                    </a:ext>
                  </a:extLst>
                </a:gridCol>
                <a:gridCol w="2729753">
                  <a:extLst>
                    <a:ext uri="{9D8B030D-6E8A-4147-A177-3AD203B41FA5}">
                      <a16:colId xmlns:a16="http://schemas.microsoft.com/office/drawing/2014/main" val="3295011143"/>
                    </a:ext>
                  </a:extLst>
                </a:gridCol>
                <a:gridCol w="2729753">
                  <a:extLst>
                    <a:ext uri="{9D8B030D-6E8A-4147-A177-3AD203B41FA5}">
                      <a16:colId xmlns:a16="http://schemas.microsoft.com/office/drawing/2014/main" val="237704655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corrientes de libre destinación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1058974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= 500.001 habitantes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400.000 SMLV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43875012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100.001 – 500.000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 – 400.000 SMLV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4411497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50.001 – 100.000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50.001 – 100.000 SMLV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0573849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30.001 – 50.000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30.001 – 50.000 SMLV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91577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20.001 – 30.000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25.001 – 30.000 SMLV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8292711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10.001 – 20.000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15.001 – 25.000 SMLV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1140390"/>
                  </a:ext>
                </a:extLst>
              </a:tr>
              <a:tr h="35135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10.000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15.000 SMLV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9334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94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567</Words>
  <Application>Microsoft Macintosh PowerPoint</Application>
  <PresentationFormat>Presentación en pantalla (16:9)</PresentationFormat>
  <Paragraphs>95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Actualización del Requisito Legal de aprovechamiento de subproductos de construcción y demolición - Resolución 1257 de 2021  </vt:lpstr>
      <vt:lpstr>CONTENIDO</vt:lpstr>
      <vt:lpstr>1. CONCEPTOS CLAVES</vt:lpstr>
      <vt:lpstr>Presentación de PowerPoint</vt:lpstr>
      <vt:lpstr>Presentación de PowerPoint</vt:lpstr>
      <vt:lpstr>METAS DE APROVECHAMIENTO</vt:lpstr>
      <vt:lpstr>Presentación de PowerPoint</vt:lpstr>
      <vt:lpstr>Presentación de PowerPoint</vt:lpstr>
      <vt:lpstr>3. ANEXOS DE LA NORMA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Microsoft Office User</cp:lastModifiedBy>
  <cp:revision>32</cp:revision>
  <dcterms:created xsi:type="dcterms:W3CDTF">2017-12-19T20:58:09Z</dcterms:created>
  <dcterms:modified xsi:type="dcterms:W3CDTF">2022-02-14T18:20:37Z</dcterms:modified>
</cp:coreProperties>
</file>