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2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60" r:id="rId5"/>
    <p:sldId id="262" r:id="rId6"/>
    <p:sldId id="261" r:id="rId7"/>
    <p:sldId id="265" r:id="rId8"/>
    <p:sldId id="267" r:id="rId9"/>
    <p:sldId id="269" r:id="rId10"/>
    <p:sldId id="263" r:id="rId11"/>
    <p:sldId id="266" r:id="rId12"/>
    <p:sldId id="268" r:id="rId1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C7CFF"/>
    <a:srgbClr val="1D6F98"/>
    <a:srgbClr val="FECE4D"/>
    <a:srgbClr val="F19408"/>
    <a:srgbClr val="660033"/>
    <a:srgbClr val="FE0000"/>
    <a:srgbClr val="333300"/>
    <a:srgbClr val="0BAEAC"/>
    <a:srgbClr val="0A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810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E1585-966B-4668-867A-975A013828F8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</dgm:pt>
    <dgm:pt modelId="{23780005-5840-47E6-BD52-2F3365C2A5C8}">
      <dgm:prSet phldrT="[Texto]" custT="1"/>
      <dgm:spPr/>
      <dgm:t>
        <a:bodyPr/>
        <a:lstStyle/>
        <a:p>
          <a:r>
            <a:rPr lang="es-MX" sz="1100" dirty="0"/>
            <a:t>ID o Consecutivo</a:t>
          </a:r>
          <a:endParaRPr lang="es-CO" sz="1100" dirty="0"/>
        </a:p>
      </dgm:t>
    </dgm:pt>
    <dgm:pt modelId="{353AC15D-9B9B-4A87-A418-6A9DE9BFFA12}" type="parTrans" cxnId="{FD270B93-67AB-4E58-881D-F0548E0E935F}">
      <dgm:prSet/>
      <dgm:spPr/>
      <dgm:t>
        <a:bodyPr/>
        <a:lstStyle/>
        <a:p>
          <a:endParaRPr lang="es-CO" sz="1100"/>
        </a:p>
      </dgm:t>
    </dgm:pt>
    <dgm:pt modelId="{3E041C41-636C-4038-ACE9-E25E1301FCE8}" type="sibTrans" cxnId="{FD270B93-67AB-4E58-881D-F0548E0E935F}">
      <dgm:prSet/>
      <dgm:spPr/>
      <dgm:t>
        <a:bodyPr/>
        <a:lstStyle/>
        <a:p>
          <a:endParaRPr lang="es-CO" sz="1100"/>
        </a:p>
      </dgm:t>
    </dgm:pt>
    <dgm:pt modelId="{1C5C0863-371C-47B9-B5FD-628630713557}">
      <dgm:prSet phldrT="[Texto]" custT="1"/>
      <dgm:spPr/>
      <dgm:t>
        <a:bodyPr/>
        <a:lstStyle/>
        <a:p>
          <a:r>
            <a:rPr lang="es-MX" sz="1100" dirty="0"/>
            <a:t>Tema General</a:t>
          </a:r>
          <a:endParaRPr lang="es-CO" sz="1100" dirty="0"/>
        </a:p>
      </dgm:t>
    </dgm:pt>
    <dgm:pt modelId="{1808331C-243D-4888-BEFD-14D66D5B5A34}" type="parTrans" cxnId="{E7FF4905-504B-491F-BA53-61BF1F28194D}">
      <dgm:prSet/>
      <dgm:spPr/>
      <dgm:t>
        <a:bodyPr/>
        <a:lstStyle/>
        <a:p>
          <a:endParaRPr lang="es-CO" sz="1100"/>
        </a:p>
      </dgm:t>
    </dgm:pt>
    <dgm:pt modelId="{21A7648D-28F6-4830-B368-9302D340E259}" type="sibTrans" cxnId="{E7FF4905-504B-491F-BA53-61BF1F28194D}">
      <dgm:prSet/>
      <dgm:spPr/>
      <dgm:t>
        <a:bodyPr/>
        <a:lstStyle/>
        <a:p>
          <a:endParaRPr lang="es-CO" sz="1100"/>
        </a:p>
      </dgm:t>
    </dgm:pt>
    <dgm:pt modelId="{D9766AA6-D851-49A2-8EA0-9B769B8201BA}">
      <dgm:prSet phldrT="[Texto]" custT="1"/>
      <dgm:spPr/>
      <dgm:t>
        <a:bodyPr/>
        <a:lstStyle/>
        <a:p>
          <a:r>
            <a:rPr lang="es-MX" sz="1100" dirty="0"/>
            <a:t>Fecha y año de expedición de la norma</a:t>
          </a:r>
          <a:endParaRPr lang="es-CO" sz="1100" dirty="0"/>
        </a:p>
      </dgm:t>
    </dgm:pt>
    <dgm:pt modelId="{7676F538-DE97-46E0-B8CB-38581683B994}" type="parTrans" cxnId="{7E395180-6913-438D-AF62-6D851041484A}">
      <dgm:prSet/>
      <dgm:spPr/>
      <dgm:t>
        <a:bodyPr/>
        <a:lstStyle/>
        <a:p>
          <a:endParaRPr lang="es-CO" sz="1100"/>
        </a:p>
      </dgm:t>
    </dgm:pt>
    <dgm:pt modelId="{3C19A325-3223-4543-85B0-CFF95DCD031D}" type="sibTrans" cxnId="{7E395180-6913-438D-AF62-6D851041484A}">
      <dgm:prSet/>
      <dgm:spPr/>
      <dgm:t>
        <a:bodyPr/>
        <a:lstStyle/>
        <a:p>
          <a:endParaRPr lang="es-CO" sz="1100"/>
        </a:p>
      </dgm:t>
    </dgm:pt>
    <dgm:pt modelId="{3F9944A6-7909-404C-9662-0E48B9814FF6}">
      <dgm:prSet phldrT="[Texto]" custT="1"/>
      <dgm:spPr/>
      <dgm:t>
        <a:bodyPr spcFirstLastPara="0" vert="horz" wrap="square" lIns="78232" tIns="78232" rIns="78232" bIns="78232" numCol="1" spcCol="1270" anchor="t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latin typeface="Calibri"/>
              <a:ea typeface="+mn-ea"/>
              <a:cs typeface="+mn-cs"/>
            </a:rPr>
            <a:t>Tema especifico</a:t>
          </a:r>
          <a:endParaRPr lang="es-CO" sz="1100" kern="1200" dirty="0">
            <a:latin typeface="Calibri"/>
            <a:ea typeface="+mn-ea"/>
            <a:cs typeface="+mn-cs"/>
          </a:endParaRPr>
        </a:p>
      </dgm:t>
    </dgm:pt>
    <dgm:pt modelId="{96F361E7-4F74-4BA5-BBCA-246D3DEA443D}" type="parTrans" cxnId="{8B5E2E74-818B-4E5B-8BB5-C03DC2F9E8BB}">
      <dgm:prSet/>
      <dgm:spPr/>
      <dgm:t>
        <a:bodyPr/>
        <a:lstStyle/>
        <a:p>
          <a:endParaRPr lang="es-CO"/>
        </a:p>
      </dgm:t>
    </dgm:pt>
    <dgm:pt modelId="{E7794313-740D-4F6C-877D-A0047BDE6A78}" type="sibTrans" cxnId="{8B5E2E74-818B-4E5B-8BB5-C03DC2F9E8BB}">
      <dgm:prSet/>
      <dgm:spPr/>
      <dgm:t>
        <a:bodyPr/>
        <a:lstStyle/>
        <a:p>
          <a:endParaRPr lang="es-CO"/>
        </a:p>
      </dgm:t>
    </dgm:pt>
    <dgm:pt modelId="{3DC324AE-37DF-4D30-8BA1-C130F0342E8F}">
      <dgm:prSet phldrT="[Texto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78232" tIns="78232" rIns="78232" bIns="78232" numCol="1" spcCol="1270" anchor="t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Tipo de norma</a:t>
          </a:r>
          <a:endParaRPr lang="es-CO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05FE0DF2-616E-4D53-A427-D4187D6FA6A4}" type="parTrans" cxnId="{80F417DD-1300-4484-8D8C-18C1A2F1D010}">
      <dgm:prSet/>
      <dgm:spPr/>
      <dgm:t>
        <a:bodyPr/>
        <a:lstStyle/>
        <a:p>
          <a:endParaRPr lang="es-CO"/>
        </a:p>
      </dgm:t>
    </dgm:pt>
    <dgm:pt modelId="{62E2C849-EC48-4ECF-A018-40DBD3FA10EE}" type="sibTrans" cxnId="{80F417DD-1300-4484-8D8C-18C1A2F1D010}">
      <dgm:prSet/>
      <dgm:spPr/>
      <dgm:t>
        <a:bodyPr/>
        <a:lstStyle/>
        <a:p>
          <a:endParaRPr lang="es-CO"/>
        </a:p>
      </dgm:t>
    </dgm:pt>
    <dgm:pt modelId="{B4C8225D-F189-4177-8F9A-2331F18701B8}">
      <dgm:prSet phldrT="[Texto]" custT="1"/>
      <dgm:spPr/>
      <dgm:t>
        <a:bodyPr/>
        <a:lstStyle/>
        <a:p>
          <a:r>
            <a:rPr lang="es-MX" sz="1000" dirty="0"/>
            <a:t>Autoridad emisora</a:t>
          </a:r>
          <a:endParaRPr lang="es-CO" sz="1000" dirty="0"/>
        </a:p>
      </dgm:t>
    </dgm:pt>
    <dgm:pt modelId="{D5CFE306-885A-4CA2-A66E-CC556E95F097}" type="parTrans" cxnId="{25338AD6-8D38-478C-8C2B-C24DD5967234}">
      <dgm:prSet/>
      <dgm:spPr/>
      <dgm:t>
        <a:bodyPr/>
        <a:lstStyle/>
        <a:p>
          <a:endParaRPr lang="es-CO"/>
        </a:p>
      </dgm:t>
    </dgm:pt>
    <dgm:pt modelId="{E936D425-E326-4890-ACE9-E2F25E4B8046}" type="sibTrans" cxnId="{25338AD6-8D38-478C-8C2B-C24DD5967234}">
      <dgm:prSet/>
      <dgm:spPr/>
      <dgm:t>
        <a:bodyPr/>
        <a:lstStyle/>
        <a:p>
          <a:endParaRPr lang="es-CO"/>
        </a:p>
      </dgm:t>
    </dgm:pt>
    <dgm:pt modelId="{C37263B3-97A5-4703-A70B-71A758279DB5}">
      <dgm:prSet phldrT="[Texto]"/>
      <dgm:spPr/>
      <dgm:t>
        <a:bodyPr/>
        <a:lstStyle/>
        <a:p>
          <a:r>
            <a:rPr lang="es-MX" dirty="0"/>
            <a:t>Vigencia</a:t>
          </a:r>
          <a:endParaRPr lang="es-CO" dirty="0"/>
        </a:p>
      </dgm:t>
    </dgm:pt>
    <dgm:pt modelId="{99097EE7-8F7F-43E0-BD56-4CA4D8E02C77}" type="parTrans" cxnId="{9195EC68-05D7-4885-B31D-B63B27840D1D}">
      <dgm:prSet/>
      <dgm:spPr/>
      <dgm:t>
        <a:bodyPr/>
        <a:lstStyle/>
        <a:p>
          <a:endParaRPr lang="es-CO"/>
        </a:p>
      </dgm:t>
    </dgm:pt>
    <dgm:pt modelId="{5879697D-2A2B-4395-8345-03FB37F726AD}" type="sibTrans" cxnId="{9195EC68-05D7-4885-B31D-B63B27840D1D}">
      <dgm:prSet/>
      <dgm:spPr/>
      <dgm:t>
        <a:bodyPr/>
        <a:lstStyle/>
        <a:p>
          <a:endParaRPr lang="es-CO"/>
        </a:p>
      </dgm:t>
    </dgm:pt>
    <dgm:pt modelId="{E669B504-4CEF-45A4-A8AD-CFB946999C21}">
      <dgm:prSet phldrT="[Texto]"/>
      <dgm:spPr/>
      <dgm:t>
        <a:bodyPr/>
        <a:lstStyle/>
        <a:p>
          <a:r>
            <a:rPr lang="es-MX" dirty="0"/>
            <a:t>Asunto de la norma</a:t>
          </a:r>
          <a:endParaRPr lang="es-CO" dirty="0"/>
        </a:p>
      </dgm:t>
    </dgm:pt>
    <dgm:pt modelId="{FCBBA029-A6C3-4D03-809D-3722F4F844FD}" type="parTrans" cxnId="{A850DB04-4F07-41D9-9C6B-35BBC8C6AA15}">
      <dgm:prSet/>
      <dgm:spPr/>
      <dgm:t>
        <a:bodyPr/>
        <a:lstStyle/>
        <a:p>
          <a:endParaRPr lang="es-CO"/>
        </a:p>
      </dgm:t>
    </dgm:pt>
    <dgm:pt modelId="{E111CD82-1B8A-479E-A254-DA20941357AD}" type="sibTrans" cxnId="{A850DB04-4F07-41D9-9C6B-35BBC8C6AA15}">
      <dgm:prSet/>
      <dgm:spPr/>
      <dgm:t>
        <a:bodyPr/>
        <a:lstStyle/>
        <a:p>
          <a:endParaRPr lang="es-CO"/>
        </a:p>
      </dgm:t>
    </dgm:pt>
    <dgm:pt modelId="{87A1267E-2C62-4561-A7FF-B6CC6D1BAEC1}">
      <dgm:prSet phldrT="[Texto]"/>
      <dgm:spPr/>
      <dgm:t>
        <a:bodyPr/>
        <a:lstStyle/>
        <a:p>
          <a:r>
            <a:rPr lang="es-MX" dirty="0"/>
            <a:t>Detalle del artículo aplicable</a:t>
          </a:r>
          <a:endParaRPr lang="es-CO" dirty="0"/>
        </a:p>
      </dgm:t>
    </dgm:pt>
    <dgm:pt modelId="{D5D50159-B559-401B-B574-86B806CBDD90}" type="parTrans" cxnId="{100AC9FA-F4EF-4AA5-A3D7-6ECB2551122A}">
      <dgm:prSet/>
      <dgm:spPr/>
      <dgm:t>
        <a:bodyPr/>
        <a:lstStyle/>
        <a:p>
          <a:endParaRPr lang="es-CO"/>
        </a:p>
      </dgm:t>
    </dgm:pt>
    <dgm:pt modelId="{B94EAAE6-66BA-4417-BC5D-26D52DF5F5A0}" type="sibTrans" cxnId="{100AC9FA-F4EF-4AA5-A3D7-6ECB2551122A}">
      <dgm:prSet/>
      <dgm:spPr/>
      <dgm:t>
        <a:bodyPr/>
        <a:lstStyle/>
        <a:p>
          <a:endParaRPr lang="es-CO"/>
        </a:p>
      </dgm:t>
    </dgm:pt>
    <dgm:pt modelId="{2CAFAC53-23E8-4656-B0AF-328E5AFDEABF}">
      <dgm:prSet phldrT="[Texto]" custT="1"/>
      <dgm:spPr/>
      <dgm:t>
        <a:bodyPr spcFirstLastPara="0" vert="horz" wrap="square" lIns="71120" tIns="71120" rIns="71120" bIns="71120" numCol="1" spcCol="1270" anchor="t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Calibri"/>
              <a:ea typeface="+mn-ea"/>
              <a:cs typeface="+mn-cs"/>
            </a:rPr>
            <a:t>Nivel de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Calibri"/>
              <a:ea typeface="+mn-ea"/>
              <a:cs typeface="+mn-cs"/>
            </a:rPr>
            <a:t>Cumplimiento</a:t>
          </a:r>
          <a:endParaRPr lang="es-CO" sz="1000" kern="1200" dirty="0">
            <a:latin typeface="Calibri"/>
            <a:ea typeface="+mn-ea"/>
            <a:cs typeface="+mn-cs"/>
          </a:endParaRPr>
        </a:p>
      </dgm:t>
    </dgm:pt>
    <dgm:pt modelId="{36D82406-4C70-4200-A4D0-504D31FC33B8}" type="parTrans" cxnId="{413633AC-E072-4566-AD19-AF82D7E5DF7B}">
      <dgm:prSet/>
      <dgm:spPr/>
      <dgm:t>
        <a:bodyPr/>
        <a:lstStyle/>
        <a:p>
          <a:endParaRPr lang="es-CO"/>
        </a:p>
      </dgm:t>
    </dgm:pt>
    <dgm:pt modelId="{6C600858-AF6F-41BF-85D7-2398A94B06E5}" type="sibTrans" cxnId="{413633AC-E072-4566-AD19-AF82D7E5DF7B}">
      <dgm:prSet/>
      <dgm:spPr/>
      <dgm:t>
        <a:bodyPr/>
        <a:lstStyle/>
        <a:p>
          <a:endParaRPr lang="es-CO"/>
        </a:p>
      </dgm:t>
    </dgm:pt>
    <dgm:pt modelId="{CF4AD266-06C2-4441-9650-6EA770C2E7CE}">
      <dgm:prSet phldrT="[Texto]" custT="1"/>
      <dgm:spPr/>
      <dgm:t>
        <a:bodyPr/>
        <a:lstStyle/>
        <a:p>
          <a:r>
            <a:rPr lang="es-MX" sz="1000" dirty="0"/>
            <a:t>Descripción del cumplimiento</a:t>
          </a:r>
          <a:endParaRPr lang="es-CO" sz="1000" dirty="0"/>
        </a:p>
      </dgm:t>
    </dgm:pt>
    <dgm:pt modelId="{593DC786-81B5-44F5-9A26-0C4691E4A273}" type="parTrans" cxnId="{999CEE48-CF1F-45D4-85B9-461A23527CB8}">
      <dgm:prSet/>
      <dgm:spPr/>
      <dgm:t>
        <a:bodyPr/>
        <a:lstStyle/>
        <a:p>
          <a:endParaRPr lang="es-CO"/>
        </a:p>
      </dgm:t>
    </dgm:pt>
    <dgm:pt modelId="{3669FA72-2D39-4C08-BE56-5CD4B9CEED94}" type="sibTrans" cxnId="{999CEE48-CF1F-45D4-85B9-461A23527CB8}">
      <dgm:prSet/>
      <dgm:spPr/>
      <dgm:t>
        <a:bodyPr/>
        <a:lstStyle/>
        <a:p>
          <a:endParaRPr lang="es-CO"/>
        </a:p>
      </dgm:t>
    </dgm:pt>
    <dgm:pt modelId="{9C4024E5-3CF9-42B3-B958-C225F6C7F892}" type="pres">
      <dgm:prSet presAssocID="{A40E1585-966B-4668-867A-975A013828F8}" presName="Name0" presStyleCnt="0">
        <dgm:presLayoutVars>
          <dgm:dir/>
          <dgm:resizeHandles val="exact"/>
        </dgm:presLayoutVars>
      </dgm:prSet>
      <dgm:spPr/>
    </dgm:pt>
    <dgm:pt modelId="{3CF52236-E7DD-443E-8A6F-63304DA1D1AC}" type="pres">
      <dgm:prSet presAssocID="{A40E1585-966B-4668-867A-975A013828F8}" presName="bkgdShp" presStyleLbl="alignAccFollowNode1" presStyleIdx="0" presStyleCnt="1" custLinFactNeighborX="-1163" custLinFactNeighborY="-50000"/>
      <dgm:spPr/>
    </dgm:pt>
    <dgm:pt modelId="{AA37609D-6D6B-4E25-B0B1-27FC8C1ECE50}" type="pres">
      <dgm:prSet presAssocID="{A40E1585-966B-4668-867A-975A013828F8}" presName="linComp" presStyleCnt="0"/>
      <dgm:spPr/>
    </dgm:pt>
    <dgm:pt modelId="{FA0FEC83-707F-4CA6-BFE4-423AB15B6D3B}" type="pres">
      <dgm:prSet presAssocID="{23780005-5840-47E6-BD52-2F3365C2A5C8}" presName="compNode" presStyleCnt="0"/>
      <dgm:spPr/>
    </dgm:pt>
    <dgm:pt modelId="{E3977DE0-3A45-4F46-A936-DB10FCD33617}" type="pres">
      <dgm:prSet presAssocID="{23780005-5840-47E6-BD52-2F3365C2A5C8}" presName="node" presStyleLbl="node1" presStyleIdx="0" presStyleCnt="11" custScaleY="70337" custLinFactNeighborX="759" custLinFactNeighborY="-21407">
        <dgm:presLayoutVars>
          <dgm:bulletEnabled val="1"/>
        </dgm:presLayoutVars>
      </dgm:prSet>
      <dgm:spPr/>
    </dgm:pt>
    <dgm:pt modelId="{B1B361E5-A264-4C7A-B5C6-57F829AD2F4D}" type="pres">
      <dgm:prSet presAssocID="{23780005-5840-47E6-BD52-2F3365C2A5C8}" presName="invisiNode" presStyleLbl="node1" presStyleIdx="0" presStyleCnt="11"/>
      <dgm:spPr/>
    </dgm:pt>
    <dgm:pt modelId="{16FAC402-CE8A-47A7-AF44-56BD7A7512BC}" type="pres">
      <dgm:prSet presAssocID="{23780005-5840-47E6-BD52-2F3365C2A5C8}" presName="imagNode" presStyleLbl="fgImgPlace1" presStyleIdx="0" presStyleCnt="11" custLinFactNeighborX="-761" custLinFactNeighborY="-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A36CBC6-6A12-47B9-A64D-70E6F74D8E1D}" type="pres">
      <dgm:prSet presAssocID="{3E041C41-636C-4038-ACE9-E25E1301FCE8}" presName="sibTrans" presStyleLbl="sibTrans2D1" presStyleIdx="0" presStyleCnt="0"/>
      <dgm:spPr/>
    </dgm:pt>
    <dgm:pt modelId="{849B9C29-7C1D-4020-BCAB-82424338CA9C}" type="pres">
      <dgm:prSet presAssocID="{1C5C0863-371C-47B9-B5FD-628630713557}" presName="compNode" presStyleCnt="0"/>
      <dgm:spPr/>
    </dgm:pt>
    <dgm:pt modelId="{28D5BD34-FAC9-4988-B3A2-D04E6236CF6D}" type="pres">
      <dgm:prSet presAssocID="{1C5C0863-371C-47B9-B5FD-628630713557}" presName="node" presStyleLbl="node1" presStyleIdx="1" presStyleCnt="11" custScaleY="69263" custLinFactNeighborX="-124" custLinFactNeighborY="-22018">
        <dgm:presLayoutVars>
          <dgm:bulletEnabled val="1"/>
        </dgm:presLayoutVars>
      </dgm:prSet>
      <dgm:spPr/>
    </dgm:pt>
    <dgm:pt modelId="{D2AA7E81-D65B-42C3-814E-1CA7F8972859}" type="pres">
      <dgm:prSet presAssocID="{1C5C0863-371C-47B9-B5FD-628630713557}" presName="invisiNode" presStyleLbl="node1" presStyleIdx="1" presStyleCnt="11"/>
      <dgm:spPr/>
    </dgm:pt>
    <dgm:pt modelId="{5CAA3136-27C8-4FBE-A34A-0C43725BA77E}" type="pres">
      <dgm:prSet presAssocID="{1C5C0863-371C-47B9-B5FD-628630713557}" presName="imagNode" presStyleLbl="fgImgPlace1" presStyleIdx="1" presStyleCnt="11" custLinFactNeighborX="1398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68813AC-F875-43B1-BB43-F640ABFEC074}" type="pres">
      <dgm:prSet presAssocID="{21A7648D-28F6-4830-B368-9302D340E259}" presName="sibTrans" presStyleLbl="sibTrans2D1" presStyleIdx="0" presStyleCnt="0"/>
      <dgm:spPr/>
    </dgm:pt>
    <dgm:pt modelId="{A5C33C40-8C76-4368-A0CF-7DE784807C13}" type="pres">
      <dgm:prSet presAssocID="{3F9944A6-7909-404C-9662-0E48B9814FF6}" presName="compNode" presStyleCnt="0"/>
      <dgm:spPr/>
    </dgm:pt>
    <dgm:pt modelId="{61CEA429-9BF8-401C-90BB-65D2F58270E9}" type="pres">
      <dgm:prSet presAssocID="{3F9944A6-7909-404C-9662-0E48B9814FF6}" presName="node" presStyleLbl="node1" presStyleIdx="2" presStyleCnt="11" custScaleY="69112" custLinFactNeighborX="1" custLinFactNeighborY="-22019">
        <dgm:presLayoutVars>
          <dgm:bulletEnabled val="1"/>
        </dgm:presLayoutVars>
      </dgm:prSet>
      <dgm:spPr>
        <a:xfrm rot="10800000">
          <a:off x="3399009" y="1527333"/>
          <a:ext cx="1431580" cy="1866741"/>
        </a:xfrm>
        <a:prstGeom prst="round2SameRect">
          <a:avLst>
            <a:gd name="adj1" fmla="val 10500"/>
            <a:gd name="adj2" fmla="val 0"/>
          </a:avLst>
        </a:prstGeom>
      </dgm:spPr>
    </dgm:pt>
    <dgm:pt modelId="{EAEC8002-4633-4D3B-980A-C5948A4AF18D}" type="pres">
      <dgm:prSet presAssocID="{3F9944A6-7909-404C-9662-0E48B9814FF6}" presName="invisiNode" presStyleLbl="node1" presStyleIdx="2" presStyleCnt="11"/>
      <dgm:spPr/>
    </dgm:pt>
    <dgm:pt modelId="{5AE73DFF-DA7D-4B70-ACC8-5313D9C686AE}" type="pres">
      <dgm:prSet presAssocID="{3F9944A6-7909-404C-9662-0E48B9814FF6}" presName="imagNode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DE8ABBC-E9AE-4225-BCD9-0C468D547EB1}" type="pres">
      <dgm:prSet presAssocID="{E7794313-740D-4F6C-877D-A0047BDE6A78}" presName="sibTrans" presStyleLbl="sibTrans2D1" presStyleIdx="0" presStyleCnt="0"/>
      <dgm:spPr/>
    </dgm:pt>
    <dgm:pt modelId="{A4B0F614-2CCC-4EAA-85D5-E474C8BD4376}" type="pres">
      <dgm:prSet presAssocID="{3DC324AE-37DF-4D30-8BA1-C130F0342E8F}" presName="compNode" presStyleCnt="0"/>
      <dgm:spPr/>
    </dgm:pt>
    <dgm:pt modelId="{D9DAD429-1100-491A-BF66-D8975A2AFDC0}" type="pres">
      <dgm:prSet presAssocID="{3DC324AE-37DF-4D30-8BA1-C130F0342E8F}" presName="node" presStyleLbl="node1" presStyleIdx="3" presStyleCnt="11" custScaleY="69839" custLinFactNeighborY="-22024">
        <dgm:presLayoutVars>
          <dgm:bulletEnabled val="1"/>
        </dgm:presLayoutVars>
      </dgm:prSet>
      <dgm:spPr>
        <a:xfrm rot="10800000">
          <a:off x="2581364" y="1422301"/>
          <a:ext cx="699704" cy="1738368"/>
        </a:xfrm>
        <a:prstGeom prst="round2SameRect">
          <a:avLst>
            <a:gd name="adj1" fmla="val 10500"/>
            <a:gd name="adj2" fmla="val 0"/>
          </a:avLst>
        </a:prstGeom>
      </dgm:spPr>
    </dgm:pt>
    <dgm:pt modelId="{FFFFE5DF-09A8-44A1-B24D-DA8F287C3BEC}" type="pres">
      <dgm:prSet presAssocID="{3DC324AE-37DF-4D30-8BA1-C130F0342E8F}" presName="invisiNode" presStyleLbl="node1" presStyleIdx="3" presStyleCnt="11"/>
      <dgm:spPr/>
    </dgm:pt>
    <dgm:pt modelId="{0DD4C226-71DE-4915-ACB7-C99FBAC5FA97}" type="pres">
      <dgm:prSet presAssocID="{3DC324AE-37DF-4D30-8BA1-C130F0342E8F}" presName="imagNode" presStyleLbl="fgImgPlace1" presStyleIdx="3" presStyleCnt="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C780AF9-8313-4362-AEAC-D67C2F56BEA5}" type="pres">
      <dgm:prSet presAssocID="{62E2C849-EC48-4ECF-A018-40DBD3FA10EE}" presName="sibTrans" presStyleLbl="sibTrans2D1" presStyleIdx="0" presStyleCnt="0"/>
      <dgm:spPr/>
    </dgm:pt>
    <dgm:pt modelId="{B1C414AF-962A-4EF6-854A-C681A9A18E52}" type="pres">
      <dgm:prSet presAssocID="{D9766AA6-D851-49A2-8EA0-9B769B8201BA}" presName="compNode" presStyleCnt="0"/>
      <dgm:spPr/>
    </dgm:pt>
    <dgm:pt modelId="{1B803074-22A1-4F1F-B993-024F7BF32DC9}" type="pres">
      <dgm:prSet presAssocID="{D9766AA6-D851-49A2-8EA0-9B769B8201BA}" presName="node" presStyleLbl="node1" presStyleIdx="4" presStyleCnt="11" custScaleY="70665" custLinFactNeighborY="-20801">
        <dgm:presLayoutVars>
          <dgm:bulletEnabled val="1"/>
        </dgm:presLayoutVars>
      </dgm:prSet>
      <dgm:spPr/>
    </dgm:pt>
    <dgm:pt modelId="{2BC89A91-5FA6-4128-A468-95528F03181F}" type="pres">
      <dgm:prSet presAssocID="{D9766AA6-D851-49A2-8EA0-9B769B8201BA}" presName="invisiNode" presStyleLbl="node1" presStyleIdx="4" presStyleCnt="11"/>
      <dgm:spPr/>
    </dgm:pt>
    <dgm:pt modelId="{A615CD25-3556-46CB-9B0E-FC26FEF36877}" type="pres">
      <dgm:prSet presAssocID="{D9766AA6-D851-49A2-8EA0-9B769B8201BA}" presName="imagNode" presStyleLbl="fgImgPlace1" presStyleIdx="4" presStyleCnt="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2EAAECC-C20B-4319-BA62-8FA448921EF4}" type="pres">
      <dgm:prSet presAssocID="{3C19A325-3223-4543-85B0-CFF95DCD031D}" presName="sibTrans" presStyleLbl="sibTrans2D1" presStyleIdx="0" presStyleCnt="0"/>
      <dgm:spPr/>
    </dgm:pt>
    <dgm:pt modelId="{6A752683-B3EC-413A-989E-16A4030A1420}" type="pres">
      <dgm:prSet presAssocID="{B4C8225D-F189-4177-8F9A-2331F18701B8}" presName="compNode" presStyleCnt="0"/>
      <dgm:spPr/>
    </dgm:pt>
    <dgm:pt modelId="{683998C5-BBA4-4FE2-94B2-89828822C38B}" type="pres">
      <dgm:prSet presAssocID="{B4C8225D-F189-4177-8F9A-2331F18701B8}" presName="node" presStyleLbl="node1" presStyleIdx="5" presStyleCnt="11" custScaleY="73090" custLinFactNeighborX="2219" custLinFactNeighborY="-20184">
        <dgm:presLayoutVars>
          <dgm:bulletEnabled val="1"/>
        </dgm:presLayoutVars>
      </dgm:prSet>
      <dgm:spPr/>
    </dgm:pt>
    <dgm:pt modelId="{3765C7A7-98C1-407B-9B5C-B6878956BBE7}" type="pres">
      <dgm:prSet presAssocID="{B4C8225D-F189-4177-8F9A-2331F18701B8}" presName="invisiNode" presStyleLbl="node1" presStyleIdx="5" presStyleCnt="11"/>
      <dgm:spPr/>
    </dgm:pt>
    <dgm:pt modelId="{577181C9-697E-43CA-91D0-3F3A0F1064D1}" type="pres">
      <dgm:prSet presAssocID="{B4C8225D-F189-4177-8F9A-2331F18701B8}" presName="imagNode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E9DC5978-BC33-42B2-936B-7769CF7006FE}" type="pres">
      <dgm:prSet presAssocID="{E936D425-E326-4890-ACE9-E2F25E4B8046}" presName="sibTrans" presStyleLbl="sibTrans2D1" presStyleIdx="0" presStyleCnt="0"/>
      <dgm:spPr/>
    </dgm:pt>
    <dgm:pt modelId="{922A332F-EEEE-4DBC-9FD5-A935768F9834}" type="pres">
      <dgm:prSet presAssocID="{E669B504-4CEF-45A4-A8AD-CFB946999C21}" presName="compNode" presStyleCnt="0"/>
      <dgm:spPr/>
    </dgm:pt>
    <dgm:pt modelId="{8BE93D72-AD2A-4EA7-84A9-CC9F1306E71B}" type="pres">
      <dgm:prSet presAssocID="{E669B504-4CEF-45A4-A8AD-CFB946999C21}" presName="node" presStyleLbl="node1" presStyleIdx="6" presStyleCnt="11" custScaleY="71578" custLinFactNeighborY="-20191">
        <dgm:presLayoutVars>
          <dgm:bulletEnabled val="1"/>
        </dgm:presLayoutVars>
      </dgm:prSet>
      <dgm:spPr/>
    </dgm:pt>
    <dgm:pt modelId="{D898520F-7047-43A5-AF6D-AD4D149F9770}" type="pres">
      <dgm:prSet presAssocID="{E669B504-4CEF-45A4-A8AD-CFB946999C21}" presName="invisiNode" presStyleLbl="node1" presStyleIdx="6" presStyleCnt="11"/>
      <dgm:spPr/>
    </dgm:pt>
    <dgm:pt modelId="{0BD062DA-37FF-4FAA-A371-EACE6A7E9FF0}" type="pres">
      <dgm:prSet presAssocID="{E669B504-4CEF-45A4-A8AD-CFB946999C21}" presName="imagNode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A2914E6-8E65-46AE-B514-4EE3F1A5BEB9}" type="pres">
      <dgm:prSet presAssocID="{E111CD82-1B8A-479E-A254-DA20941357AD}" presName="sibTrans" presStyleLbl="sibTrans2D1" presStyleIdx="0" presStyleCnt="0"/>
      <dgm:spPr/>
    </dgm:pt>
    <dgm:pt modelId="{856AAE6A-905C-4B49-95F7-B3AA7190549B}" type="pres">
      <dgm:prSet presAssocID="{C37263B3-97A5-4703-A70B-71A758279DB5}" presName="compNode" presStyleCnt="0"/>
      <dgm:spPr/>
    </dgm:pt>
    <dgm:pt modelId="{AD66D45C-0DA5-41EE-B242-A27115881926}" type="pres">
      <dgm:prSet presAssocID="{C37263B3-97A5-4703-A70B-71A758279DB5}" presName="node" presStyleLbl="node1" presStyleIdx="7" presStyleCnt="11" custScaleY="72486" custLinFactNeighborY="-20188">
        <dgm:presLayoutVars>
          <dgm:bulletEnabled val="1"/>
        </dgm:presLayoutVars>
      </dgm:prSet>
      <dgm:spPr/>
    </dgm:pt>
    <dgm:pt modelId="{AC5C7596-6735-4EC3-BC66-4C64A9724BC5}" type="pres">
      <dgm:prSet presAssocID="{C37263B3-97A5-4703-A70B-71A758279DB5}" presName="invisiNode" presStyleLbl="node1" presStyleIdx="7" presStyleCnt="11"/>
      <dgm:spPr/>
    </dgm:pt>
    <dgm:pt modelId="{F8EE7BC5-955D-4D4E-86FE-532079795EBE}" type="pres">
      <dgm:prSet presAssocID="{C37263B3-97A5-4703-A70B-71A758279DB5}" presName="imagNode" presStyleLbl="fgImgPlace1" presStyleIdx="7" presStyleCnt="11" custLinFactNeighborX="-1152" custLinFactNeighborY="-1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94DE8BA-E222-4A1E-8FFA-E41D1656801A}" type="pres">
      <dgm:prSet presAssocID="{5879697D-2A2B-4395-8345-03FB37F726AD}" presName="sibTrans" presStyleLbl="sibTrans2D1" presStyleIdx="0" presStyleCnt="0"/>
      <dgm:spPr/>
    </dgm:pt>
    <dgm:pt modelId="{90937A5F-721E-4AF1-9C72-BAEB46F0A66E}" type="pres">
      <dgm:prSet presAssocID="{87A1267E-2C62-4561-A7FF-B6CC6D1BAEC1}" presName="compNode" presStyleCnt="0"/>
      <dgm:spPr/>
    </dgm:pt>
    <dgm:pt modelId="{F6ED6DD4-E2FC-4BB7-B40D-EC8F4C9F4150}" type="pres">
      <dgm:prSet presAssocID="{87A1267E-2C62-4561-A7FF-B6CC6D1BAEC1}" presName="node" presStyleLbl="node1" presStyleIdx="8" presStyleCnt="11" custScaleY="71561" custLinFactNeighborY="-20185">
        <dgm:presLayoutVars>
          <dgm:bulletEnabled val="1"/>
        </dgm:presLayoutVars>
      </dgm:prSet>
      <dgm:spPr/>
    </dgm:pt>
    <dgm:pt modelId="{254FF433-2024-46A6-960C-9B24E1D17ED9}" type="pres">
      <dgm:prSet presAssocID="{87A1267E-2C62-4561-A7FF-B6CC6D1BAEC1}" presName="invisiNode" presStyleLbl="node1" presStyleIdx="8" presStyleCnt="11"/>
      <dgm:spPr/>
    </dgm:pt>
    <dgm:pt modelId="{7B6883C9-FF8A-40AA-9213-FA0BFCA86125}" type="pres">
      <dgm:prSet presAssocID="{87A1267E-2C62-4561-A7FF-B6CC6D1BAEC1}" presName="imagNode" presStyleLbl="fgImgPlace1" presStyleIdx="8" presStyleCnt="1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0771E2-2B6F-450D-AA9C-EED811BBA501}" type="pres">
      <dgm:prSet presAssocID="{B94EAAE6-66BA-4417-BC5D-26D52DF5F5A0}" presName="sibTrans" presStyleLbl="sibTrans2D1" presStyleIdx="0" presStyleCnt="0"/>
      <dgm:spPr/>
    </dgm:pt>
    <dgm:pt modelId="{1C411683-C4E9-4FCC-B3E8-822CB4FD477A}" type="pres">
      <dgm:prSet presAssocID="{2CAFAC53-23E8-4656-B0AF-328E5AFDEABF}" presName="compNode" presStyleCnt="0"/>
      <dgm:spPr/>
    </dgm:pt>
    <dgm:pt modelId="{F6D05CCB-70F7-4958-8251-040FB587FF9E}" type="pres">
      <dgm:prSet presAssocID="{2CAFAC53-23E8-4656-B0AF-328E5AFDEABF}" presName="node" presStyleLbl="node1" presStyleIdx="9" presStyleCnt="11" custScaleY="71864" custLinFactNeighborY="-19573">
        <dgm:presLayoutVars>
          <dgm:bulletEnabled val="1"/>
        </dgm:presLayoutVars>
      </dgm:prSet>
      <dgm:spPr>
        <a:xfrm rot="10800000">
          <a:off x="7199416" y="1422301"/>
          <a:ext cx="699704" cy="1738368"/>
        </a:xfrm>
        <a:prstGeom prst="round2SameRect">
          <a:avLst>
            <a:gd name="adj1" fmla="val 10500"/>
            <a:gd name="adj2" fmla="val 0"/>
          </a:avLst>
        </a:prstGeom>
      </dgm:spPr>
    </dgm:pt>
    <dgm:pt modelId="{7B227D24-2076-4AB1-A98C-9A3FDD6D9ED1}" type="pres">
      <dgm:prSet presAssocID="{2CAFAC53-23E8-4656-B0AF-328E5AFDEABF}" presName="invisiNode" presStyleLbl="node1" presStyleIdx="9" presStyleCnt="11"/>
      <dgm:spPr/>
    </dgm:pt>
    <dgm:pt modelId="{4F27585D-6DAA-4C25-9A00-D65CBA2DDD82}" type="pres">
      <dgm:prSet presAssocID="{2CAFAC53-23E8-4656-B0AF-328E5AFDEABF}" presName="imagNode" presStyleLbl="fgImgPlace1" presStyleIdx="9" presStyleCnt="11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07036238-03A8-4207-8688-6487FEE45795}" type="pres">
      <dgm:prSet presAssocID="{6C600858-AF6F-41BF-85D7-2398A94B06E5}" presName="sibTrans" presStyleLbl="sibTrans2D1" presStyleIdx="0" presStyleCnt="0"/>
      <dgm:spPr/>
    </dgm:pt>
    <dgm:pt modelId="{725F7CFA-E29C-411F-A12B-BD7C46F2AAB7}" type="pres">
      <dgm:prSet presAssocID="{CF4AD266-06C2-4441-9650-6EA770C2E7CE}" presName="compNode" presStyleCnt="0"/>
      <dgm:spPr/>
    </dgm:pt>
    <dgm:pt modelId="{C00B8927-D75A-4A40-B2B1-BBCE695CF112}" type="pres">
      <dgm:prSet presAssocID="{CF4AD266-06C2-4441-9650-6EA770C2E7CE}" presName="node" presStyleLbl="node1" presStyleIdx="10" presStyleCnt="11" custScaleY="71564" custLinFactNeighborY="-19574">
        <dgm:presLayoutVars>
          <dgm:bulletEnabled val="1"/>
        </dgm:presLayoutVars>
      </dgm:prSet>
      <dgm:spPr/>
    </dgm:pt>
    <dgm:pt modelId="{D3894ACE-A404-42C6-806B-D7720592DB8E}" type="pres">
      <dgm:prSet presAssocID="{CF4AD266-06C2-4441-9650-6EA770C2E7CE}" presName="invisiNode" presStyleLbl="node1" presStyleIdx="10" presStyleCnt="11"/>
      <dgm:spPr/>
    </dgm:pt>
    <dgm:pt modelId="{37DE9CB7-B934-4AB3-8020-1FB95E08DA3B}" type="pres">
      <dgm:prSet presAssocID="{CF4AD266-06C2-4441-9650-6EA770C2E7CE}" presName="imagNode" presStyleLbl="fgImgPlace1" presStyleIdx="10" presStyleCnt="1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</dgm:pt>
  </dgm:ptLst>
  <dgm:cxnLst>
    <dgm:cxn modelId="{A850DB04-4F07-41D9-9C6B-35BBC8C6AA15}" srcId="{A40E1585-966B-4668-867A-975A013828F8}" destId="{E669B504-4CEF-45A4-A8AD-CFB946999C21}" srcOrd="6" destOrd="0" parTransId="{FCBBA029-A6C3-4D03-809D-3722F4F844FD}" sibTransId="{E111CD82-1B8A-479E-A254-DA20941357AD}"/>
    <dgm:cxn modelId="{E7FF4905-504B-491F-BA53-61BF1F28194D}" srcId="{A40E1585-966B-4668-867A-975A013828F8}" destId="{1C5C0863-371C-47B9-B5FD-628630713557}" srcOrd="1" destOrd="0" parTransId="{1808331C-243D-4888-BEFD-14D66D5B5A34}" sibTransId="{21A7648D-28F6-4830-B368-9302D340E259}"/>
    <dgm:cxn modelId="{6C3BA711-08EE-4202-B0B3-A58103B6417E}" type="presOf" srcId="{E7794313-740D-4F6C-877D-A0047BDE6A78}" destId="{7DE8ABBC-E9AE-4225-BCD9-0C468D547EB1}" srcOrd="0" destOrd="0" presId="urn:microsoft.com/office/officeart/2005/8/layout/pList2"/>
    <dgm:cxn modelId="{2475DA1C-3C62-4F8D-A8D5-F3D843C38738}" type="presOf" srcId="{E669B504-4CEF-45A4-A8AD-CFB946999C21}" destId="{8BE93D72-AD2A-4EA7-84A9-CC9F1306E71B}" srcOrd="0" destOrd="0" presId="urn:microsoft.com/office/officeart/2005/8/layout/pList2"/>
    <dgm:cxn modelId="{33FB042D-3EA0-4770-BD85-A61B1D2D7A89}" type="presOf" srcId="{2CAFAC53-23E8-4656-B0AF-328E5AFDEABF}" destId="{F6D05CCB-70F7-4958-8251-040FB587FF9E}" srcOrd="0" destOrd="0" presId="urn:microsoft.com/office/officeart/2005/8/layout/pList2"/>
    <dgm:cxn modelId="{77372331-82C8-416A-90AA-A9992CF63BAF}" type="presOf" srcId="{E936D425-E326-4890-ACE9-E2F25E4B8046}" destId="{E9DC5978-BC33-42B2-936B-7769CF7006FE}" srcOrd="0" destOrd="0" presId="urn:microsoft.com/office/officeart/2005/8/layout/pList2"/>
    <dgm:cxn modelId="{E017E335-8793-4F63-A7EB-B35F006F726D}" type="presOf" srcId="{B94EAAE6-66BA-4417-BC5D-26D52DF5F5A0}" destId="{3A0771E2-2B6F-450D-AA9C-EED811BBA501}" srcOrd="0" destOrd="0" presId="urn:microsoft.com/office/officeart/2005/8/layout/pList2"/>
    <dgm:cxn modelId="{466B1838-92EC-4562-A8B1-EE13251D8899}" type="presOf" srcId="{CF4AD266-06C2-4441-9650-6EA770C2E7CE}" destId="{C00B8927-D75A-4A40-B2B1-BBCE695CF112}" srcOrd="0" destOrd="0" presId="urn:microsoft.com/office/officeart/2005/8/layout/pList2"/>
    <dgm:cxn modelId="{4E87493C-297E-4C52-8B0F-E7B4B0621267}" type="presOf" srcId="{3F9944A6-7909-404C-9662-0E48B9814FF6}" destId="{61CEA429-9BF8-401C-90BB-65D2F58270E9}" srcOrd="0" destOrd="0" presId="urn:microsoft.com/office/officeart/2005/8/layout/pList2"/>
    <dgm:cxn modelId="{92DE095D-3EB8-4DC9-9D8D-385F7E83C2D0}" type="presOf" srcId="{62E2C849-EC48-4ECF-A018-40DBD3FA10EE}" destId="{2C780AF9-8313-4362-AEAC-D67C2F56BEA5}" srcOrd="0" destOrd="0" presId="urn:microsoft.com/office/officeart/2005/8/layout/pList2"/>
    <dgm:cxn modelId="{7478D660-4445-41BC-9AE4-ADA916B5319C}" type="presOf" srcId="{5879697D-2A2B-4395-8345-03FB37F726AD}" destId="{194DE8BA-E222-4A1E-8FFA-E41D1656801A}" srcOrd="0" destOrd="0" presId="urn:microsoft.com/office/officeart/2005/8/layout/pList2"/>
    <dgm:cxn modelId="{FA948246-2176-4152-8146-61B5D9040BE5}" type="presOf" srcId="{23780005-5840-47E6-BD52-2F3365C2A5C8}" destId="{E3977DE0-3A45-4F46-A936-DB10FCD33617}" srcOrd="0" destOrd="0" presId="urn:microsoft.com/office/officeart/2005/8/layout/pList2"/>
    <dgm:cxn modelId="{9195EC68-05D7-4885-B31D-B63B27840D1D}" srcId="{A40E1585-966B-4668-867A-975A013828F8}" destId="{C37263B3-97A5-4703-A70B-71A758279DB5}" srcOrd="7" destOrd="0" parTransId="{99097EE7-8F7F-43E0-BD56-4CA4D8E02C77}" sibTransId="{5879697D-2A2B-4395-8345-03FB37F726AD}"/>
    <dgm:cxn modelId="{999CEE48-CF1F-45D4-85B9-461A23527CB8}" srcId="{A40E1585-966B-4668-867A-975A013828F8}" destId="{CF4AD266-06C2-4441-9650-6EA770C2E7CE}" srcOrd="10" destOrd="0" parTransId="{593DC786-81B5-44F5-9A26-0C4691E4A273}" sibTransId="{3669FA72-2D39-4C08-BE56-5CD4B9CEED94}"/>
    <dgm:cxn modelId="{7A220752-643E-452B-883C-BC184882C1A3}" type="presOf" srcId="{E111CD82-1B8A-479E-A254-DA20941357AD}" destId="{2A2914E6-8E65-46AE-B514-4EE3F1A5BEB9}" srcOrd="0" destOrd="0" presId="urn:microsoft.com/office/officeart/2005/8/layout/pList2"/>
    <dgm:cxn modelId="{3803E772-C7CC-471B-B810-7E5BB91089A7}" type="presOf" srcId="{3DC324AE-37DF-4D30-8BA1-C130F0342E8F}" destId="{D9DAD429-1100-491A-BF66-D8975A2AFDC0}" srcOrd="0" destOrd="0" presId="urn:microsoft.com/office/officeart/2005/8/layout/pList2"/>
    <dgm:cxn modelId="{8B5E2E74-818B-4E5B-8BB5-C03DC2F9E8BB}" srcId="{A40E1585-966B-4668-867A-975A013828F8}" destId="{3F9944A6-7909-404C-9662-0E48B9814FF6}" srcOrd="2" destOrd="0" parTransId="{96F361E7-4F74-4BA5-BBCA-246D3DEA443D}" sibTransId="{E7794313-740D-4F6C-877D-A0047BDE6A78}"/>
    <dgm:cxn modelId="{80F4F77B-BDE9-4A94-AF42-D1A343436133}" type="presOf" srcId="{3E041C41-636C-4038-ACE9-E25E1301FCE8}" destId="{4A36CBC6-6A12-47B9-A64D-70E6F74D8E1D}" srcOrd="0" destOrd="0" presId="urn:microsoft.com/office/officeart/2005/8/layout/pList2"/>
    <dgm:cxn modelId="{7E395180-6913-438D-AF62-6D851041484A}" srcId="{A40E1585-966B-4668-867A-975A013828F8}" destId="{D9766AA6-D851-49A2-8EA0-9B769B8201BA}" srcOrd="4" destOrd="0" parTransId="{7676F538-DE97-46E0-B8CB-38581683B994}" sibTransId="{3C19A325-3223-4543-85B0-CFF95DCD031D}"/>
    <dgm:cxn modelId="{ECFA2D84-70CB-454C-8B88-8C65C6ACD529}" type="presOf" srcId="{3C19A325-3223-4543-85B0-CFF95DCD031D}" destId="{22EAAECC-C20B-4319-BA62-8FA448921EF4}" srcOrd="0" destOrd="0" presId="urn:microsoft.com/office/officeart/2005/8/layout/pList2"/>
    <dgm:cxn modelId="{7D39BB86-8EB5-4256-BE4F-0A0015B144AF}" type="presOf" srcId="{A40E1585-966B-4668-867A-975A013828F8}" destId="{9C4024E5-3CF9-42B3-B958-C225F6C7F892}" srcOrd="0" destOrd="0" presId="urn:microsoft.com/office/officeart/2005/8/layout/pList2"/>
    <dgm:cxn modelId="{FD270B93-67AB-4E58-881D-F0548E0E935F}" srcId="{A40E1585-966B-4668-867A-975A013828F8}" destId="{23780005-5840-47E6-BD52-2F3365C2A5C8}" srcOrd="0" destOrd="0" parTransId="{353AC15D-9B9B-4A87-A418-6A9DE9BFFA12}" sibTransId="{3E041C41-636C-4038-ACE9-E25E1301FCE8}"/>
    <dgm:cxn modelId="{F62D44A4-D4C7-4E6A-8F6C-C45E71280205}" type="presOf" srcId="{D9766AA6-D851-49A2-8EA0-9B769B8201BA}" destId="{1B803074-22A1-4F1F-B993-024F7BF32DC9}" srcOrd="0" destOrd="0" presId="urn:microsoft.com/office/officeart/2005/8/layout/pList2"/>
    <dgm:cxn modelId="{413633AC-E072-4566-AD19-AF82D7E5DF7B}" srcId="{A40E1585-966B-4668-867A-975A013828F8}" destId="{2CAFAC53-23E8-4656-B0AF-328E5AFDEABF}" srcOrd="9" destOrd="0" parTransId="{36D82406-4C70-4200-A4D0-504D31FC33B8}" sibTransId="{6C600858-AF6F-41BF-85D7-2398A94B06E5}"/>
    <dgm:cxn modelId="{C21492B7-DA4E-4617-B5F8-3079C347CC79}" type="presOf" srcId="{C37263B3-97A5-4703-A70B-71A758279DB5}" destId="{AD66D45C-0DA5-41EE-B242-A27115881926}" srcOrd="0" destOrd="0" presId="urn:microsoft.com/office/officeart/2005/8/layout/pList2"/>
    <dgm:cxn modelId="{83D0BBC6-DAA5-4B60-8032-9FE9E03C5349}" type="presOf" srcId="{1C5C0863-371C-47B9-B5FD-628630713557}" destId="{28D5BD34-FAC9-4988-B3A2-D04E6236CF6D}" srcOrd="0" destOrd="0" presId="urn:microsoft.com/office/officeart/2005/8/layout/pList2"/>
    <dgm:cxn modelId="{25338AD6-8D38-478C-8C2B-C24DD5967234}" srcId="{A40E1585-966B-4668-867A-975A013828F8}" destId="{B4C8225D-F189-4177-8F9A-2331F18701B8}" srcOrd="5" destOrd="0" parTransId="{D5CFE306-885A-4CA2-A66E-CC556E95F097}" sibTransId="{E936D425-E326-4890-ACE9-E2F25E4B8046}"/>
    <dgm:cxn modelId="{80F417DD-1300-4484-8D8C-18C1A2F1D010}" srcId="{A40E1585-966B-4668-867A-975A013828F8}" destId="{3DC324AE-37DF-4D30-8BA1-C130F0342E8F}" srcOrd="3" destOrd="0" parTransId="{05FE0DF2-616E-4D53-A427-D4187D6FA6A4}" sibTransId="{62E2C849-EC48-4ECF-A018-40DBD3FA10EE}"/>
    <dgm:cxn modelId="{FB040CE0-CDBA-4571-BC6B-324BBF712344}" type="presOf" srcId="{87A1267E-2C62-4561-A7FF-B6CC6D1BAEC1}" destId="{F6ED6DD4-E2FC-4BB7-B40D-EC8F4C9F4150}" srcOrd="0" destOrd="0" presId="urn:microsoft.com/office/officeart/2005/8/layout/pList2"/>
    <dgm:cxn modelId="{143836EC-7853-4D77-A3FE-A12164293D2F}" type="presOf" srcId="{21A7648D-28F6-4830-B368-9302D340E259}" destId="{A68813AC-F875-43B1-BB43-F640ABFEC074}" srcOrd="0" destOrd="0" presId="urn:microsoft.com/office/officeart/2005/8/layout/pList2"/>
    <dgm:cxn modelId="{3D785FED-149B-4938-992E-02C2D68CF31C}" type="presOf" srcId="{6C600858-AF6F-41BF-85D7-2398A94B06E5}" destId="{07036238-03A8-4207-8688-6487FEE45795}" srcOrd="0" destOrd="0" presId="urn:microsoft.com/office/officeart/2005/8/layout/pList2"/>
    <dgm:cxn modelId="{100AC9FA-F4EF-4AA5-A3D7-6ECB2551122A}" srcId="{A40E1585-966B-4668-867A-975A013828F8}" destId="{87A1267E-2C62-4561-A7FF-B6CC6D1BAEC1}" srcOrd="8" destOrd="0" parTransId="{D5D50159-B559-401B-B574-86B806CBDD90}" sibTransId="{B94EAAE6-66BA-4417-BC5D-26D52DF5F5A0}"/>
    <dgm:cxn modelId="{999FDAFB-31B2-42C5-9197-99418024B6C6}" type="presOf" srcId="{B4C8225D-F189-4177-8F9A-2331F18701B8}" destId="{683998C5-BBA4-4FE2-94B2-89828822C38B}" srcOrd="0" destOrd="0" presId="urn:microsoft.com/office/officeart/2005/8/layout/pList2"/>
    <dgm:cxn modelId="{26D28A5D-ED00-4B2C-BCA6-B4200EB588C1}" type="presParOf" srcId="{9C4024E5-3CF9-42B3-B958-C225F6C7F892}" destId="{3CF52236-E7DD-443E-8A6F-63304DA1D1AC}" srcOrd="0" destOrd="0" presId="urn:microsoft.com/office/officeart/2005/8/layout/pList2"/>
    <dgm:cxn modelId="{A72286DE-0367-4907-853C-4858068E33A2}" type="presParOf" srcId="{9C4024E5-3CF9-42B3-B958-C225F6C7F892}" destId="{AA37609D-6D6B-4E25-B0B1-27FC8C1ECE50}" srcOrd="1" destOrd="0" presId="urn:microsoft.com/office/officeart/2005/8/layout/pList2"/>
    <dgm:cxn modelId="{7A754166-1F18-49CA-83AA-1E3B1E047652}" type="presParOf" srcId="{AA37609D-6D6B-4E25-B0B1-27FC8C1ECE50}" destId="{FA0FEC83-707F-4CA6-BFE4-423AB15B6D3B}" srcOrd="0" destOrd="0" presId="urn:microsoft.com/office/officeart/2005/8/layout/pList2"/>
    <dgm:cxn modelId="{3CBF5B98-5FAC-4C79-B7C2-3EDE97A274E0}" type="presParOf" srcId="{FA0FEC83-707F-4CA6-BFE4-423AB15B6D3B}" destId="{E3977DE0-3A45-4F46-A936-DB10FCD33617}" srcOrd="0" destOrd="0" presId="urn:microsoft.com/office/officeart/2005/8/layout/pList2"/>
    <dgm:cxn modelId="{F1BA8A92-4E32-4DBD-BAC3-024B3AAE62C5}" type="presParOf" srcId="{FA0FEC83-707F-4CA6-BFE4-423AB15B6D3B}" destId="{B1B361E5-A264-4C7A-B5C6-57F829AD2F4D}" srcOrd="1" destOrd="0" presId="urn:microsoft.com/office/officeart/2005/8/layout/pList2"/>
    <dgm:cxn modelId="{CFA3095B-2D8B-4309-AD62-94E23B4B7F40}" type="presParOf" srcId="{FA0FEC83-707F-4CA6-BFE4-423AB15B6D3B}" destId="{16FAC402-CE8A-47A7-AF44-56BD7A7512BC}" srcOrd="2" destOrd="0" presId="urn:microsoft.com/office/officeart/2005/8/layout/pList2"/>
    <dgm:cxn modelId="{3D794249-22AD-4B83-8DD5-284A2024CCE5}" type="presParOf" srcId="{AA37609D-6D6B-4E25-B0B1-27FC8C1ECE50}" destId="{4A36CBC6-6A12-47B9-A64D-70E6F74D8E1D}" srcOrd="1" destOrd="0" presId="urn:microsoft.com/office/officeart/2005/8/layout/pList2"/>
    <dgm:cxn modelId="{7944B46A-4455-4E6D-90FB-618C3AEA8AE2}" type="presParOf" srcId="{AA37609D-6D6B-4E25-B0B1-27FC8C1ECE50}" destId="{849B9C29-7C1D-4020-BCAB-82424338CA9C}" srcOrd="2" destOrd="0" presId="urn:microsoft.com/office/officeart/2005/8/layout/pList2"/>
    <dgm:cxn modelId="{F503572D-572A-4F60-A070-85A41B899104}" type="presParOf" srcId="{849B9C29-7C1D-4020-BCAB-82424338CA9C}" destId="{28D5BD34-FAC9-4988-B3A2-D04E6236CF6D}" srcOrd="0" destOrd="0" presId="urn:microsoft.com/office/officeart/2005/8/layout/pList2"/>
    <dgm:cxn modelId="{2BC5ED66-CA9E-4809-AE0F-0B9108F9FAE1}" type="presParOf" srcId="{849B9C29-7C1D-4020-BCAB-82424338CA9C}" destId="{D2AA7E81-D65B-42C3-814E-1CA7F8972859}" srcOrd="1" destOrd="0" presId="urn:microsoft.com/office/officeart/2005/8/layout/pList2"/>
    <dgm:cxn modelId="{CCA10E9E-D28F-4AE9-B565-7AD8800D4614}" type="presParOf" srcId="{849B9C29-7C1D-4020-BCAB-82424338CA9C}" destId="{5CAA3136-27C8-4FBE-A34A-0C43725BA77E}" srcOrd="2" destOrd="0" presId="urn:microsoft.com/office/officeart/2005/8/layout/pList2"/>
    <dgm:cxn modelId="{454AA6DA-8F5A-4211-9D8B-6ECC61BB2CA9}" type="presParOf" srcId="{AA37609D-6D6B-4E25-B0B1-27FC8C1ECE50}" destId="{A68813AC-F875-43B1-BB43-F640ABFEC074}" srcOrd="3" destOrd="0" presId="urn:microsoft.com/office/officeart/2005/8/layout/pList2"/>
    <dgm:cxn modelId="{6176F01E-0282-4128-B91C-BB7550FBE5FB}" type="presParOf" srcId="{AA37609D-6D6B-4E25-B0B1-27FC8C1ECE50}" destId="{A5C33C40-8C76-4368-A0CF-7DE784807C13}" srcOrd="4" destOrd="0" presId="urn:microsoft.com/office/officeart/2005/8/layout/pList2"/>
    <dgm:cxn modelId="{2CBDD2A5-48A0-42EA-9B19-E7323CA8A0BE}" type="presParOf" srcId="{A5C33C40-8C76-4368-A0CF-7DE784807C13}" destId="{61CEA429-9BF8-401C-90BB-65D2F58270E9}" srcOrd="0" destOrd="0" presId="urn:microsoft.com/office/officeart/2005/8/layout/pList2"/>
    <dgm:cxn modelId="{456B01C5-47FF-4732-B717-0B429DA8F034}" type="presParOf" srcId="{A5C33C40-8C76-4368-A0CF-7DE784807C13}" destId="{EAEC8002-4633-4D3B-980A-C5948A4AF18D}" srcOrd="1" destOrd="0" presId="urn:microsoft.com/office/officeart/2005/8/layout/pList2"/>
    <dgm:cxn modelId="{2E08BCF7-4FAF-486E-A4B8-9E5CBCDFB4D8}" type="presParOf" srcId="{A5C33C40-8C76-4368-A0CF-7DE784807C13}" destId="{5AE73DFF-DA7D-4B70-ACC8-5313D9C686AE}" srcOrd="2" destOrd="0" presId="urn:microsoft.com/office/officeart/2005/8/layout/pList2"/>
    <dgm:cxn modelId="{4B2852CF-670B-415A-95A1-81CC7B01EBA9}" type="presParOf" srcId="{AA37609D-6D6B-4E25-B0B1-27FC8C1ECE50}" destId="{7DE8ABBC-E9AE-4225-BCD9-0C468D547EB1}" srcOrd="5" destOrd="0" presId="urn:microsoft.com/office/officeart/2005/8/layout/pList2"/>
    <dgm:cxn modelId="{33C10EF6-F15F-4C78-A3BF-D64A19888975}" type="presParOf" srcId="{AA37609D-6D6B-4E25-B0B1-27FC8C1ECE50}" destId="{A4B0F614-2CCC-4EAA-85D5-E474C8BD4376}" srcOrd="6" destOrd="0" presId="urn:microsoft.com/office/officeart/2005/8/layout/pList2"/>
    <dgm:cxn modelId="{0E6910BA-DA86-46D4-9F30-DA5FB8E76540}" type="presParOf" srcId="{A4B0F614-2CCC-4EAA-85D5-E474C8BD4376}" destId="{D9DAD429-1100-491A-BF66-D8975A2AFDC0}" srcOrd="0" destOrd="0" presId="urn:microsoft.com/office/officeart/2005/8/layout/pList2"/>
    <dgm:cxn modelId="{499D6EEB-8992-48C7-AADD-C3D57D26889C}" type="presParOf" srcId="{A4B0F614-2CCC-4EAA-85D5-E474C8BD4376}" destId="{FFFFE5DF-09A8-44A1-B24D-DA8F287C3BEC}" srcOrd="1" destOrd="0" presId="urn:microsoft.com/office/officeart/2005/8/layout/pList2"/>
    <dgm:cxn modelId="{841CF626-2B48-4D88-9C84-E3C20F30A0AB}" type="presParOf" srcId="{A4B0F614-2CCC-4EAA-85D5-E474C8BD4376}" destId="{0DD4C226-71DE-4915-ACB7-C99FBAC5FA97}" srcOrd="2" destOrd="0" presId="urn:microsoft.com/office/officeart/2005/8/layout/pList2"/>
    <dgm:cxn modelId="{47635A9B-7163-43DE-82D0-05D3942390DA}" type="presParOf" srcId="{AA37609D-6D6B-4E25-B0B1-27FC8C1ECE50}" destId="{2C780AF9-8313-4362-AEAC-D67C2F56BEA5}" srcOrd="7" destOrd="0" presId="urn:microsoft.com/office/officeart/2005/8/layout/pList2"/>
    <dgm:cxn modelId="{0CE95B18-864D-476D-B784-01E8E2BAD0EA}" type="presParOf" srcId="{AA37609D-6D6B-4E25-B0B1-27FC8C1ECE50}" destId="{B1C414AF-962A-4EF6-854A-C681A9A18E52}" srcOrd="8" destOrd="0" presId="urn:microsoft.com/office/officeart/2005/8/layout/pList2"/>
    <dgm:cxn modelId="{58705E19-F7FD-41BC-8229-AB62D0D2D002}" type="presParOf" srcId="{B1C414AF-962A-4EF6-854A-C681A9A18E52}" destId="{1B803074-22A1-4F1F-B993-024F7BF32DC9}" srcOrd="0" destOrd="0" presId="urn:microsoft.com/office/officeart/2005/8/layout/pList2"/>
    <dgm:cxn modelId="{9063BAC4-C8C2-4CB3-8562-2681B17EFC08}" type="presParOf" srcId="{B1C414AF-962A-4EF6-854A-C681A9A18E52}" destId="{2BC89A91-5FA6-4128-A468-95528F03181F}" srcOrd="1" destOrd="0" presId="urn:microsoft.com/office/officeart/2005/8/layout/pList2"/>
    <dgm:cxn modelId="{EDE2310A-8723-4DCC-A3F8-DC302E1742CE}" type="presParOf" srcId="{B1C414AF-962A-4EF6-854A-C681A9A18E52}" destId="{A615CD25-3556-46CB-9B0E-FC26FEF36877}" srcOrd="2" destOrd="0" presId="urn:microsoft.com/office/officeart/2005/8/layout/pList2"/>
    <dgm:cxn modelId="{17FF3339-BA42-4DAE-B5A3-9C20882E8D8A}" type="presParOf" srcId="{AA37609D-6D6B-4E25-B0B1-27FC8C1ECE50}" destId="{22EAAECC-C20B-4319-BA62-8FA448921EF4}" srcOrd="9" destOrd="0" presId="urn:microsoft.com/office/officeart/2005/8/layout/pList2"/>
    <dgm:cxn modelId="{8C577A5B-A67D-4B7D-868F-299F950111DC}" type="presParOf" srcId="{AA37609D-6D6B-4E25-B0B1-27FC8C1ECE50}" destId="{6A752683-B3EC-413A-989E-16A4030A1420}" srcOrd="10" destOrd="0" presId="urn:microsoft.com/office/officeart/2005/8/layout/pList2"/>
    <dgm:cxn modelId="{472F434D-405F-4677-930E-F0440153D5E3}" type="presParOf" srcId="{6A752683-B3EC-413A-989E-16A4030A1420}" destId="{683998C5-BBA4-4FE2-94B2-89828822C38B}" srcOrd="0" destOrd="0" presId="urn:microsoft.com/office/officeart/2005/8/layout/pList2"/>
    <dgm:cxn modelId="{59D2C189-5BED-4002-8705-6AF406D01FA5}" type="presParOf" srcId="{6A752683-B3EC-413A-989E-16A4030A1420}" destId="{3765C7A7-98C1-407B-9B5C-B6878956BBE7}" srcOrd="1" destOrd="0" presId="urn:microsoft.com/office/officeart/2005/8/layout/pList2"/>
    <dgm:cxn modelId="{C4799691-0113-4164-B0A3-D8DC001F2306}" type="presParOf" srcId="{6A752683-B3EC-413A-989E-16A4030A1420}" destId="{577181C9-697E-43CA-91D0-3F3A0F1064D1}" srcOrd="2" destOrd="0" presId="urn:microsoft.com/office/officeart/2005/8/layout/pList2"/>
    <dgm:cxn modelId="{3A26DA28-BAC3-4853-B88D-864CCE94B18B}" type="presParOf" srcId="{AA37609D-6D6B-4E25-B0B1-27FC8C1ECE50}" destId="{E9DC5978-BC33-42B2-936B-7769CF7006FE}" srcOrd="11" destOrd="0" presId="urn:microsoft.com/office/officeart/2005/8/layout/pList2"/>
    <dgm:cxn modelId="{EE644794-7256-48FA-AC3B-0688648DC892}" type="presParOf" srcId="{AA37609D-6D6B-4E25-B0B1-27FC8C1ECE50}" destId="{922A332F-EEEE-4DBC-9FD5-A935768F9834}" srcOrd="12" destOrd="0" presId="urn:microsoft.com/office/officeart/2005/8/layout/pList2"/>
    <dgm:cxn modelId="{1D7C18A0-C983-41CA-887B-BC80B2A64AE8}" type="presParOf" srcId="{922A332F-EEEE-4DBC-9FD5-A935768F9834}" destId="{8BE93D72-AD2A-4EA7-84A9-CC9F1306E71B}" srcOrd="0" destOrd="0" presId="urn:microsoft.com/office/officeart/2005/8/layout/pList2"/>
    <dgm:cxn modelId="{3E6333A0-EB6B-4FFA-92D4-2AB3A41BF927}" type="presParOf" srcId="{922A332F-EEEE-4DBC-9FD5-A935768F9834}" destId="{D898520F-7047-43A5-AF6D-AD4D149F9770}" srcOrd="1" destOrd="0" presId="urn:microsoft.com/office/officeart/2005/8/layout/pList2"/>
    <dgm:cxn modelId="{687D3716-88C9-45A6-9A52-C673486374E8}" type="presParOf" srcId="{922A332F-EEEE-4DBC-9FD5-A935768F9834}" destId="{0BD062DA-37FF-4FAA-A371-EACE6A7E9FF0}" srcOrd="2" destOrd="0" presId="urn:microsoft.com/office/officeart/2005/8/layout/pList2"/>
    <dgm:cxn modelId="{D965C08D-681D-482B-9DAD-F825F3A53ADD}" type="presParOf" srcId="{AA37609D-6D6B-4E25-B0B1-27FC8C1ECE50}" destId="{2A2914E6-8E65-46AE-B514-4EE3F1A5BEB9}" srcOrd="13" destOrd="0" presId="urn:microsoft.com/office/officeart/2005/8/layout/pList2"/>
    <dgm:cxn modelId="{CE4D4477-3A3B-48D0-8EFD-D8A114091D83}" type="presParOf" srcId="{AA37609D-6D6B-4E25-B0B1-27FC8C1ECE50}" destId="{856AAE6A-905C-4B49-95F7-B3AA7190549B}" srcOrd="14" destOrd="0" presId="urn:microsoft.com/office/officeart/2005/8/layout/pList2"/>
    <dgm:cxn modelId="{DFD42224-7915-4307-AD33-00E0A16E17CC}" type="presParOf" srcId="{856AAE6A-905C-4B49-95F7-B3AA7190549B}" destId="{AD66D45C-0DA5-41EE-B242-A27115881926}" srcOrd="0" destOrd="0" presId="urn:microsoft.com/office/officeart/2005/8/layout/pList2"/>
    <dgm:cxn modelId="{1A2BFCCE-1F22-404B-A33A-89D0701A1B67}" type="presParOf" srcId="{856AAE6A-905C-4B49-95F7-B3AA7190549B}" destId="{AC5C7596-6735-4EC3-BC66-4C64A9724BC5}" srcOrd="1" destOrd="0" presId="urn:microsoft.com/office/officeart/2005/8/layout/pList2"/>
    <dgm:cxn modelId="{08D652D1-5E46-47A0-B4DF-2BB157348919}" type="presParOf" srcId="{856AAE6A-905C-4B49-95F7-B3AA7190549B}" destId="{F8EE7BC5-955D-4D4E-86FE-532079795EBE}" srcOrd="2" destOrd="0" presId="urn:microsoft.com/office/officeart/2005/8/layout/pList2"/>
    <dgm:cxn modelId="{133C605D-1D31-4A39-917E-FF8CA1CEB031}" type="presParOf" srcId="{AA37609D-6D6B-4E25-B0B1-27FC8C1ECE50}" destId="{194DE8BA-E222-4A1E-8FFA-E41D1656801A}" srcOrd="15" destOrd="0" presId="urn:microsoft.com/office/officeart/2005/8/layout/pList2"/>
    <dgm:cxn modelId="{CF274994-CB6C-43DE-9593-2C2DB63EFCDD}" type="presParOf" srcId="{AA37609D-6D6B-4E25-B0B1-27FC8C1ECE50}" destId="{90937A5F-721E-4AF1-9C72-BAEB46F0A66E}" srcOrd="16" destOrd="0" presId="urn:microsoft.com/office/officeart/2005/8/layout/pList2"/>
    <dgm:cxn modelId="{7134A901-59DA-4855-8FF2-49C463DE72AC}" type="presParOf" srcId="{90937A5F-721E-4AF1-9C72-BAEB46F0A66E}" destId="{F6ED6DD4-E2FC-4BB7-B40D-EC8F4C9F4150}" srcOrd="0" destOrd="0" presId="urn:microsoft.com/office/officeart/2005/8/layout/pList2"/>
    <dgm:cxn modelId="{F240E1E9-1B00-4E56-A41E-A85FCEEABDE5}" type="presParOf" srcId="{90937A5F-721E-4AF1-9C72-BAEB46F0A66E}" destId="{254FF433-2024-46A6-960C-9B24E1D17ED9}" srcOrd="1" destOrd="0" presId="urn:microsoft.com/office/officeart/2005/8/layout/pList2"/>
    <dgm:cxn modelId="{2DA54DF0-704A-4BED-AE1D-5D5FB24FDE72}" type="presParOf" srcId="{90937A5F-721E-4AF1-9C72-BAEB46F0A66E}" destId="{7B6883C9-FF8A-40AA-9213-FA0BFCA86125}" srcOrd="2" destOrd="0" presId="urn:microsoft.com/office/officeart/2005/8/layout/pList2"/>
    <dgm:cxn modelId="{4DBB7149-7028-4588-8A1A-2F559AA3B37B}" type="presParOf" srcId="{AA37609D-6D6B-4E25-B0B1-27FC8C1ECE50}" destId="{3A0771E2-2B6F-450D-AA9C-EED811BBA501}" srcOrd="17" destOrd="0" presId="urn:microsoft.com/office/officeart/2005/8/layout/pList2"/>
    <dgm:cxn modelId="{135B04F5-31FD-43F5-9A2E-E2BAEA03ACDB}" type="presParOf" srcId="{AA37609D-6D6B-4E25-B0B1-27FC8C1ECE50}" destId="{1C411683-C4E9-4FCC-B3E8-822CB4FD477A}" srcOrd="18" destOrd="0" presId="urn:microsoft.com/office/officeart/2005/8/layout/pList2"/>
    <dgm:cxn modelId="{F85759BF-A63F-4BF8-BB0D-F2B2146BF632}" type="presParOf" srcId="{1C411683-C4E9-4FCC-B3E8-822CB4FD477A}" destId="{F6D05CCB-70F7-4958-8251-040FB587FF9E}" srcOrd="0" destOrd="0" presId="urn:microsoft.com/office/officeart/2005/8/layout/pList2"/>
    <dgm:cxn modelId="{98CBE287-93C7-4EF6-9DCA-39FB710C1E29}" type="presParOf" srcId="{1C411683-C4E9-4FCC-B3E8-822CB4FD477A}" destId="{7B227D24-2076-4AB1-A98C-9A3FDD6D9ED1}" srcOrd="1" destOrd="0" presId="urn:microsoft.com/office/officeart/2005/8/layout/pList2"/>
    <dgm:cxn modelId="{547EC9F5-10CB-4E65-B758-F6C23F6CB0D9}" type="presParOf" srcId="{1C411683-C4E9-4FCC-B3E8-822CB4FD477A}" destId="{4F27585D-6DAA-4C25-9A00-D65CBA2DDD82}" srcOrd="2" destOrd="0" presId="urn:microsoft.com/office/officeart/2005/8/layout/pList2"/>
    <dgm:cxn modelId="{62D14538-FEAD-4DF7-8D77-6AF14E958D28}" type="presParOf" srcId="{AA37609D-6D6B-4E25-B0B1-27FC8C1ECE50}" destId="{07036238-03A8-4207-8688-6487FEE45795}" srcOrd="19" destOrd="0" presId="urn:microsoft.com/office/officeart/2005/8/layout/pList2"/>
    <dgm:cxn modelId="{E3A75D4E-9E55-45C3-8127-AD4E088210FD}" type="presParOf" srcId="{AA37609D-6D6B-4E25-B0B1-27FC8C1ECE50}" destId="{725F7CFA-E29C-411F-A12B-BD7C46F2AAB7}" srcOrd="20" destOrd="0" presId="urn:microsoft.com/office/officeart/2005/8/layout/pList2"/>
    <dgm:cxn modelId="{88748D67-F3D1-4250-B5BB-312344CB25CF}" type="presParOf" srcId="{725F7CFA-E29C-411F-A12B-BD7C46F2AAB7}" destId="{C00B8927-D75A-4A40-B2B1-BBCE695CF112}" srcOrd="0" destOrd="0" presId="urn:microsoft.com/office/officeart/2005/8/layout/pList2"/>
    <dgm:cxn modelId="{B3813D36-DA80-425A-9EEB-2078B168740D}" type="presParOf" srcId="{725F7CFA-E29C-411F-A12B-BD7C46F2AAB7}" destId="{D3894ACE-A404-42C6-806B-D7720592DB8E}" srcOrd="1" destOrd="0" presId="urn:microsoft.com/office/officeart/2005/8/layout/pList2"/>
    <dgm:cxn modelId="{213BD3AE-6790-431D-9432-03EBAFEA25A9}" type="presParOf" srcId="{725F7CFA-E29C-411F-A12B-BD7C46F2AAB7}" destId="{37DE9CB7-B934-4AB3-8020-1FB95E08DA3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FCCC6-575B-47F2-B0AA-12040C2F446B}" type="doc">
      <dgm:prSet loTypeId="urn:microsoft.com/office/officeart/2005/8/layout/cycle4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6482F017-A94F-488D-BA17-597752C6DBAC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/>
            <a:t>Planear</a:t>
          </a:r>
          <a:endParaRPr lang="es-CO" dirty="0"/>
        </a:p>
      </dgm:t>
    </dgm:pt>
    <dgm:pt modelId="{E446E2E9-6E39-4C33-9630-76011D572362}" type="parTrans" cxnId="{CC529812-24BB-4AC8-9640-109E65752C43}">
      <dgm:prSet/>
      <dgm:spPr/>
      <dgm:t>
        <a:bodyPr/>
        <a:lstStyle/>
        <a:p>
          <a:endParaRPr lang="es-CO"/>
        </a:p>
      </dgm:t>
    </dgm:pt>
    <dgm:pt modelId="{F86A5108-5A5F-4194-9F3D-73E63787A589}" type="sibTrans" cxnId="{CC529812-24BB-4AC8-9640-109E65752C43}">
      <dgm:prSet/>
      <dgm:spPr/>
      <dgm:t>
        <a:bodyPr/>
        <a:lstStyle/>
        <a:p>
          <a:endParaRPr lang="es-CO"/>
        </a:p>
      </dgm:t>
    </dgm:pt>
    <dgm:pt modelId="{CD4D8B0B-39BD-4352-B5C7-92D124EFF4E8}">
      <dgm:prSet phldrT="[Texto]" custT="1"/>
      <dgm:spPr/>
      <dgm:t>
        <a:bodyPr/>
        <a:lstStyle/>
        <a:p>
          <a:pPr algn="just"/>
          <a:r>
            <a:rPr lang="es-MX" sz="1000" dirty="0"/>
            <a:t>Identificar los requisitos legales aplicables</a:t>
          </a:r>
          <a:endParaRPr lang="es-CO" sz="1000" dirty="0"/>
        </a:p>
      </dgm:t>
    </dgm:pt>
    <dgm:pt modelId="{80902798-E42C-4EB5-B457-59DEE93F59EF}" type="parTrans" cxnId="{F11DF9F0-969C-4FE9-A766-F67FA5369901}">
      <dgm:prSet/>
      <dgm:spPr/>
      <dgm:t>
        <a:bodyPr/>
        <a:lstStyle/>
        <a:p>
          <a:endParaRPr lang="es-CO"/>
        </a:p>
      </dgm:t>
    </dgm:pt>
    <dgm:pt modelId="{E42B3C62-B9FE-43ED-844F-87B7D47F2EE0}" type="sibTrans" cxnId="{F11DF9F0-969C-4FE9-A766-F67FA5369901}">
      <dgm:prSet/>
      <dgm:spPr/>
      <dgm:t>
        <a:bodyPr/>
        <a:lstStyle/>
        <a:p>
          <a:endParaRPr lang="es-CO"/>
        </a:p>
      </dgm:t>
    </dgm:pt>
    <dgm:pt modelId="{95C1ADC9-07AA-4E74-9815-D2D3429C7CD0}">
      <dgm:prSet phldrT="[Texto]"/>
      <dgm:spPr>
        <a:solidFill>
          <a:srgbClr val="CC0099"/>
        </a:solidFill>
      </dgm:spPr>
      <dgm:t>
        <a:bodyPr/>
        <a:lstStyle/>
        <a:p>
          <a:r>
            <a:rPr lang="es-MX" dirty="0"/>
            <a:t>Hacer</a:t>
          </a:r>
          <a:endParaRPr lang="es-CO" dirty="0"/>
        </a:p>
      </dgm:t>
    </dgm:pt>
    <dgm:pt modelId="{CE4A117A-9D89-4304-83F5-8EA3D38C6365}" type="parTrans" cxnId="{6FF207A7-3EDD-4048-8A48-3FDC332162F7}">
      <dgm:prSet/>
      <dgm:spPr/>
      <dgm:t>
        <a:bodyPr/>
        <a:lstStyle/>
        <a:p>
          <a:endParaRPr lang="es-CO"/>
        </a:p>
      </dgm:t>
    </dgm:pt>
    <dgm:pt modelId="{D2FF9163-5A15-49A8-9A6F-C62902AA0B31}" type="sibTrans" cxnId="{6FF207A7-3EDD-4048-8A48-3FDC332162F7}">
      <dgm:prSet/>
      <dgm:spPr/>
      <dgm:t>
        <a:bodyPr/>
        <a:lstStyle/>
        <a:p>
          <a:endParaRPr lang="es-CO"/>
        </a:p>
      </dgm:t>
    </dgm:pt>
    <dgm:pt modelId="{B118BEE4-695B-4FED-9180-7CF9E1FDA066}">
      <dgm:prSet phldrT="[Texto]" custT="1"/>
      <dgm:spPr>
        <a:ln>
          <a:solidFill>
            <a:srgbClr val="CC0099"/>
          </a:solidFill>
        </a:ln>
      </dgm:spPr>
      <dgm:t>
        <a:bodyPr/>
        <a:lstStyle/>
        <a:p>
          <a:pPr algn="just"/>
          <a:r>
            <a:rPr lang="es-MX" sz="1000" dirty="0"/>
            <a:t>Implementar acciones establecidas</a:t>
          </a:r>
          <a:endParaRPr lang="es-CO" sz="1000" dirty="0"/>
        </a:p>
      </dgm:t>
    </dgm:pt>
    <dgm:pt modelId="{4CB69891-A04D-4DFB-A4C0-06167CA45572}" type="parTrans" cxnId="{87E09E83-EB4A-4911-9F9A-706606123EC0}">
      <dgm:prSet/>
      <dgm:spPr/>
      <dgm:t>
        <a:bodyPr/>
        <a:lstStyle/>
        <a:p>
          <a:endParaRPr lang="es-CO"/>
        </a:p>
      </dgm:t>
    </dgm:pt>
    <dgm:pt modelId="{B4A789F1-6732-4075-85F9-F343D6081DC3}" type="sibTrans" cxnId="{87E09E83-EB4A-4911-9F9A-706606123EC0}">
      <dgm:prSet/>
      <dgm:spPr/>
      <dgm:t>
        <a:bodyPr/>
        <a:lstStyle/>
        <a:p>
          <a:endParaRPr lang="es-CO"/>
        </a:p>
      </dgm:t>
    </dgm:pt>
    <dgm:pt modelId="{6DB8313E-0923-4B0F-9250-E373A590EE67}">
      <dgm:prSet phldrT="[Texto]"/>
      <dgm:spPr>
        <a:solidFill>
          <a:srgbClr val="F19408"/>
        </a:solidFill>
      </dgm:spPr>
      <dgm:t>
        <a:bodyPr/>
        <a:lstStyle/>
        <a:p>
          <a:r>
            <a:rPr lang="es-MX" dirty="0"/>
            <a:t>Verificar</a:t>
          </a:r>
          <a:endParaRPr lang="es-CO" dirty="0"/>
        </a:p>
      </dgm:t>
    </dgm:pt>
    <dgm:pt modelId="{E73C7F06-4A8C-4F35-B8AA-13BDAD96D219}" type="parTrans" cxnId="{A38898ED-7C2A-4F02-9D3D-FFCB5750F860}">
      <dgm:prSet/>
      <dgm:spPr/>
      <dgm:t>
        <a:bodyPr/>
        <a:lstStyle/>
        <a:p>
          <a:endParaRPr lang="es-CO"/>
        </a:p>
      </dgm:t>
    </dgm:pt>
    <dgm:pt modelId="{AC2BB907-ECFB-4D73-8D1B-99D9B86D0B96}" type="sibTrans" cxnId="{A38898ED-7C2A-4F02-9D3D-FFCB5750F860}">
      <dgm:prSet/>
      <dgm:spPr/>
      <dgm:t>
        <a:bodyPr/>
        <a:lstStyle/>
        <a:p>
          <a:endParaRPr lang="es-CO"/>
        </a:p>
      </dgm:t>
    </dgm:pt>
    <dgm:pt modelId="{B2BD0DD8-9440-4C3B-83DD-0FA2CEA256EC}">
      <dgm:prSet phldrT="[Texto]" custT="1"/>
      <dgm:spPr>
        <a:ln>
          <a:solidFill>
            <a:srgbClr val="FECE4D"/>
          </a:solidFill>
        </a:ln>
      </dgm:spPr>
      <dgm:t>
        <a:bodyPr/>
        <a:lstStyle/>
        <a:p>
          <a:pPr algn="just"/>
          <a:r>
            <a:rPr lang="es-MX" sz="1050" dirty="0"/>
            <a:t>Revisar y evaluar el cumplimiento</a:t>
          </a:r>
          <a:endParaRPr lang="es-CO" sz="1050" dirty="0"/>
        </a:p>
      </dgm:t>
    </dgm:pt>
    <dgm:pt modelId="{A434C199-536C-4407-925E-9AEF538DE18C}" type="parTrans" cxnId="{455E462C-A0B1-4839-875C-C3B50F9EF11D}">
      <dgm:prSet/>
      <dgm:spPr/>
      <dgm:t>
        <a:bodyPr/>
        <a:lstStyle/>
        <a:p>
          <a:endParaRPr lang="es-CO"/>
        </a:p>
      </dgm:t>
    </dgm:pt>
    <dgm:pt modelId="{92A97177-5CD4-4377-81B0-CDFE671B981A}" type="sibTrans" cxnId="{455E462C-A0B1-4839-875C-C3B50F9EF11D}">
      <dgm:prSet/>
      <dgm:spPr/>
      <dgm:t>
        <a:bodyPr/>
        <a:lstStyle/>
        <a:p>
          <a:endParaRPr lang="es-CO"/>
        </a:p>
      </dgm:t>
    </dgm:pt>
    <dgm:pt modelId="{84D9F84C-FD2F-4B34-9596-9F6EBC7DD12B}">
      <dgm:prSet phldrT="[Texto]"/>
      <dgm:spPr>
        <a:solidFill>
          <a:srgbClr val="1D6F98"/>
        </a:solidFill>
      </dgm:spPr>
      <dgm:t>
        <a:bodyPr/>
        <a:lstStyle/>
        <a:p>
          <a:r>
            <a:rPr lang="es-MX" dirty="0"/>
            <a:t>Actuar</a:t>
          </a:r>
          <a:endParaRPr lang="es-CO" dirty="0"/>
        </a:p>
      </dgm:t>
    </dgm:pt>
    <dgm:pt modelId="{D078138F-D043-420E-8790-B4435D1023DE}" type="parTrans" cxnId="{2852564E-A7A9-494B-8044-AB34605D0AA0}">
      <dgm:prSet/>
      <dgm:spPr/>
      <dgm:t>
        <a:bodyPr/>
        <a:lstStyle/>
        <a:p>
          <a:endParaRPr lang="es-CO"/>
        </a:p>
      </dgm:t>
    </dgm:pt>
    <dgm:pt modelId="{B4390428-F693-48BB-A566-37135D88C322}" type="sibTrans" cxnId="{2852564E-A7A9-494B-8044-AB34605D0AA0}">
      <dgm:prSet/>
      <dgm:spPr/>
      <dgm:t>
        <a:bodyPr/>
        <a:lstStyle/>
        <a:p>
          <a:endParaRPr lang="es-CO"/>
        </a:p>
      </dgm:t>
    </dgm:pt>
    <dgm:pt modelId="{77B4965D-19EC-4023-BEF3-D84B1DABB66A}">
      <dgm:prSet phldrT="[Texto]" custT="1"/>
      <dgm:spPr>
        <a:ln>
          <a:solidFill>
            <a:srgbClr val="1D6F98"/>
          </a:solidFill>
        </a:ln>
      </dgm:spPr>
      <dgm:t>
        <a:bodyPr/>
        <a:lstStyle/>
        <a:p>
          <a:pPr algn="just"/>
          <a:r>
            <a:rPr lang="es-MX" sz="1000" dirty="0"/>
            <a:t>Revisar la eficacia de los planes de acción establecidos</a:t>
          </a:r>
          <a:endParaRPr lang="es-CO" sz="1000" dirty="0"/>
        </a:p>
      </dgm:t>
    </dgm:pt>
    <dgm:pt modelId="{12A9319F-8FEB-4781-9842-5D405A94B97A}" type="parTrans" cxnId="{F9EAF048-19F5-4CB6-9935-480F2795216D}">
      <dgm:prSet/>
      <dgm:spPr/>
      <dgm:t>
        <a:bodyPr/>
        <a:lstStyle/>
        <a:p>
          <a:endParaRPr lang="es-CO"/>
        </a:p>
      </dgm:t>
    </dgm:pt>
    <dgm:pt modelId="{723D0049-E865-4353-B039-B135F79D2E4B}" type="sibTrans" cxnId="{F9EAF048-19F5-4CB6-9935-480F2795216D}">
      <dgm:prSet/>
      <dgm:spPr/>
      <dgm:t>
        <a:bodyPr/>
        <a:lstStyle/>
        <a:p>
          <a:endParaRPr lang="es-CO"/>
        </a:p>
      </dgm:t>
    </dgm:pt>
    <dgm:pt modelId="{7BCD7EF4-E1BE-4687-B463-2B529DDC58EA}">
      <dgm:prSet phldrT="[Texto]" custT="1"/>
      <dgm:spPr>
        <a:ln>
          <a:solidFill>
            <a:srgbClr val="CC0099"/>
          </a:solidFill>
        </a:ln>
      </dgm:spPr>
      <dgm:t>
        <a:bodyPr/>
        <a:lstStyle/>
        <a:p>
          <a:pPr algn="just"/>
          <a:r>
            <a:rPr lang="es-MX" sz="1000" dirty="0"/>
            <a:t>Ejecutar procedimiento para la identificación de R-L</a:t>
          </a:r>
          <a:endParaRPr lang="es-CO" sz="1000" dirty="0"/>
        </a:p>
      </dgm:t>
    </dgm:pt>
    <dgm:pt modelId="{61385A09-9FD6-4BDB-9743-FA3A4D43F5C0}" type="parTrans" cxnId="{74B76677-6C45-47E7-97C6-4207966EA4A2}">
      <dgm:prSet/>
      <dgm:spPr/>
      <dgm:t>
        <a:bodyPr/>
        <a:lstStyle/>
        <a:p>
          <a:endParaRPr lang="es-CO"/>
        </a:p>
      </dgm:t>
    </dgm:pt>
    <dgm:pt modelId="{1579CFEC-83AE-4BFA-96DF-D36EFE2CD643}" type="sibTrans" cxnId="{74B76677-6C45-47E7-97C6-4207966EA4A2}">
      <dgm:prSet/>
      <dgm:spPr/>
      <dgm:t>
        <a:bodyPr/>
        <a:lstStyle/>
        <a:p>
          <a:endParaRPr lang="es-CO"/>
        </a:p>
      </dgm:t>
    </dgm:pt>
    <dgm:pt modelId="{896A0633-015A-41D2-B805-6D61D5BACAB0}">
      <dgm:prSet phldrT="[Texto]" custT="1"/>
      <dgm:spPr/>
      <dgm:t>
        <a:bodyPr/>
        <a:lstStyle/>
        <a:p>
          <a:pPr algn="just"/>
          <a:r>
            <a:rPr lang="es-MX" sz="1000" dirty="0"/>
            <a:t>Creación de la matriz</a:t>
          </a:r>
          <a:endParaRPr lang="es-CO" sz="1000" dirty="0"/>
        </a:p>
      </dgm:t>
    </dgm:pt>
    <dgm:pt modelId="{373FCC9C-4385-4172-B2DD-48B7A5081F66}" type="parTrans" cxnId="{B345E90D-2ED8-495D-AD6F-58BCB1BBB84C}">
      <dgm:prSet/>
      <dgm:spPr/>
      <dgm:t>
        <a:bodyPr/>
        <a:lstStyle/>
        <a:p>
          <a:endParaRPr lang="es-CO"/>
        </a:p>
      </dgm:t>
    </dgm:pt>
    <dgm:pt modelId="{D9E4BC6B-F073-43C1-98A2-0E767B9BC19C}" type="sibTrans" cxnId="{B345E90D-2ED8-495D-AD6F-58BCB1BBB84C}">
      <dgm:prSet/>
      <dgm:spPr/>
      <dgm:t>
        <a:bodyPr/>
        <a:lstStyle/>
        <a:p>
          <a:endParaRPr lang="es-CO"/>
        </a:p>
      </dgm:t>
    </dgm:pt>
    <dgm:pt modelId="{C3FEFAA4-C396-453F-BD03-DA5C973D01BA}">
      <dgm:prSet phldrT="[Texto]" custT="1"/>
      <dgm:spPr/>
      <dgm:t>
        <a:bodyPr/>
        <a:lstStyle/>
        <a:p>
          <a:pPr algn="just"/>
          <a:r>
            <a:rPr lang="es-MX" sz="1000" dirty="0"/>
            <a:t>Formulación del procedimiento de R-L</a:t>
          </a:r>
          <a:endParaRPr lang="es-CO" sz="1000" dirty="0"/>
        </a:p>
      </dgm:t>
    </dgm:pt>
    <dgm:pt modelId="{ED868DA3-388E-44AE-BB62-692E502869FE}" type="parTrans" cxnId="{58E80B54-A89A-47AD-8840-E6C39CB10E12}">
      <dgm:prSet/>
      <dgm:spPr/>
      <dgm:t>
        <a:bodyPr/>
        <a:lstStyle/>
        <a:p>
          <a:endParaRPr lang="es-CO"/>
        </a:p>
      </dgm:t>
    </dgm:pt>
    <dgm:pt modelId="{649CD25D-E015-4390-84F5-2C38D9F043CA}" type="sibTrans" cxnId="{58E80B54-A89A-47AD-8840-E6C39CB10E12}">
      <dgm:prSet/>
      <dgm:spPr/>
      <dgm:t>
        <a:bodyPr/>
        <a:lstStyle/>
        <a:p>
          <a:endParaRPr lang="es-CO"/>
        </a:p>
      </dgm:t>
    </dgm:pt>
    <dgm:pt modelId="{041FCB46-C7BD-4C08-8AAA-96ADB646A763}">
      <dgm:prSet phldrT="[Texto]" custT="1"/>
      <dgm:spPr>
        <a:ln>
          <a:solidFill>
            <a:srgbClr val="CC0099"/>
          </a:solidFill>
        </a:ln>
      </dgm:spPr>
      <dgm:t>
        <a:bodyPr/>
        <a:lstStyle/>
        <a:p>
          <a:pPr algn="just"/>
          <a:r>
            <a:rPr lang="es-MX" sz="1000" dirty="0"/>
            <a:t>Comunicar la matriz a las partes interesadas</a:t>
          </a:r>
          <a:endParaRPr lang="es-CO" sz="1000" dirty="0"/>
        </a:p>
      </dgm:t>
    </dgm:pt>
    <dgm:pt modelId="{45EE3DBA-0310-485F-A5C1-458008363574}" type="parTrans" cxnId="{1CEC634C-998C-4F19-BE83-9995820E13B1}">
      <dgm:prSet/>
      <dgm:spPr/>
      <dgm:t>
        <a:bodyPr/>
        <a:lstStyle/>
        <a:p>
          <a:endParaRPr lang="es-CO"/>
        </a:p>
      </dgm:t>
    </dgm:pt>
    <dgm:pt modelId="{912762B0-0067-42ED-B384-B2562CC31D36}" type="sibTrans" cxnId="{1CEC634C-998C-4F19-BE83-9995820E13B1}">
      <dgm:prSet/>
      <dgm:spPr/>
      <dgm:t>
        <a:bodyPr/>
        <a:lstStyle/>
        <a:p>
          <a:endParaRPr lang="es-CO"/>
        </a:p>
      </dgm:t>
    </dgm:pt>
    <dgm:pt modelId="{795B4E6D-72BC-487E-BAAE-B47A4333048F}">
      <dgm:prSet phldrT="[Texto]" custT="1"/>
      <dgm:spPr>
        <a:ln>
          <a:solidFill>
            <a:srgbClr val="FECE4D"/>
          </a:solidFill>
        </a:ln>
      </dgm:spPr>
      <dgm:t>
        <a:bodyPr/>
        <a:lstStyle/>
        <a:p>
          <a:pPr algn="just"/>
          <a:r>
            <a:rPr lang="es-MX" sz="1050" dirty="0"/>
            <a:t>Seguimiento a la ejecución de los planes de acción de la gestión de los R-L</a:t>
          </a:r>
          <a:endParaRPr lang="es-CO" sz="1050" dirty="0"/>
        </a:p>
      </dgm:t>
    </dgm:pt>
    <dgm:pt modelId="{34F25D71-F459-46B2-BFD8-EDCD81349451}" type="parTrans" cxnId="{3CB2EC31-727A-4363-9265-422D6F0F7324}">
      <dgm:prSet/>
      <dgm:spPr/>
      <dgm:t>
        <a:bodyPr/>
        <a:lstStyle/>
        <a:p>
          <a:endParaRPr lang="es-CO"/>
        </a:p>
      </dgm:t>
    </dgm:pt>
    <dgm:pt modelId="{E674E58A-DAAD-4C74-938B-0E882A209C3D}" type="sibTrans" cxnId="{3CB2EC31-727A-4363-9265-422D6F0F7324}">
      <dgm:prSet/>
      <dgm:spPr/>
      <dgm:t>
        <a:bodyPr/>
        <a:lstStyle/>
        <a:p>
          <a:endParaRPr lang="es-CO"/>
        </a:p>
      </dgm:t>
    </dgm:pt>
    <dgm:pt modelId="{137782EF-92BF-469D-A585-DC403C386ED6}">
      <dgm:prSet phldrT="[Texto]" custT="1"/>
      <dgm:spPr>
        <a:ln>
          <a:solidFill>
            <a:srgbClr val="1D6F98"/>
          </a:solidFill>
        </a:ln>
      </dgm:spPr>
      <dgm:t>
        <a:bodyPr/>
        <a:lstStyle/>
        <a:p>
          <a:pPr algn="just"/>
          <a:r>
            <a:rPr lang="es-MX" sz="1000" dirty="0"/>
            <a:t>Actualización constante de la matriz.</a:t>
          </a:r>
          <a:endParaRPr lang="es-CO" sz="1000" dirty="0"/>
        </a:p>
      </dgm:t>
    </dgm:pt>
    <dgm:pt modelId="{C3C91714-4BDE-44AB-8CB6-64F5F3DA848C}" type="parTrans" cxnId="{66F74CF7-0842-486C-BCDE-A2AE4AFEE265}">
      <dgm:prSet/>
      <dgm:spPr/>
      <dgm:t>
        <a:bodyPr/>
        <a:lstStyle/>
        <a:p>
          <a:endParaRPr lang="es-CO"/>
        </a:p>
      </dgm:t>
    </dgm:pt>
    <dgm:pt modelId="{F9FA6E36-18DD-438A-BE56-99455405A196}" type="sibTrans" cxnId="{66F74CF7-0842-486C-BCDE-A2AE4AFEE265}">
      <dgm:prSet/>
      <dgm:spPr/>
      <dgm:t>
        <a:bodyPr/>
        <a:lstStyle/>
        <a:p>
          <a:endParaRPr lang="es-CO"/>
        </a:p>
      </dgm:t>
    </dgm:pt>
    <dgm:pt modelId="{246B3A66-C508-49C4-9058-4E5302F6201A}" type="pres">
      <dgm:prSet presAssocID="{8ABFCCC6-575B-47F2-B0AA-12040C2F446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AEB3767-8675-4031-89D0-316EAAC28492}" type="pres">
      <dgm:prSet presAssocID="{8ABFCCC6-575B-47F2-B0AA-12040C2F446B}" presName="children" presStyleCnt="0"/>
      <dgm:spPr/>
    </dgm:pt>
    <dgm:pt modelId="{F56F143C-351A-4B0E-9603-34A8E5552CC7}" type="pres">
      <dgm:prSet presAssocID="{8ABFCCC6-575B-47F2-B0AA-12040C2F446B}" presName="child1group" presStyleCnt="0"/>
      <dgm:spPr/>
    </dgm:pt>
    <dgm:pt modelId="{877AC64F-7C6C-4420-ACB4-2DA901C508A9}" type="pres">
      <dgm:prSet presAssocID="{8ABFCCC6-575B-47F2-B0AA-12040C2F446B}" presName="child1" presStyleLbl="bgAcc1" presStyleIdx="0" presStyleCnt="4" custScaleX="147263" custLinFactNeighborX="-31707"/>
      <dgm:spPr/>
    </dgm:pt>
    <dgm:pt modelId="{9F602C9B-58DC-48E8-9CCB-FC7A57B947E6}" type="pres">
      <dgm:prSet presAssocID="{8ABFCCC6-575B-47F2-B0AA-12040C2F446B}" presName="child1Text" presStyleLbl="bgAcc1" presStyleIdx="0" presStyleCnt="4">
        <dgm:presLayoutVars>
          <dgm:bulletEnabled val="1"/>
        </dgm:presLayoutVars>
      </dgm:prSet>
      <dgm:spPr/>
    </dgm:pt>
    <dgm:pt modelId="{CFED0FA2-EF51-4BD7-91C7-32A25D9FD737}" type="pres">
      <dgm:prSet presAssocID="{8ABFCCC6-575B-47F2-B0AA-12040C2F446B}" presName="child2group" presStyleCnt="0"/>
      <dgm:spPr/>
    </dgm:pt>
    <dgm:pt modelId="{55FD97BA-A337-47BC-AB1E-AA9A87B709C8}" type="pres">
      <dgm:prSet presAssocID="{8ABFCCC6-575B-47F2-B0AA-12040C2F446B}" presName="child2" presStyleLbl="bgAcc1" presStyleIdx="1" presStyleCnt="4" custScaleX="152957" custLinFactNeighborX="31073"/>
      <dgm:spPr/>
    </dgm:pt>
    <dgm:pt modelId="{0F317BC9-96D2-45DA-9B55-734566875E18}" type="pres">
      <dgm:prSet presAssocID="{8ABFCCC6-575B-47F2-B0AA-12040C2F446B}" presName="child2Text" presStyleLbl="bgAcc1" presStyleIdx="1" presStyleCnt="4">
        <dgm:presLayoutVars>
          <dgm:bulletEnabled val="1"/>
        </dgm:presLayoutVars>
      </dgm:prSet>
      <dgm:spPr/>
    </dgm:pt>
    <dgm:pt modelId="{E254B290-21BD-4534-83F3-357937E53FF6}" type="pres">
      <dgm:prSet presAssocID="{8ABFCCC6-575B-47F2-B0AA-12040C2F446B}" presName="child3group" presStyleCnt="0"/>
      <dgm:spPr/>
    </dgm:pt>
    <dgm:pt modelId="{128E98E3-0727-4DC9-9C59-98F2A1A9F3CD}" type="pres">
      <dgm:prSet presAssocID="{8ABFCCC6-575B-47F2-B0AA-12040C2F446B}" presName="child3" presStyleLbl="bgAcc1" presStyleIdx="2" presStyleCnt="4" custScaleX="161680" custLinFactNeighborX="28537" custLinFactNeighborY="0"/>
      <dgm:spPr/>
    </dgm:pt>
    <dgm:pt modelId="{4C897700-B6CE-4AB1-B73C-76F027B298D8}" type="pres">
      <dgm:prSet presAssocID="{8ABFCCC6-575B-47F2-B0AA-12040C2F446B}" presName="child3Text" presStyleLbl="bgAcc1" presStyleIdx="2" presStyleCnt="4">
        <dgm:presLayoutVars>
          <dgm:bulletEnabled val="1"/>
        </dgm:presLayoutVars>
      </dgm:prSet>
      <dgm:spPr/>
    </dgm:pt>
    <dgm:pt modelId="{ECAD3A1F-A4ED-4F70-B787-7487C689EA5B}" type="pres">
      <dgm:prSet presAssocID="{8ABFCCC6-575B-47F2-B0AA-12040C2F446B}" presName="child4group" presStyleCnt="0"/>
      <dgm:spPr/>
    </dgm:pt>
    <dgm:pt modelId="{4FD366D2-913B-4F02-84F3-5C138246298D}" type="pres">
      <dgm:prSet presAssocID="{8ABFCCC6-575B-47F2-B0AA-12040C2F446B}" presName="child4" presStyleLbl="bgAcc1" presStyleIdx="3" presStyleCnt="4" custScaleX="150111" custLinFactNeighborX="-27902" custLinFactNeighborY="0"/>
      <dgm:spPr/>
    </dgm:pt>
    <dgm:pt modelId="{4E9056CB-7AFE-48ED-8082-625F451009A2}" type="pres">
      <dgm:prSet presAssocID="{8ABFCCC6-575B-47F2-B0AA-12040C2F446B}" presName="child4Text" presStyleLbl="bgAcc1" presStyleIdx="3" presStyleCnt="4">
        <dgm:presLayoutVars>
          <dgm:bulletEnabled val="1"/>
        </dgm:presLayoutVars>
      </dgm:prSet>
      <dgm:spPr/>
    </dgm:pt>
    <dgm:pt modelId="{7C6C705C-6741-4B61-B0E8-C21DC480E42C}" type="pres">
      <dgm:prSet presAssocID="{8ABFCCC6-575B-47F2-B0AA-12040C2F446B}" presName="childPlaceholder" presStyleCnt="0"/>
      <dgm:spPr/>
    </dgm:pt>
    <dgm:pt modelId="{9A28A651-FCCA-4856-B3DF-31AC1F627278}" type="pres">
      <dgm:prSet presAssocID="{8ABFCCC6-575B-47F2-B0AA-12040C2F446B}" presName="circle" presStyleCnt="0"/>
      <dgm:spPr/>
    </dgm:pt>
    <dgm:pt modelId="{332A8976-6514-4BAC-A086-37D301D7B6CE}" type="pres">
      <dgm:prSet presAssocID="{8ABFCCC6-575B-47F2-B0AA-12040C2F446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6B1BA25-EF20-4F79-81AE-AFE190430277}" type="pres">
      <dgm:prSet presAssocID="{8ABFCCC6-575B-47F2-B0AA-12040C2F446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C6DA776-D2DC-4F7C-99DC-C58C8EE9DA29}" type="pres">
      <dgm:prSet presAssocID="{8ABFCCC6-575B-47F2-B0AA-12040C2F446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90BAA8D-F653-4FBE-8D2C-0E633B6C715E}" type="pres">
      <dgm:prSet presAssocID="{8ABFCCC6-575B-47F2-B0AA-12040C2F446B}" presName="quadrant4" presStyleLbl="node1" presStyleIdx="3" presStyleCnt="4" custLinFactNeighborX="2310">
        <dgm:presLayoutVars>
          <dgm:chMax val="1"/>
          <dgm:bulletEnabled val="1"/>
        </dgm:presLayoutVars>
      </dgm:prSet>
      <dgm:spPr/>
    </dgm:pt>
    <dgm:pt modelId="{D9C26094-E874-461D-AE8E-958E2EE605A5}" type="pres">
      <dgm:prSet presAssocID="{8ABFCCC6-575B-47F2-B0AA-12040C2F446B}" presName="quadrantPlaceholder" presStyleCnt="0"/>
      <dgm:spPr/>
    </dgm:pt>
    <dgm:pt modelId="{C08195B4-BDC0-4C7D-9BBE-6B110E906C98}" type="pres">
      <dgm:prSet presAssocID="{8ABFCCC6-575B-47F2-B0AA-12040C2F446B}" presName="center1" presStyleLbl="fgShp" presStyleIdx="0" presStyleCnt="2"/>
      <dgm:spPr/>
    </dgm:pt>
    <dgm:pt modelId="{F8028DEA-0770-462F-99C1-CF4019337B12}" type="pres">
      <dgm:prSet presAssocID="{8ABFCCC6-575B-47F2-B0AA-12040C2F446B}" presName="center2" presStyleLbl="fgShp" presStyleIdx="1" presStyleCnt="2"/>
      <dgm:spPr/>
    </dgm:pt>
  </dgm:ptLst>
  <dgm:cxnLst>
    <dgm:cxn modelId="{DCD42A08-B88F-427A-A2E9-F6F611EFD17D}" type="presOf" srcId="{CD4D8B0B-39BD-4352-B5C7-92D124EFF4E8}" destId="{9F602C9B-58DC-48E8-9CCB-FC7A57B947E6}" srcOrd="1" destOrd="0" presId="urn:microsoft.com/office/officeart/2005/8/layout/cycle4"/>
    <dgm:cxn modelId="{B345E90D-2ED8-495D-AD6F-58BCB1BBB84C}" srcId="{6482F017-A94F-488D-BA17-597752C6DBAC}" destId="{896A0633-015A-41D2-B805-6D61D5BACAB0}" srcOrd="1" destOrd="0" parTransId="{373FCC9C-4385-4172-B2DD-48B7A5081F66}" sibTransId="{D9E4BC6B-F073-43C1-98A2-0E767B9BC19C}"/>
    <dgm:cxn modelId="{CC529812-24BB-4AC8-9640-109E65752C43}" srcId="{8ABFCCC6-575B-47F2-B0AA-12040C2F446B}" destId="{6482F017-A94F-488D-BA17-597752C6DBAC}" srcOrd="0" destOrd="0" parTransId="{E446E2E9-6E39-4C33-9630-76011D572362}" sibTransId="{F86A5108-5A5F-4194-9F3D-73E63787A589}"/>
    <dgm:cxn modelId="{B147C113-3DB5-49B0-8B7C-BD298A63DEA0}" type="presOf" srcId="{95C1ADC9-07AA-4E74-9815-D2D3429C7CD0}" destId="{36B1BA25-EF20-4F79-81AE-AFE190430277}" srcOrd="0" destOrd="0" presId="urn:microsoft.com/office/officeart/2005/8/layout/cycle4"/>
    <dgm:cxn modelId="{BA200E19-C6D8-48B2-BF79-295D51286E63}" type="presOf" srcId="{7BCD7EF4-E1BE-4687-B463-2B529DDC58EA}" destId="{55FD97BA-A337-47BC-AB1E-AA9A87B709C8}" srcOrd="0" destOrd="1" presId="urn:microsoft.com/office/officeart/2005/8/layout/cycle4"/>
    <dgm:cxn modelId="{455E462C-A0B1-4839-875C-C3B50F9EF11D}" srcId="{6DB8313E-0923-4B0F-9250-E373A590EE67}" destId="{B2BD0DD8-9440-4C3B-83DD-0FA2CEA256EC}" srcOrd="0" destOrd="0" parTransId="{A434C199-536C-4407-925E-9AEF538DE18C}" sibTransId="{92A97177-5CD4-4377-81B0-CDFE671B981A}"/>
    <dgm:cxn modelId="{3CB2EC31-727A-4363-9265-422D6F0F7324}" srcId="{6DB8313E-0923-4B0F-9250-E373A590EE67}" destId="{795B4E6D-72BC-487E-BAAE-B47A4333048F}" srcOrd="1" destOrd="0" parTransId="{34F25D71-F459-46B2-BFD8-EDCD81349451}" sibTransId="{E674E58A-DAAD-4C74-938B-0E882A209C3D}"/>
    <dgm:cxn modelId="{F9EAF048-19F5-4CB6-9935-480F2795216D}" srcId="{84D9F84C-FD2F-4B34-9596-9F6EBC7DD12B}" destId="{77B4965D-19EC-4023-BEF3-D84B1DABB66A}" srcOrd="0" destOrd="0" parTransId="{12A9319F-8FEB-4781-9842-5D405A94B97A}" sibTransId="{723D0049-E865-4353-B039-B135F79D2E4B}"/>
    <dgm:cxn modelId="{DA98156A-EDCA-453C-B554-9E5177324BF4}" type="presOf" srcId="{041FCB46-C7BD-4C08-8AAA-96ADB646A763}" destId="{0F317BC9-96D2-45DA-9B55-734566875E18}" srcOrd="1" destOrd="2" presId="urn:microsoft.com/office/officeart/2005/8/layout/cycle4"/>
    <dgm:cxn modelId="{F68AC64A-A096-4F2A-A6A3-EDEE67A27956}" type="presOf" srcId="{896A0633-015A-41D2-B805-6D61D5BACAB0}" destId="{877AC64F-7C6C-4420-ACB4-2DA901C508A9}" srcOrd="0" destOrd="1" presId="urn:microsoft.com/office/officeart/2005/8/layout/cycle4"/>
    <dgm:cxn modelId="{1CEC634C-998C-4F19-BE83-9995820E13B1}" srcId="{95C1ADC9-07AA-4E74-9815-D2D3429C7CD0}" destId="{041FCB46-C7BD-4C08-8AAA-96ADB646A763}" srcOrd="2" destOrd="0" parTransId="{45EE3DBA-0310-485F-A5C1-458008363574}" sibTransId="{912762B0-0067-42ED-B384-B2562CC31D36}"/>
    <dgm:cxn modelId="{14AEFC4D-C9B5-4208-B6FA-A74CDDC1E42D}" type="presOf" srcId="{6DB8313E-0923-4B0F-9250-E373A590EE67}" destId="{EC6DA776-D2DC-4F7C-99DC-C58C8EE9DA29}" srcOrd="0" destOrd="0" presId="urn:microsoft.com/office/officeart/2005/8/layout/cycle4"/>
    <dgm:cxn modelId="{2852564E-A7A9-494B-8044-AB34605D0AA0}" srcId="{8ABFCCC6-575B-47F2-B0AA-12040C2F446B}" destId="{84D9F84C-FD2F-4B34-9596-9F6EBC7DD12B}" srcOrd="3" destOrd="0" parTransId="{D078138F-D043-420E-8790-B4435D1023DE}" sibTransId="{B4390428-F693-48BB-A566-37135D88C322}"/>
    <dgm:cxn modelId="{C9F1DC52-08A4-47BE-8BBD-6C9ADD2F0EF5}" type="presOf" srcId="{795B4E6D-72BC-487E-BAAE-B47A4333048F}" destId="{128E98E3-0727-4DC9-9C59-98F2A1A9F3CD}" srcOrd="0" destOrd="1" presId="urn:microsoft.com/office/officeart/2005/8/layout/cycle4"/>
    <dgm:cxn modelId="{8A16BA53-FA9D-47AD-BC88-E81FBD66BD77}" type="presOf" srcId="{8ABFCCC6-575B-47F2-B0AA-12040C2F446B}" destId="{246B3A66-C508-49C4-9058-4E5302F6201A}" srcOrd="0" destOrd="0" presId="urn:microsoft.com/office/officeart/2005/8/layout/cycle4"/>
    <dgm:cxn modelId="{58E80B54-A89A-47AD-8840-E6C39CB10E12}" srcId="{6482F017-A94F-488D-BA17-597752C6DBAC}" destId="{C3FEFAA4-C396-453F-BD03-DA5C973D01BA}" srcOrd="2" destOrd="0" parTransId="{ED868DA3-388E-44AE-BB62-692E502869FE}" sibTransId="{649CD25D-E015-4390-84F5-2C38D9F043CA}"/>
    <dgm:cxn modelId="{5FB9C474-0680-442A-83D2-1119751D04A3}" type="presOf" srcId="{B118BEE4-695B-4FED-9180-7CF9E1FDA066}" destId="{55FD97BA-A337-47BC-AB1E-AA9A87B709C8}" srcOrd="0" destOrd="0" presId="urn:microsoft.com/office/officeart/2005/8/layout/cycle4"/>
    <dgm:cxn modelId="{412FD774-DF0B-469E-9D09-B0149686F694}" type="presOf" srcId="{137782EF-92BF-469D-A585-DC403C386ED6}" destId="{4E9056CB-7AFE-48ED-8082-625F451009A2}" srcOrd="1" destOrd="1" presId="urn:microsoft.com/office/officeart/2005/8/layout/cycle4"/>
    <dgm:cxn modelId="{74B76677-6C45-47E7-97C6-4207966EA4A2}" srcId="{95C1ADC9-07AA-4E74-9815-D2D3429C7CD0}" destId="{7BCD7EF4-E1BE-4687-B463-2B529DDC58EA}" srcOrd="1" destOrd="0" parTransId="{61385A09-9FD6-4BDB-9743-FA3A4D43F5C0}" sibTransId="{1579CFEC-83AE-4BFA-96DF-D36EFE2CD643}"/>
    <dgm:cxn modelId="{A7787977-008B-4BAF-9756-80EFE3430DB0}" type="presOf" srcId="{CD4D8B0B-39BD-4352-B5C7-92D124EFF4E8}" destId="{877AC64F-7C6C-4420-ACB4-2DA901C508A9}" srcOrd="0" destOrd="0" presId="urn:microsoft.com/office/officeart/2005/8/layout/cycle4"/>
    <dgm:cxn modelId="{230B6978-0F60-4648-A0EE-7E6B9F6C7937}" type="presOf" srcId="{77B4965D-19EC-4023-BEF3-D84B1DABB66A}" destId="{4E9056CB-7AFE-48ED-8082-625F451009A2}" srcOrd="1" destOrd="0" presId="urn:microsoft.com/office/officeart/2005/8/layout/cycle4"/>
    <dgm:cxn modelId="{523A5058-5CAE-4A2C-B847-9C8FDA9AE6ED}" type="presOf" srcId="{84D9F84C-FD2F-4B34-9596-9F6EBC7DD12B}" destId="{090BAA8D-F653-4FBE-8D2C-0E633B6C715E}" srcOrd="0" destOrd="0" presId="urn:microsoft.com/office/officeart/2005/8/layout/cycle4"/>
    <dgm:cxn modelId="{1380227B-5F9D-4CE7-B4E4-71C7A24E873B}" type="presOf" srcId="{C3FEFAA4-C396-453F-BD03-DA5C973D01BA}" destId="{9F602C9B-58DC-48E8-9CCB-FC7A57B947E6}" srcOrd="1" destOrd="2" presId="urn:microsoft.com/office/officeart/2005/8/layout/cycle4"/>
    <dgm:cxn modelId="{45B5D27E-BC9D-499A-932C-A1F92723884C}" type="presOf" srcId="{B118BEE4-695B-4FED-9180-7CF9E1FDA066}" destId="{0F317BC9-96D2-45DA-9B55-734566875E18}" srcOrd="1" destOrd="0" presId="urn:microsoft.com/office/officeart/2005/8/layout/cycle4"/>
    <dgm:cxn modelId="{87E09E83-EB4A-4911-9F9A-706606123EC0}" srcId="{95C1ADC9-07AA-4E74-9815-D2D3429C7CD0}" destId="{B118BEE4-695B-4FED-9180-7CF9E1FDA066}" srcOrd="0" destOrd="0" parTransId="{4CB69891-A04D-4DFB-A4C0-06167CA45572}" sibTransId="{B4A789F1-6732-4075-85F9-F343D6081DC3}"/>
    <dgm:cxn modelId="{4B724294-9677-41C4-98DF-3A79AB1F92D0}" type="presOf" srcId="{137782EF-92BF-469D-A585-DC403C386ED6}" destId="{4FD366D2-913B-4F02-84F3-5C138246298D}" srcOrd="0" destOrd="1" presId="urn:microsoft.com/office/officeart/2005/8/layout/cycle4"/>
    <dgm:cxn modelId="{52E4899A-A226-4B1A-B48C-21AA69345123}" type="presOf" srcId="{7BCD7EF4-E1BE-4687-B463-2B529DDC58EA}" destId="{0F317BC9-96D2-45DA-9B55-734566875E18}" srcOrd="1" destOrd="1" presId="urn:microsoft.com/office/officeart/2005/8/layout/cycle4"/>
    <dgm:cxn modelId="{3A1674A4-1E07-4162-B1BE-99C5A22EB85D}" type="presOf" srcId="{B2BD0DD8-9440-4C3B-83DD-0FA2CEA256EC}" destId="{4C897700-B6CE-4AB1-B73C-76F027B298D8}" srcOrd="1" destOrd="0" presId="urn:microsoft.com/office/officeart/2005/8/layout/cycle4"/>
    <dgm:cxn modelId="{6FF207A7-3EDD-4048-8A48-3FDC332162F7}" srcId="{8ABFCCC6-575B-47F2-B0AA-12040C2F446B}" destId="{95C1ADC9-07AA-4E74-9815-D2D3429C7CD0}" srcOrd="1" destOrd="0" parTransId="{CE4A117A-9D89-4304-83F5-8EA3D38C6365}" sibTransId="{D2FF9163-5A15-49A8-9A6F-C62902AA0B31}"/>
    <dgm:cxn modelId="{2E8567AC-18C2-45B5-AFEC-197448AEA5F4}" type="presOf" srcId="{6482F017-A94F-488D-BA17-597752C6DBAC}" destId="{332A8976-6514-4BAC-A086-37D301D7B6CE}" srcOrd="0" destOrd="0" presId="urn:microsoft.com/office/officeart/2005/8/layout/cycle4"/>
    <dgm:cxn modelId="{B60CE4B2-C06B-4792-B682-4C6732A1CC5C}" type="presOf" srcId="{77B4965D-19EC-4023-BEF3-D84B1DABB66A}" destId="{4FD366D2-913B-4F02-84F3-5C138246298D}" srcOrd="0" destOrd="0" presId="urn:microsoft.com/office/officeart/2005/8/layout/cycle4"/>
    <dgm:cxn modelId="{5EE94BC4-4366-4257-A55D-3D81B27D215E}" type="presOf" srcId="{896A0633-015A-41D2-B805-6D61D5BACAB0}" destId="{9F602C9B-58DC-48E8-9CCB-FC7A57B947E6}" srcOrd="1" destOrd="1" presId="urn:microsoft.com/office/officeart/2005/8/layout/cycle4"/>
    <dgm:cxn modelId="{68D76ED5-2EE4-49B5-8C1B-DFD98B2D1FBC}" type="presOf" srcId="{C3FEFAA4-C396-453F-BD03-DA5C973D01BA}" destId="{877AC64F-7C6C-4420-ACB4-2DA901C508A9}" srcOrd="0" destOrd="2" presId="urn:microsoft.com/office/officeart/2005/8/layout/cycle4"/>
    <dgm:cxn modelId="{A375FCD6-5595-4B8F-87C4-AB03C6FAB9CF}" type="presOf" srcId="{041FCB46-C7BD-4C08-8AAA-96ADB646A763}" destId="{55FD97BA-A337-47BC-AB1E-AA9A87B709C8}" srcOrd="0" destOrd="2" presId="urn:microsoft.com/office/officeart/2005/8/layout/cycle4"/>
    <dgm:cxn modelId="{DBB754DA-510C-49B6-80B7-23B9A587CCFA}" type="presOf" srcId="{795B4E6D-72BC-487E-BAAE-B47A4333048F}" destId="{4C897700-B6CE-4AB1-B73C-76F027B298D8}" srcOrd="1" destOrd="1" presId="urn:microsoft.com/office/officeart/2005/8/layout/cycle4"/>
    <dgm:cxn modelId="{F1532BE9-E3B3-4E83-900B-A9655054CB96}" type="presOf" srcId="{B2BD0DD8-9440-4C3B-83DD-0FA2CEA256EC}" destId="{128E98E3-0727-4DC9-9C59-98F2A1A9F3CD}" srcOrd="0" destOrd="0" presId="urn:microsoft.com/office/officeart/2005/8/layout/cycle4"/>
    <dgm:cxn modelId="{A38898ED-7C2A-4F02-9D3D-FFCB5750F860}" srcId="{8ABFCCC6-575B-47F2-B0AA-12040C2F446B}" destId="{6DB8313E-0923-4B0F-9250-E373A590EE67}" srcOrd="2" destOrd="0" parTransId="{E73C7F06-4A8C-4F35-B8AA-13BDAD96D219}" sibTransId="{AC2BB907-ECFB-4D73-8D1B-99D9B86D0B96}"/>
    <dgm:cxn modelId="{F11DF9F0-969C-4FE9-A766-F67FA5369901}" srcId="{6482F017-A94F-488D-BA17-597752C6DBAC}" destId="{CD4D8B0B-39BD-4352-B5C7-92D124EFF4E8}" srcOrd="0" destOrd="0" parTransId="{80902798-E42C-4EB5-B457-59DEE93F59EF}" sibTransId="{E42B3C62-B9FE-43ED-844F-87B7D47F2EE0}"/>
    <dgm:cxn modelId="{66F74CF7-0842-486C-BCDE-A2AE4AFEE265}" srcId="{84D9F84C-FD2F-4B34-9596-9F6EBC7DD12B}" destId="{137782EF-92BF-469D-A585-DC403C386ED6}" srcOrd="1" destOrd="0" parTransId="{C3C91714-4BDE-44AB-8CB6-64F5F3DA848C}" sibTransId="{F9FA6E36-18DD-438A-BE56-99455405A196}"/>
    <dgm:cxn modelId="{3CDB124D-32A6-443B-9679-B4118FFB51B3}" type="presParOf" srcId="{246B3A66-C508-49C4-9058-4E5302F6201A}" destId="{7AEB3767-8675-4031-89D0-316EAAC28492}" srcOrd="0" destOrd="0" presId="urn:microsoft.com/office/officeart/2005/8/layout/cycle4"/>
    <dgm:cxn modelId="{FF7560F8-718F-420B-87ED-7392C6E28BA8}" type="presParOf" srcId="{7AEB3767-8675-4031-89D0-316EAAC28492}" destId="{F56F143C-351A-4B0E-9603-34A8E5552CC7}" srcOrd="0" destOrd="0" presId="urn:microsoft.com/office/officeart/2005/8/layout/cycle4"/>
    <dgm:cxn modelId="{032C22B1-E585-4C94-A633-08B32A92E654}" type="presParOf" srcId="{F56F143C-351A-4B0E-9603-34A8E5552CC7}" destId="{877AC64F-7C6C-4420-ACB4-2DA901C508A9}" srcOrd="0" destOrd="0" presId="urn:microsoft.com/office/officeart/2005/8/layout/cycle4"/>
    <dgm:cxn modelId="{C52E8DC5-CE3D-4321-BC0D-A21ED0EA8C19}" type="presParOf" srcId="{F56F143C-351A-4B0E-9603-34A8E5552CC7}" destId="{9F602C9B-58DC-48E8-9CCB-FC7A57B947E6}" srcOrd="1" destOrd="0" presId="urn:microsoft.com/office/officeart/2005/8/layout/cycle4"/>
    <dgm:cxn modelId="{9560863D-3C5B-4E66-B8CA-CC429F13EC9A}" type="presParOf" srcId="{7AEB3767-8675-4031-89D0-316EAAC28492}" destId="{CFED0FA2-EF51-4BD7-91C7-32A25D9FD737}" srcOrd="1" destOrd="0" presId="urn:microsoft.com/office/officeart/2005/8/layout/cycle4"/>
    <dgm:cxn modelId="{96413FF3-1706-409D-B7F1-683329055DCF}" type="presParOf" srcId="{CFED0FA2-EF51-4BD7-91C7-32A25D9FD737}" destId="{55FD97BA-A337-47BC-AB1E-AA9A87B709C8}" srcOrd="0" destOrd="0" presId="urn:microsoft.com/office/officeart/2005/8/layout/cycle4"/>
    <dgm:cxn modelId="{92D61EBB-D99E-4FF9-8988-C332597A02BA}" type="presParOf" srcId="{CFED0FA2-EF51-4BD7-91C7-32A25D9FD737}" destId="{0F317BC9-96D2-45DA-9B55-734566875E18}" srcOrd="1" destOrd="0" presId="urn:microsoft.com/office/officeart/2005/8/layout/cycle4"/>
    <dgm:cxn modelId="{400D2A16-E745-4644-8A8C-9C8C372DD54E}" type="presParOf" srcId="{7AEB3767-8675-4031-89D0-316EAAC28492}" destId="{E254B290-21BD-4534-83F3-357937E53FF6}" srcOrd="2" destOrd="0" presId="urn:microsoft.com/office/officeart/2005/8/layout/cycle4"/>
    <dgm:cxn modelId="{79F5105E-2E69-42B2-8923-3EAF3187E4BF}" type="presParOf" srcId="{E254B290-21BD-4534-83F3-357937E53FF6}" destId="{128E98E3-0727-4DC9-9C59-98F2A1A9F3CD}" srcOrd="0" destOrd="0" presId="urn:microsoft.com/office/officeart/2005/8/layout/cycle4"/>
    <dgm:cxn modelId="{E4A4C360-7BEC-4012-8AFF-ABC15A578EB5}" type="presParOf" srcId="{E254B290-21BD-4534-83F3-357937E53FF6}" destId="{4C897700-B6CE-4AB1-B73C-76F027B298D8}" srcOrd="1" destOrd="0" presId="urn:microsoft.com/office/officeart/2005/8/layout/cycle4"/>
    <dgm:cxn modelId="{0A808CC4-F997-4BD2-A1DF-C452A56F8845}" type="presParOf" srcId="{7AEB3767-8675-4031-89D0-316EAAC28492}" destId="{ECAD3A1F-A4ED-4F70-B787-7487C689EA5B}" srcOrd="3" destOrd="0" presId="urn:microsoft.com/office/officeart/2005/8/layout/cycle4"/>
    <dgm:cxn modelId="{5895C844-A966-4368-8D21-FA44BBBAEF37}" type="presParOf" srcId="{ECAD3A1F-A4ED-4F70-B787-7487C689EA5B}" destId="{4FD366D2-913B-4F02-84F3-5C138246298D}" srcOrd="0" destOrd="0" presId="urn:microsoft.com/office/officeart/2005/8/layout/cycle4"/>
    <dgm:cxn modelId="{5B5CEC0D-7323-4F6A-99B2-BD84EFC01614}" type="presParOf" srcId="{ECAD3A1F-A4ED-4F70-B787-7487C689EA5B}" destId="{4E9056CB-7AFE-48ED-8082-625F451009A2}" srcOrd="1" destOrd="0" presId="urn:microsoft.com/office/officeart/2005/8/layout/cycle4"/>
    <dgm:cxn modelId="{CEFD0F37-7914-4EB9-9FD8-2529C2E74BA3}" type="presParOf" srcId="{7AEB3767-8675-4031-89D0-316EAAC28492}" destId="{7C6C705C-6741-4B61-B0E8-C21DC480E42C}" srcOrd="4" destOrd="0" presId="urn:microsoft.com/office/officeart/2005/8/layout/cycle4"/>
    <dgm:cxn modelId="{EBB0A626-8B2D-4F00-ADD3-3EDFDE2EED61}" type="presParOf" srcId="{246B3A66-C508-49C4-9058-4E5302F6201A}" destId="{9A28A651-FCCA-4856-B3DF-31AC1F627278}" srcOrd="1" destOrd="0" presId="urn:microsoft.com/office/officeart/2005/8/layout/cycle4"/>
    <dgm:cxn modelId="{0E00B33A-35F2-4FA5-AA8D-F820DB99B0C2}" type="presParOf" srcId="{9A28A651-FCCA-4856-B3DF-31AC1F627278}" destId="{332A8976-6514-4BAC-A086-37D301D7B6CE}" srcOrd="0" destOrd="0" presId="urn:microsoft.com/office/officeart/2005/8/layout/cycle4"/>
    <dgm:cxn modelId="{2548F737-0DF5-4E30-8D71-90C7763968C9}" type="presParOf" srcId="{9A28A651-FCCA-4856-B3DF-31AC1F627278}" destId="{36B1BA25-EF20-4F79-81AE-AFE190430277}" srcOrd="1" destOrd="0" presId="urn:microsoft.com/office/officeart/2005/8/layout/cycle4"/>
    <dgm:cxn modelId="{93CB9140-3CB2-4F22-87C3-5BCE32EFCE03}" type="presParOf" srcId="{9A28A651-FCCA-4856-B3DF-31AC1F627278}" destId="{EC6DA776-D2DC-4F7C-99DC-C58C8EE9DA29}" srcOrd="2" destOrd="0" presId="urn:microsoft.com/office/officeart/2005/8/layout/cycle4"/>
    <dgm:cxn modelId="{547E6A62-E20A-48B2-BA83-396A6B2DAEDD}" type="presParOf" srcId="{9A28A651-FCCA-4856-B3DF-31AC1F627278}" destId="{090BAA8D-F653-4FBE-8D2C-0E633B6C715E}" srcOrd="3" destOrd="0" presId="urn:microsoft.com/office/officeart/2005/8/layout/cycle4"/>
    <dgm:cxn modelId="{C3914B53-293F-4E4C-B936-81AA0E1D1B53}" type="presParOf" srcId="{9A28A651-FCCA-4856-B3DF-31AC1F627278}" destId="{D9C26094-E874-461D-AE8E-958E2EE605A5}" srcOrd="4" destOrd="0" presId="urn:microsoft.com/office/officeart/2005/8/layout/cycle4"/>
    <dgm:cxn modelId="{5225DA0B-0006-4754-BB97-01F9C62BD440}" type="presParOf" srcId="{246B3A66-C508-49C4-9058-4E5302F6201A}" destId="{C08195B4-BDC0-4C7D-9BBE-6B110E906C98}" srcOrd="2" destOrd="0" presId="urn:microsoft.com/office/officeart/2005/8/layout/cycle4"/>
    <dgm:cxn modelId="{2DBF8DD6-ACDE-4E1D-AC2F-7B3AD6E84DCA}" type="presParOf" srcId="{246B3A66-C508-49C4-9058-4E5302F6201A}" destId="{F8028DEA-0770-462F-99C1-CF4019337B1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52236-E7DD-443E-8A6F-63304DA1D1AC}">
      <dsp:nvSpPr>
        <dsp:cNvPr id="0" name=""/>
        <dsp:cNvSpPr/>
      </dsp:nvSpPr>
      <dsp:spPr>
        <a:xfrm>
          <a:off x="0" y="0"/>
          <a:ext cx="8941135" cy="1286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AC402-CE8A-47A7-AF44-56BD7A7512BC}">
      <dsp:nvSpPr>
        <dsp:cNvPr id="0" name=""/>
        <dsp:cNvSpPr/>
      </dsp:nvSpPr>
      <dsp:spPr>
        <a:xfrm>
          <a:off x="267013" y="341012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77DE0-3A45-4F46-A936-DB10FCD33617}">
      <dsp:nvSpPr>
        <dsp:cNvPr id="0" name=""/>
        <dsp:cNvSpPr/>
      </dsp:nvSpPr>
      <dsp:spPr>
        <a:xfrm rot="10800000">
          <a:off x="277648" y="1352876"/>
          <a:ext cx="699704" cy="110619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ID o Consecutivo</a:t>
          </a:r>
          <a:endParaRPr lang="es-CO" sz="1100" kern="1200" dirty="0"/>
        </a:p>
      </dsp:txBody>
      <dsp:txXfrm rot="10800000">
        <a:off x="299166" y="1352876"/>
        <a:ext cx="656668" cy="1084676"/>
      </dsp:txXfrm>
    </dsp:sp>
    <dsp:sp modelId="{5CAA3136-27C8-4FBE-A34A-0C43725BA77E}">
      <dsp:nvSpPr>
        <dsp:cNvPr id="0" name=""/>
        <dsp:cNvSpPr/>
      </dsp:nvSpPr>
      <dsp:spPr>
        <a:xfrm>
          <a:off x="1051795" y="345320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5BD34-FAC9-4988-B3A2-D04E6236CF6D}">
      <dsp:nvSpPr>
        <dsp:cNvPr id="0" name=""/>
        <dsp:cNvSpPr/>
      </dsp:nvSpPr>
      <dsp:spPr>
        <a:xfrm rot="10800000">
          <a:off x="1041145" y="1355935"/>
          <a:ext cx="699704" cy="108930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Tema General</a:t>
          </a:r>
          <a:endParaRPr lang="es-CO" sz="1100" kern="1200" dirty="0"/>
        </a:p>
      </dsp:txBody>
      <dsp:txXfrm rot="10800000">
        <a:off x="1062663" y="1355935"/>
        <a:ext cx="656668" cy="1067785"/>
      </dsp:txXfrm>
    </dsp:sp>
    <dsp:sp modelId="{5AE73DFF-DA7D-4B70-ACC8-5313D9C686AE}">
      <dsp:nvSpPr>
        <dsp:cNvPr id="0" name=""/>
        <dsp:cNvSpPr/>
      </dsp:nvSpPr>
      <dsp:spPr>
        <a:xfrm>
          <a:off x="1811688" y="345914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EA429-9BF8-401C-90BB-65D2F58270E9}">
      <dsp:nvSpPr>
        <dsp:cNvPr id="0" name=""/>
        <dsp:cNvSpPr/>
      </dsp:nvSpPr>
      <dsp:spPr>
        <a:xfrm rot="10800000">
          <a:off x="1811695" y="1357700"/>
          <a:ext cx="699704" cy="108692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latin typeface="Calibri"/>
              <a:ea typeface="+mn-ea"/>
              <a:cs typeface="+mn-cs"/>
            </a:rPr>
            <a:t>Tema especifico</a:t>
          </a:r>
          <a:endParaRPr lang="es-CO" sz="1100" kern="1200" dirty="0">
            <a:latin typeface="Calibri"/>
            <a:ea typeface="+mn-ea"/>
            <a:cs typeface="+mn-cs"/>
          </a:endParaRPr>
        </a:p>
      </dsp:txBody>
      <dsp:txXfrm rot="10800000">
        <a:off x="1833213" y="1357700"/>
        <a:ext cx="656668" cy="1065410"/>
      </dsp:txXfrm>
    </dsp:sp>
    <dsp:sp modelId="{0DD4C226-71DE-4915-ACB7-C99FBAC5FA97}">
      <dsp:nvSpPr>
        <dsp:cNvPr id="0" name=""/>
        <dsp:cNvSpPr/>
      </dsp:nvSpPr>
      <dsp:spPr>
        <a:xfrm>
          <a:off x="2581364" y="343055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AD429-1100-491A-BF66-D8975A2AFDC0}">
      <dsp:nvSpPr>
        <dsp:cNvPr id="0" name=""/>
        <dsp:cNvSpPr/>
      </dsp:nvSpPr>
      <dsp:spPr>
        <a:xfrm rot="10800000">
          <a:off x="2581364" y="1349046"/>
          <a:ext cx="699704" cy="1098362"/>
        </a:xfrm>
        <a:prstGeom prst="round2SameRect">
          <a:avLst>
            <a:gd name="adj1" fmla="val 10500"/>
            <a:gd name="adj2" fmla="val 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25400" cap="flat" cmpd="sng" algn="ctr">
          <a:solidFill>
            <a:prstClr val="black">
              <a:shade val="80000"/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Tipo de norma</a:t>
          </a:r>
          <a:endParaRPr lang="es-CO" sz="11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 rot="10800000">
        <a:off x="2602882" y="1349046"/>
        <a:ext cx="656668" cy="1076844"/>
      </dsp:txXfrm>
    </dsp:sp>
    <dsp:sp modelId="{A615CD25-3556-46CB-9B0E-FC26FEF36877}">
      <dsp:nvSpPr>
        <dsp:cNvPr id="0" name=""/>
        <dsp:cNvSpPr/>
      </dsp:nvSpPr>
      <dsp:spPr>
        <a:xfrm>
          <a:off x="3351039" y="339808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03074-22A1-4F1F-B993-024F7BF32DC9}">
      <dsp:nvSpPr>
        <dsp:cNvPr id="0" name=""/>
        <dsp:cNvSpPr/>
      </dsp:nvSpPr>
      <dsp:spPr>
        <a:xfrm rot="10800000">
          <a:off x="3351039" y="1358538"/>
          <a:ext cx="699704" cy="111135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Fecha y año de expedición de la norma</a:t>
          </a:r>
          <a:endParaRPr lang="es-CO" sz="1100" kern="1200" dirty="0"/>
        </a:p>
      </dsp:txBody>
      <dsp:txXfrm rot="10800000">
        <a:off x="3372557" y="1358538"/>
        <a:ext cx="656668" cy="1089834"/>
      </dsp:txXfrm>
    </dsp:sp>
    <dsp:sp modelId="{577181C9-697E-43CA-91D0-3F3A0F1064D1}">
      <dsp:nvSpPr>
        <dsp:cNvPr id="0" name=""/>
        <dsp:cNvSpPr/>
      </dsp:nvSpPr>
      <dsp:spPr>
        <a:xfrm>
          <a:off x="4120715" y="330273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998C5-BBA4-4FE2-94B2-89828822C38B}">
      <dsp:nvSpPr>
        <dsp:cNvPr id="0" name=""/>
        <dsp:cNvSpPr/>
      </dsp:nvSpPr>
      <dsp:spPr>
        <a:xfrm rot="10800000">
          <a:off x="4136241" y="1339638"/>
          <a:ext cx="699704" cy="114949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Autoridad emisora</a:t>
          </a:r>
          <a:endParaRPr lang="es-CO" sz="1000" kern="1200" dirty="0"/>
        </a:p>
      </dsp:txBody>
      <dsp:txXfrm rot="10800000">
        <a:off x="4157759" y="1339638"/>
        <a:ext cx="656668" cy="1127973"/>
      </dsp:txXfrm>
    </dsp:sp>
    <dsp:sp modelId="{0BD062DA-37FF-4FAA-A371-EACE6A7E9FF0}">
      <dsp:nvSpPr>
        <dsp:cNvPr id="0" name=""/>
        <dsp:cNvSpPr/>
      </dsp:nvSpPr>
      <dsp:spPr>
        <a:xfrm>
          <a:off x="4890390" y="336218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93D72-AD2A-4EA7-84A9-CC9F1306E71B}">
      <dsp:nvSpPr>
        <dsp:cNvPr id="0" name=""/>
        <dsp:cNvSpPr/>
      </dsp:nvSpPr>
      <dsp:spPr>
        <a:xfrm rot="10800000">
          <a:off x="4890390" y="1357362"/>
          <a:ext cx="699704" cy="112571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Asunto de la norma</a:t>
          </a:r>
          <a:endParaRPr lang="es-CO" sz="1000" kern="1200" dirty="0"/>
        </a:p>
      </dsp:txBody>
      <dsp:txXfrm rot="10800000">
        <a:off x="4911908" y="1357362"/>
        <a:ext cx="656668" cy="1104193"/>
      </dsp:txXfrm>
    </dsp:sp>
    <dsp:sp modelId="{F8EE7BC5-955D-4D4E-86FE-532079795EBE}">
      <dsp:nvSpPr>
        <dsp:cNvPr id="0" name=""/>
        <dsp:cNvSpPr/>
      </dsp:nvSpPr>
      <dsp:spPr>
        <a:xfrm>
          <a:off x="5652005" y="332639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6D45C-0DA5-41EE-B242-A27115881926}">
      <dsp:nvSpPr>
        <dsp:cNvPr id="0" name=""/>
        <dsp:cNvSpPr/>
      </dsp:nvSpPr>
      <dsp:spPr>
        <a:xfrm rot="10800000">
          <a:off x="5660065" y="1346699"/>
          <a:ext cx="699704" cy="113999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Vigencia</a:t>
          </a:r>
          <a:endParaRPr lang="es-CO" sz="1000" kern="1200" dirty="0"/>
        </a:p>
      </dsp:txBody>
      <dsp:txXfrm rot="10800000">
        <a:off x="5681583" y="1346699"/>
        <a:ext cx="656668" cy="1118473"/>
      </dsp:txXfrm>
    </dsp:sp>
    <dsp:sp modelId="{7B6883C9-FF8A-40AA-9213-FA0BFCA86125}">
      <dsp:nvSpPr>
        <dsp:cNvPr id="0" name=""/>
        <dsp:cNvSpPr/>
      </dsp:nvSpPr>
      <dsp:spPr>
        <a:xfrm>
          <a:off x="6429741" y="336285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D6DD4-E2FC-4BB7-B40D-EC8F4C9F4150}">
      <dsp:nvSpPr>
        <dsp:cNvPr id="0" name=""/>
        <dsp:cNvSpPr/>
      </dsp:nvSpPr>
      <dsp:spPr>
        <a:xfrm rot="10800000">
          <a:off x="6429741" y="1357657"/>
          <a:ext cx="699704" cy="112544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Detalle del artículo aplicable</a:t>
          </a:r>
          <a:endParaRPr lang="es-CO" sz="1000" kern="1200" dirty="0"/>
        </a:p>
      </dsp:txBody>
      <dsp:txXfrm rot="10800000">
        <a:off x="6451259" y="1357657"/>
        <a:ext cx="656668" cy="1103926"/>
      </dsp:txXfrm>
    </dsp:sp>
    <dsp:sp modelId="{4F27585D-6DAA-4C25-9A00-D65CBA2DDD82}">
      <dsp:nvSpPr>
        <dsp:cNvPr id="0" name=""/>
        <dsp:cNvSpPr/>
      </dsp:nvSpPr>
      <dsp:spPr>
        <a:xfrm>
          <a:off x="7199416" y="335094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05CCB-70F7-4958-8251-040FB587FF9E}">
      <dsp:nvSpPr>
        <dsp:cNvPr id="0" name=""/>
        <dsp:cNvSpPr/>
      </dsp:nvSpPr>
      <dsp:spPr>
        <a:xfrm rot="10800000">
          <a:off x="7199416" y="1363708"/>
          <a:ext cx="699704" cy="113020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Calibri"/>
              <a:ea typeface="+mn-ea"/>
              <a:cs typeface="+mn-cs"/>
            </a:rPr>
            <a:t>Nivel de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Calibri"/>
              <a:ea typeface="+mn-ea"/>
              <a:cs typeface="+mn-cs"/>
            </a:rPr>
            <a:t>Cumplimiento</a:t>
          </a:r>
          <a:endParaRPr lang="es-CO" sz="1000" kern="1200" dirty="0">
            <a:latin typeface="Calibri"/>
            <a:ea typeface="+mn-ea"/>
            <a:cs typeface="+mn-cs"/>
          </a:endParaRPr>
        </a:p>
      </dsp:txBody>
      <dsp:txXfrm rot="10800000">
        <a:off x="7220934" y="1363708"/>
        <a:ext cx="656668" cy="1108691"/>
      </dsp:txXfrm>
    </dsp:sp>
    <dsp:sp modelId="{37DE9CB7-B934-4AB3-8020-1FB95E08DA3B}">
      <dsp:nvSpPr>
        <dsp:cNvPr id="0" name=""/>
        <dsp:cNvSpPr/>
      </dsp:nvSpPr>
      <dsp:spPr>
        <a:xfrm>
          <a:off x="7969092" y="336273"/>
          <a:ext cx="699704" cy="9436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B8927-D75A-4A40-B2B1-BBCE695CF112}">
      <dsp:nvSpPr>
        <dsp:cNvPr id="0" name=""/>
        <dsp:cNvSpPr/>
      </dsp:nvSpPr>
      <dsp:spPr>
        <a:xfrm rot="10800000">
          <a:off x="7969092" y="1367231"/>
          <a:ext cx="699704" cy="112549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Descripción del cumplimiento</a:t>
          </a:r>
          <a:endParaRPr lang="es-CO" sz="1000" kern="1200" dirty="0"/>
        </a:p>
      </dsp:txBody>
      <dsp:txXfrm rot="10800000">
        <a:off x="7990610" y="1367231"/>
        <a:ext cx="656668" cy="1103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E98E3-0727-4DC9-9C59-98F2A1A9F3CD}">
      <dsp:nvSpPr>
        <dsp:cNvPr id="0" name=""/>
        <dsp:cNvSpPr/>
      </dsp:nvSpPr>
      <dsp:spPr>
        <a:xfrm>
          <a:off x="4557168" y="2307971"/>
          <a:ext cx="2710844" cy="10861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ECE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Revisar y evaluar el cumplimiento</a:t>
          </a:r>
          <a:endParaRPr lang="es-CO" sz="1050" kern="1200" dirty="0"/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/>
            <a:t>Seguimiento a la ejecución de los planes de acción de la gestión de los R-L</a:t>
          </a:r>
          <a:endParaRPr lang="es-CO" sz="1050" kern="1200" dirty="0"/>
        </a:p>
      </dsp:txBody>
      <dsp:txXfrm>
        <a:off x="5394279" y="2603354"/>
        <a:ext cx="1849875" cy="766862"/>
      </dsp:txXfrm>
    </dsp:sp>
    <dsp:sp modelId="{4FD366D2-913B-4F02-84F3-5C138246298D}">
      <dsp:nvSpPr>
        <dsp:cNvPr id="0" name=""/>
        <dsp:cNvSpPr/>
      </dsp:nvSpPr>
      <dsp:spPr>
        <a:xfrm>
          <a:off x="972233" y="2307971"/>
          <a:ext cx="2516870" cy="10861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D6F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Revisar la eficacia de los planes de acción establecidos</a:t>
          </a:r>
          <a:endParaRPr lang="es-CO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Actualización constante de la matriz.</a:t>
          </a:r>
          <a:endParaRPr lang="es-CO" sz="1000" kern="1200" dirty="0"/>
        </a:p>
      </dsp:txBody>
      <dsp:txXfrm>
        <a:off x="996091" y="2603354"/>
        <a:ext cx="1714093" cy="766862"/>
      </dsp:txXfrm>
    </dsp:sp>
    <dsp:sp modelId="{55FD97BA-A337-47BC-AB1E-AA9A87B709C8}">
      <dsp:nvSpPr>
        <dsp:cNvPr id="0" name=""/>
        <dsp:cNvSpPr/>
      </dsp:nvSpPr>
      <dsp:spPr>
        <a:xfrm>
          <a:off x="4672816" y="0"/>
          <a:ext cx="2564588" cy="10861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Implementar acciones establecidas</a:t>
          </a:r>
          <a:endParaRPr lang="es-CO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Ejecutar procedimiento para la identificación de R-L</a:t>
          </a:r>
          <a:endParaRPr lang="es-CO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Comunicar la matriz a las partes interesadas</a:t>
          </a:r>
          <a:endParaRPr lang="es-CO" sz="1000" kern="1200" dirty="0"/>
        </a:p>
      </dsp:txBody>
      <dsp:txXfrm>
        <a:off x="5466051" y="23858"/>
        <a:ext cx="1747496" cy="766862"/>
      </dsp:txXfrm>
    </dsp:sp>
    <dsp:sp modelId="{877AC64F-7C6C-4420-ACB4-2DA901C508A9}">
      <dsp:nvSpPr>
        <dsp:cNvPr id="0" name=""/>
        <dsp:cNvSpPr/>
      </dsp:nvSpPr>
      <dsp:spPr>
        <a:xfrm>
          <a:off x="932311" y="0"/>
          <a:ext cx="2469119" cy="10861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Identificar los requisitos legales aplicables</a:t>
          </a:r>
          <a:endParaRPr lang="es-CO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Creación de la matriz</a:t>
          </a:r>
          <a:endParaRPr lang="es-CO" sz="1000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Formulación del procedimiento de R-L</a:t>
          </a:r>
          <a:endParaRPr lang="es-CO" sz="1000" kern="1200" dirty="0"/>
        </a:p>
      </dsp:txBody>
      <dsp:txXfrm>
        <a:off x="956169" y="23858"/>
        <a:ext cx="1680667" cy="766862"/>
      </dsp:txXfrm>
    </dsp:sp>
    <dsp:sp modelId="{332A8976-6514-4BAC-A086-37D301D7B6CE}">
      <dsp:nvSpPr>
        <dsp:cNvPr id="0" name=""/>
        <dsp:cNvSpPr/>
      </dsp:nvSpPr>
      <dsp:spPr>
        <a:xfrm>
          <a:off x="2611224" y="193462"/>
          <a:ext cx="1469634" cy="1469634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Planear</a:t>
          </a:r>
          <a:endParaRPr lang="es-CO" sz="1800" kern="1200" dirty="0"/>
        </a:p>
      </dsp:txBody>
      <dsp:txXfrm>
        <a:off x="3041670" y="623908"/>
        <a:ext cx="1039188" cy="1039188"/>
      </dsp:txXfrm>
    </dsp:sp>
    <dsp:sp modelId="{36B1BA25-EF20-4F79-81AE-AFE190430277}">
      <dsp:nvSpPr>
        <dsp:cNvPr id="0" name=""/>
        <dsp:cNvSpPr/>
      </dsp:nvSpPr>
      <dsp:spPr>
        <a:xfrm rot="5400000">
          <a:off x="4148740" y="193462"/>
          <a:ext cx="1469634" cy="1469634"/>
        </a:xfrm>
        <a:prstGeom prst="pieWedge">
          <a:avLst/>
        </a:prstGeom>
        <a:solidFill>
          <a:srgbClr val="CC009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Hacer</a:t>
          </a:r>
          <a:endParaRPr lang="es-CO" sz="1800" kern="1200" dirty="0"/>
        </a:p>
      </dsp:txBody>
      <dsp:txXfrm rot="-5400000">
        <a:off x="4148740" y="623908"/>
        <a:ext cx="1039188" cy="1039188"/>
      </dsp:txXfrm>
    </dsp:sp>
    <dsp:sp modelId="{EC6DA776-D2DC-4F7C-99DC-C58C8EE9DA29}">
      <dsp:nvSpPr>
        <dsp:cNvPr id="0" name=""/>
        <dsp:cNvSpPr/>
      </dsp:nvSpPr>
      <dsp:spPr>
        <a:xfrm rot="10800000">
          <a:off x="4148740" y="1730978"/>
          <a:ext cx="1469634" cy="1469634"/>
        </a:xfrm>
        <a:prstGeom prst="pieWedge">
          <a:avLst/>
        </a:prstGeom>
        <a:solidFill>
          <a:srgbClr val="F1940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Verificar</a:t>
          </a:r>
          <a:endParaRPr lang="es-CO" sz="1800" kern="1200" dirty="0"/>
        </a:p>
      </dsp:txBody>
      <dsp:txXfrm rot="10800000">
        <a:off x="4148740" y="1730978"/>
        <a:ext cx="1039188" cy="1039188"/>
      </dsp:txXfrm>
    </dsp:sp>
    <dsp:sp modelId="{090BAA8D-F653-4FBE-8D2C-0E633B6C715E}">
      <dsp:nvSpPr>
        <dsp:cNvPr id="0" name=""/>
        <dsp:cNvSpPr/>
      </dsp:nvSpPr>
      <dsp:spPr>
        <a:xfrm rot="16200000">
          <a:off x="2645173" y="1730978"/>
          <a:ext cx="1469634" cy="1469634"/>
        </a:xfrm>
        <a:prstGeom prst="pieWedge">
          <a:avLst/>
        </a:prstGeom>
        <a:solidFill>
          <a:srgbClr val="1D6F9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Actuar</a:t>
          </a:r>
          <a:endParaRPr lang="es-CO" sz="1800" kern="1200" dirty="0"/>
        </a:p>
      </dsp:txBody>
      <dsp:txXfrm rot="5400000">
        <a:off x="3075619" y="1730978"/>
        <a:ext cx="1039188" cy="1039188"/>
      </dsp:txXfrm>
    </dsp:sp>
    <dsp:sp modelId="{C08195B4-BDC0-4C7D-9BBE-6B110E906C98}">
      <dsp:nvSpPr>
        <dsp:cNvPr id="0" name=""/>
        <dsp:cNvSpPr/>
      </dsp:nvSpPr>
      <dsp:spPr>
        <a:xfrm>
          <a:off x="3861092" y="1391570"/>
          <a:ext cx="507414" cy="44122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28DEA-0770-462F-99C1-CF4019337B12}">
      <dsp:nvSpPr>
        <dsp:cNvPr id="0" name=""/>
        <dsp:cNvSpPr/>
      </dsp:nvSpPr>
      <dsp:spPr>
        <a:xfrm rot="10800000">
          <a:off x="3861092" y="1561274"/>
          <a:ext cx="507414" cy="44122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21/02/2022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rnare.gov.co/aviso-pagina-web/" TargetMode="External"/><Relationship Id="rId13" Type="http://schemas.openxmlformats.org/officeDocument/2006/relationships/hyperlink" Target="http://www.minsalud.gov.co/" TargetMode="External"/><Relationship Id="rId3" Type="http://schemas.openxmlformats.org/officeDocument/2006/relationships/hyperlink" Target="https://www.minambiente.gov.co/index.php/normativa/resoluciones" TargetMode="External"/><Relationship Id="rId7" Type="http://schemas.openxmlformats.org/officeDocument/2006/relationships/hyperlink" Target="http://www.arlsura.com/" TargetMode="External"/><Relationship Id="rId12" Type="http://schemas.openxmlformats.org/officeDocument/2006/relationships/hyperlink" Target="http://www.gestiondelriesgo.gov.co/snigrd/pagina.aspx?id=13" TargetMode="External"/><Relationship Id="rId2" Type="http://schemas.openxmlformats.org/officeDocument/2006/relationships/hyperlink" Target="http://www.mintrabajo.gov.co/web/guest/inic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rpubindc.imprenta.gov.co/diario/" TargetMode="External"/><Relationship Id="rId11" Type="http://schemas.openxmlformats.org/officeDocument/2006/relationships/hyperlink" Target="https://www.ambitojuridico.com/laboral" TargetMode="External"/><Relationship Id="rId5" Type="http://schemas.openxmlformats.org/officeDocument/2006/relationships/hyperlink" Target="https://www.metropol.gov.co/ambientales/flora/normatividad" TargetMode="External"/><Relationship Id="rId10" Type="http://schemas.openxmlformats.org/officeDocument/2006/relationships/hyperlink" Target="http://www.andi.com.co/" TargetMode="External"/><Relationship Id="rId4" Type="http://schemas.openxmlformats.org/officeDocument/2006/relationships/hyperlink" Target="http://www.senado.gov.co/" TargetMode="External"/><Relationship Id="rId9" Type="http://schemas.openxmlformats.org/officeDocument/2006/relationships/hyperlink" Target="https://id.presidencia.gov.co/Paginas/presidenciaco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5.jp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935"/>
            <a:ext cx="9144000" cy="627294"/>
          </a:xfrm>
        </p:spPr>
        <p:txBody>
          <a:bodyPr>
            <a:noAutofit/>
          </a:bodyPr>
          <a:lstStyle/>
          <a:p>
            <a:r>
              <a:rPr lang="es-MX" sz="2800" dirty="0"/>
              <a:t>Tipos de análisis de causas</a:t>
            </a:r>
            <a:endParaRPr lang="es-CO" sz="2800" dirty="0"/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2F788E0C-56A6-4883-AC72-6F54878DF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88" y="1115087"/>
            <a:ext cx="2073348" cy="2928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Espina de pescado</a:t>
            </a:r>
            <a:endParaRPr lang="es-CO" sz="2400" b="1" dirty="0"/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7355580E-7FF8-48F1-A076-FB062025465F}"/>
              </a:ext>
            </a:extLst>
          </p:cNvPr>
          <p:cNvSpPr txBox="1">
            <a:spLocks/>
          </p:cNvSpPr>
          <p:nvPr/>
        </p:nvSpPr>
        <p:spPr>
          <a:xfrm>
            <a:off x="3424381" y="1132441"/>
            <a:ext cx="2073348" cy="292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</a:rPr>
              <a:t>Lluvia de ideas</a:t>
            </a:r>
            <a:endParaRPr lang="es-CO" sz="2400" b="1" dirty="0"/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A6FF5B7D-625C-4C34-B408-76EC7FD7E498}"/>
              </a:ext>
            </a:extLst>
          </p:cNvPr>
          <p:cNvSpPr txBox="1">
            <a:spLocks/>
          </p:cNvSpPr>
          <p:nvPr/>
        </p:nvSpPr>
        <p:spPr>
          <a:xfrm>
            <a:off x="6070658" y="1106420"/>
            <a:ext cx="2073348" cy="292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</a:rPr>
              <a:t>5W – 2H</a:t>
            </a:r>
            <a:endParaRPr lang="es-CO" sz="2400" b="1" dirty="0"/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70FFFDEA-6B2C-4BCC-BE55-9C72C301E807}"/>
              </a:ext>
            </a:extLst>
          </p:cNvPr>
          <p:cNvSpPr txBox="1">
            <a:spLocks/>
          </p:cNvSpPr>
          <p:nvPr/>
        </p:nvSpPr>
        <p:spPr>
          <a:xfrm>
            <a:off x="1159325" y="3110153"/>
            <a:ext cx="2286692" cy="292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</a:rPr>
              <a:t>Análisis de los 5 Por qué</a:t>
            </a:r>
            <a:endParaRPr lang="es-CO" sz="2400" b="1" dirty="0"/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9BF1DAD1-1E9C-422E-8C66-AD9A9A540FB4}"/>
              </a:ext>
            </a:extLst>
          </p:cNvPr>
          <p:cNvSpPr txBox="1">
            <a:spLocks/>
          </p:cNvSpPr>
          <p:nvPr/>
        </p:nvSpPr>
        <p:spPr>
          <a:xfrm>
            <a:off x="5418396" y="3114205"/>
            <a:ext cx="2073348" cy="292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</a:rPr>
              <a:t>Diagrama de Árbol</a:t>
            </a:r>
            <a:endParaRPr lang="es-CO" sz="24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4F6AB5A-68F6-41EA-BD84-5FB83A0D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0" y="1617595"/>
            <a:ext cx="3182443" cy="119634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854FE28-99A4-4D82-9F43-DEB37259A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1" t="18971" r="29651"/>
          <a:stretch/>
        </p:blipFill>
        <p:spPr>
          <a:xfrm>
            <a:off x="4008379" y="1459409"/>
            <a:ext cx="1297085" cy="137303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DBBF049-C828-401B-8985-2CA098867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1" r="3887"/>
          <a:stretch/>
        </p:blipFill>
        <p:spPr>
          <a:xfrm>
            <a:off x="6347820" y="1379084"/>
            <a:ext cx="1559255" cy="15116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06D4471-B1FF-4675-9AB6-9E037E0D9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880" y="3369754"/>
            <a:ext cx="2437916" cy="13312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FBD53AE-178A-4336-8673-2C11B52C2B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57" t="4446" r="4570" b="5814"/>
          <a:stretch/>
        </p:blipFill>
        <p:spPr>
          <a:xfrm>
            <a:off x="5030266" y="3357876"/>
            <a:ext cx="3209966" cy="1323577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033A9CC-BB8E-493C-8BA8-2543DED93710}"/>
              </a:ext>
            </a:extLst>
          </p:cNvPr>
          <p:cNvCxnSpPr>
            <a:cxnSpLocks/>
          </p:cNvCxnSpPr>
          <p:nvPr/>
        </p:nvCxnSpPr>
        <p:spPr>
          <a:xfrm>
            <a:off x="3130583" y="1979623"/>
            <a:ext cx="711502" cy="166303"/>
          </a:xfrm>
          <a:prstGeom prst="line">
            <a:avLst/>
          </a:prstGeom>
          <a:ln>
            <a:solidFill>
              <a:srgbClr val="FC7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12E31B5-C3F4-46EA-9406-9D5CF7F0A17D}"/>
              </a:ext>
            </a:extLst>
          </p:cNvPr>
          <p:cNvCxnSpPr>
            <a:cxnSpLocks/>
          </p:cNvCxnSpPr>
          <p:nvPr/>
        </p:nvCxnSpPr>
        <p:spPr>
          <a:xfrm flipV="1">
            <a:off x="5401340" y="2082452"/>
            <a:ext cx="850604" cy="224814"/>
          </a:xfrm>
          <a:prstGeom prst="line">
            <a:avLst/>
          </a:prstGeom>
          <a:ln>
            <a:solidFill>
              <a:srgbClr val="FC7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EFB1C82-2BED-42AD-9B6B-CDDB7F9712E6}"/>
              </a:ext>
            </a:extLst>
          </p:cNvPr>
          <p:cNvCxnSpPr>
            <a:cxnSpLocks/>
          </p:cNvCxnSpPr>
          <p:nvPr/>
        </p:nvCxnSpPr>
        <p:spPr>
          <a:xfrm>
            <a:off x="3806317" y="4123466"/>
            <a:ext cx="1042130" cy="0"/>
          </a:xfrm>
          <a:prstGeom prst="line">
            <a:avLst/>
          </a:prstGeom>
          <a:ln>
            <a:solidFill>
              <a:srgbClr val="FC7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1A47C72-DC5E-46FC-AC7B-3BD042FC7E6B}"/>
              </a:ext>
            </a:extLst>
          </p:cNvPr>
          <p:cNvCxnSpPr>
            <a:cxnSpLocks/>
          </p:cNvCxnSpPr>
          <p:nvPr/>
        </p:nvCxnSpPr>
        <p:spPr>
          <a:xfrm>
            <a:off x="1030546" y="2832443"/>
            <a:ext cx="489910" cy="277710"/>
          </a:xfrm>
          <a:prstGeom prst="line">
            <a:avLst/>
          </a:prstGeom>
          <a:ln>
            <a:solidFill>
              <a:srgbClr val="FC7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5F567DD-090A-44BD-851D-1C4D2CF67C9A}"/>
              </a:ext>
            </a:extLst>
          </p:cNvPr>
          <p:cNvCxnSpPr>
            <a:cxnSpLocks/>
          </p:cNvCxnSpPr>
          <p:nvPr/>
        </p:nvCxnSpPr>
        <p:spPr>
          <a:xfrm flipH="1">
            <a:off x="7491744" y="2755526"/>
            <a:ext cx="202583" cy="378831"/>
          </a:xfrm>
          <a:prstGeom prst="line">
            <a:avLst/>
          </a:prstGeom>
          <a:ln>
            <a:solidFill>
              <a:srgbClr val="FC7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2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935"/>
            <a:ext cx="9144000" cy="627294"/>
          </a:xfrm>
        </p:spPr>
        <p:txBody>
          <a:bodyPr>
            <a:noAutofit/>
          </a:bodyPr>
          <a:lstStyle/>
          <a:p>
            <a:r>
              <a:rPr lang="es-MX" sz="2800" dirty="0"/>
              <a:t>Ciclo de la gestión para actualización de Requisitos Legales</a:t>
            </a:r>
            <a:endParaRPr lang="es-CO" sz="2800" dirty="0"/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DC3139EB-61CA-4F0F-8D78-F2427AD33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45409"/>
              </p:ext>
            </p:extLst>
          </p:nvPr>
        </p:nvGraphicFramePr>
        <p:xfrm>
          <a:off x="372141" y="1063229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17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1721"/>
            <a:ext cx="8229600" cy="1158922"/>
          </a:xfrm>
        </p:spPr>
        <p:txBody>
          <a:bodyPr>
            <a:normAutofit/>
          </a:bodyPr>
          <a:lstStyle/>
          <a:p>
            <a:r>
              <a:rPr lang="es-MX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¡GRACIAS!</a:t>
            </a:r>
            <a:endParaRPr lang="es-CO" sz="5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C0099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922420-4636-486B-9132-DDA5A3A63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717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544765-6828-BE48-9877-D771A64BE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01"/>
          <a:stretch/>
        </p:blipFill>
        <p:spPr>
          <a:xfrm>
            <a:off x="-18855" y="-8962"/>
            <a:ext cx="9616211" cy="51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F4E451E-D38C-4FAC-A9BF-FDEB11C1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" y="576078"/>
            <a:ext cx="8978900" cy="1667392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rgbClr val="B4C320"/>
                </a:solidFill>
                <a:latin typeface="Arial" charset="0"/>
                <a:ea typeface="Arial" charset="0"/>
                <a:cs typeface="Arial" charset="0"/>
              </a:rPr>
              <a:t>¿CÓMO ACTUALIZAR REQUISITOS LEGALES EN UN SISTEMA DE GESTIÓN EN SST Y AMBIENTAL?</a:t>
            </a:r>
            <a:endParaRPr lang="es-ES_tradnl" sz="3200" b="1" dirty="0">
              <a:solidFill>
                <a:srgbClr val="B4C32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15A370F-A9DF-48D8-8EA4-4AD4A643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2571750"/>
            <a:ext cx="8978900" cy="1513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Jesús Salvador Estrada Torres</a:t>
            </a:r>
          </a:p>
          <a:p>
            <a:pPr marL="0" indent="0" algn="ctr">
              <a:buNone/>
            </a:pPr>
            <a:r>
              <a:rPr lang="es-ES_tradnl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Tecnólogo SGI</a:t>
            </a:r>
          </a:p>
          <a:p>
            <a:pPr marL="0" indent="0" algn="ctr">
              <a:buNone/>
            </a:pPr>
            <a:r>
              <a:rPr lang="es-ES_tradnl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Auxiliar de Proyectos de la Empresa INSA S.A.S</a:t>
            </a:r>
          </a:p>
        </p:txBody>
      </p:sp>
    </p:spTree>
    <p:extLst>
      <p:ext uri="{BB962C8B-B14F-4D97-AF65-F5344CB8AC3E}">
        <p14:creationId xmlns:p14="http://schemas.microsoft.com/office/powerpoint/2010/main" val="315660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221"/>
            <a:ext cx="9144000" cy="514352"/>
          </a:xfrm>
        </p:spPr>
        <p:txBody>
          <a:bodyPr>
            <a:noAutofit/>
          </a:bodyPr>
          <a:lstStyle/>
          <a:p>
            <a:r>
              <a:rPr lang="es-MX" sz="3200" dirty="0"/>
              <a:t>Estructuración de la Matriz de Requisitos Legales</a:t>
            </a:r>
            <a:endParaRPr lang="es-CO"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9A1CE3-4B95-4586-B83A-27C29DB1E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" b="8136"/>
          <a:stretch/>
        </p:blipFill>
        <p:spPr>
          <a:xfrm>
            <a:off x="6375893" y="2987749"/>
            <a:ext cx="2300274" cy="158253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B71BA7A-836D-4A3B-AA10-5F56DF0583F2}"/>
              </a:ext>
            </a:extLst>
          </p:cNvPr>
          <p:cNvSpPr txBox="1">
            <a:spLocks/>
          </p:cNvSpPr>
          <p:nvPr/>
        </p:nvSpPr>
        <p:spPr>
          <a:xfrm>
            <a:off x="133613" y="1119857"/>
            <a:ext cx="8729331" cy="1294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b="1" dirty="0"/>
              <a:t>¿Qué es un Requisito Legal? </a:t>
            </a:r>
            <a:r>
              <a:rPr lang="es-MX" sz="2000" dirty="0"/>
              <a:t>Un requisito legal o una obligación de cumplimiento es una condición impuesta por leyes, reglamentos, códigos, estatutos, acuerdos u otros textos legalmente vinculantes que le son aplicables a una organización y al sector en el que opera.</a:t>
            </a:r>
            <a:endParaRPr lang="es-CO" sz="2000" b="1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0BD27E5B-7C29-45B5-95A9-ED9AB481A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21" y="2078532"/>
            <a:ext cx="3625703" cy="27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ACC8B62E-C313-403B-9294-76AAE8DB623E}"/>
              </a:ext>
            </a:extLst>
          </p:cNvPr>
          <p:cNvSpPr txBox="1">
            <a:spLocks/>
          </p:cNvSpPr>
          <p:nvPr/>
        </p:nvSpPr>
        <p:spPr>
          <a:xfrm>
            <a:off x="467832" y="2987749"/>
            <a:ext cx="1694219" cy="65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3200"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Pirámide Kelsen </a:t>
            </a:r>
            <a:endParaRPr lang="es-CO" sz="1800" dirty="0"/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60DE6CC1-EF8F-4840-BAEA-B1F781E919E7}"/>
              </a:ext>
            </a:extLst>
          </p:cNvPr>
          <p:cNvSpPr/>
          <p:nvPr/>
        </p:nvSpPr>
        <p:spPr>
          <a:xfrm rot="5400000">
            <a:off x="2134468" y="3263553"/>
            <a:ext cx="225285" cy="123949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43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4C34697F-4537-4D29-93CF-EE62C878E33B}"/>
              </a:ext>
            </a:extLst>
          </p:cNvPr>
          <p:cNvSpPr txBox="1">
            <a:spLocks/>
          </p:cNvSpPr>
          <p:nvPr/>
        </p:nvSpPr>
        <p:spPr>
          <a:xfrm>
            <a:off x="297712" y="1063229"/>
            <a:ext cx="3976576" cy="3466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Matriz legal: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Es la compilación de los requisitos normativos exigibles a la empresa acorde con las actividades propias e inherentes de su actividad productiva, los cuales dan los lineamientos normativos y técnicos para desarrollar el Sistema de Gestión de la Seguridad y Salud en el Trabajo (SG-SST), el cual deberá actualizarse en la medida que sean emitidas nuevas disposiciones aplicables.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935"/>
            <a:ext cx="9144000" cy="627294"/>
          </a:xfrm>
        </p:spPr>
        <p:txBody>
          <a:bodyPr>
            <a:noAutofit/>
          </a:bodyPr>
          <a:lstStyle/>
          <a:p>
            <a:r>
              <a:rPr lang="es-MX" sz="3600" dirty="0"/>
              <a:t>¿Qué es la matriz de requisitos legales?</a:t>
            </a:r>
            <a:endParaRPr lang="es-CO" sz="3600" dirty="0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027D50E6-D4AB-4EC4-AEF5-F73E14A7561C}"/>
              </a:ext>
            </a:extLst>
          </p:cNvPr>
          <p:cNvSpPr/>
          <p:nvPr/>
        </p:nvSpPr>
        <p:spPr>
          <a:xfrm rot="5400000">
            <a:off x="4210493" y="1650705"/>
            <a:ext cx="744279" cy="41467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793695D-21DF-4795-A8F7-A787EA8C39B6}"/>
              </a:ext>
            </a:extLst>
          </p:cNvPr>
          <p:cNvSpPr/>
          <p:nvPr/>
        </p:nvSpPr>
        <p:spPr>
          <a:xfrm>
            <a:off x="4848442" y="1286989"/>
            <a:ext cx="1743739" cy="12847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Va orientada hacia a los procesos y actividades que realiza la organización</a:t>
            </a:r>
            <a:endParaRPr lang="es-CO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89C974E3-89BA-4914-946E-0A5D65224231}"/>
              </a:ext>
            </a:extLst>
          </p:cNvPr>
          <p:cNvSpPr/>
          <p:nvPr/>
        </p:nvSpPr>
        <p:spPr>
          <a:xfrm rot="10800000">
            <a:off x="6025923" y="2646149"/>
            <a:ext cx="566258" cy="427970"/>
          </a:xfrm>
          <a:prstGeom prst="triangle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B3A0B34-38FD-407D-942A-766DDF23E8A6}"/>
              </a:ext>
            </a:extLst>
          </p:cNvPr>
          <p:cNvSpPr/>
          <p:nvPr/>
        </p:nvSpPr>
        <p:spPr>
          <a:xfrm>
            <a:off x="5863855" y="3148519"/>
            <a:ext cx="2184992" cy="12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Diligenciar y plasmar la descripción del cumplimiento hacia la normatividad vigente</a:t>
            </a:r>
            <a:endParaRPr lang="es-CO" sz="1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138"/>
            <a:ext cx="9144000" cy="510359"/>
          </a:xfrm>
        </p:spPr>
        <p:txBody>
          <a:bodyPr>
            <a:noAutofit/>
          </a:bodyPr>
          <a:lstStyle/>
          <a:p>
            <a:r>
              <a:rPr lang="es-CO" sz="2800" dirty="0"/>
              <a:t>Fuentes para la Identificación de Requisitos Legales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5ECB987-41EC-434A-A1D6-3A2607E855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73867"/>
              </p:ext>
            </p:extLst>
          </p:nvPr>
        </p:nvGraphicFramePr>
        <p:xfrm>
          <a:off x="329613" y="818699"/>
          <a:ext cx="8399722" cy="410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861">
                  <a:extLst>
                    <a:ext uri="{9D8B030D-6E8A-4147-A177-3AD203B41FA5}">
                      <a16:colId xmlns:a16="http://schemas.microsoft.com/office/drawing/2014/main" val="986061417"/>
                    </a:ext>
                  </a:extLst>
                </a:gridCol>
                <a:gridCol w="4199861">
                  <a:extLst>
                    <a:ext uri="{9D8B030D-6E8A-4147-A177-3AD203B41FA5}">
                      <a16:colId xmlns:a16="http://schemas.microsoft.com/office/drawing/2014/main" val="2068773956"/>
                    </a:ext>
                  </a:extLst>
                </a:gridCol>
              </a:tblGrid>
              <a:tr h="339276">
                <a:tc>
                  <a:txBody>
                    <a:bodyPr/>
                    <a:lstStyle/>
                    <a:p>
                      <a:r>
                        <a:rPr lang="es-MX" dirty="0"/>
                        <a:t>Fuentes SG-SST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Fuentes SGA</a:t>
                      </a:r>
                      <a:endParaRPr lang="es-C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60705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Trabajo:  </a:t>
                      </a:r>
                      <a:r>
                        <a:rPr lang="es-E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http://www.mintrabajo.gov.co/web/guest/inicio</a:t>
                      </a:r>
                      <a:endParaRPr lang="es-CO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Minambiente: </a:t>
                      </a:r>
                      <a:r>
                        <a:rPr lang="es-MX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https://www.minambiente.gov.co/index.php/normativa/resoluciones</a:t>
                      </a:r>
                      <a:endParaRPr lang="es-CO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036659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Senado de la República:</a:t>
                      </a:r>
                    </a:p>
                    <a:p>
                      <a:r>
                        <a:rPr lang="es-CO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http://www.senado.gov.co/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b="1" dirty="0"/>
                        <a:t>AMVA: </a:t>
                      </a:r>
                      <a:r>
                        <a:rPr lang="es-CO" sz="1200" dirty="0">
                          <a:hlinkClick r:id="rId5"/>
                        </a:rPr>
                        <a:t>https://www.metropol.gov.co/ambientales/flora/normatividad</a:t>
                      </a:r>
                      <a:endParaRPr lang="es-CO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82277"/>
                  </a:ext>
                </a:extLst>
              </a:tr>
              <a:tr h="4240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Diario Oficial: </a:t>
                      </a:r>
                    </a:p>
                    <a:p>
                      <a:pPr algn="ctr"/>
                      <a:r>
                        <a:rPr lang="es-CO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http://svrpubindc.imprenta.gov.co/diario/</a:t>
                      </a:r>
                      <a:endParaRPr lang="es-C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063067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Sura ARL:</a:t>
                      </a:r>
                    </a:p>
                    <a:p>
                      <a:r>
                        <a:rPr lang="es-E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www.arlsura.com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Cornaré</a:t>
                      </a:r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https://www.cornare.gov.co/aviso-pagina-web/</a:t>
                      </a:r>
                      <a:endParaRPr lang="es-CO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82538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r>
                        <a:rPr lang="es-E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Presidencia de la República:</a:t>
                      </a:r>
                    </a:p>
                    <a:p>
                      <a:r>
                        <a:rPr lang="es-CO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https://id.presidencia.gov.co/Paginas/presidenciaco.aspx</a:t>
                      </a:r>
                      <a:endParaRPr lang="es-C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/>
                        <a:t>ANDI:</a:t>
                      </a:r>
                    </a:p>
                    <a:p>
                      <a:r>
                        <a:rPr lang="it-IT" sz="1000" dirty="0">
                          <a:hlinkClick r:id="rId10"/>
                        </a:rPr>
                        <a:t>http://www.andi.com.co/</a:t>
                      </a:r>
                      <a:endParaRPr lang="es-CO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59793"/>
                  </a:ext>
                </a:extLst>
              </a:tr>
              <a:tr h="4240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Ámbito Jurídico:</a:t>
                      </a:r>
                    </a:p>
                    <a:p>
                      <a:pPr algn="ctr"/>
                      <a:r>
                        <a:rPr lang="es-CO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https://www.ambitojuridico.com/laboral</a:t>
                      </a:r>
                      <a:endParaRPr lang="es-CO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12596"/>
                  </a:ext>
                </a:extLst>
              </a:tr>
              <a:tr h="424095">
                <a:tc>
                  <a:txBody>
                    <a:bodyPr/>
                    <a:lstStyle/>
                    <a:p>
                      <a:r>
                        <a:rPr lang="es-ES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 Nacional de Prevención y Atención de Desastres:</a:t>
                      </a:r>
                    </a:p>
                    <a:p>
                      <a:r>
                        <a:rPr lang="es-CO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http://www.gestiondelriesgo.gov.co/snigrd/pagina.aspx?id=13</a:t>
                      </a:r>
                      <a:endParaRPr lang="es-CO" sz="900" dirty="0"/>
                    </a:p>
                    <a:p>
                      <a:endParaRPr lang="es-C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/>
                        <a:t>IDEAM:</a:t>
                      </a:r>
                    </a:p>
                    <a:p>
                      <a:r>
                        <a:rPr lang="es-CO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www.ideam.gov.co</a:t>
                      </a:r>
                      <a:endParaRPr lang="es-CO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20040"/>
                  </a:ext>
                </a:extLst>
              </a:tr>
              <a:tr h="42409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Ministerio de Salud y Protección Social:</a:t>
                      </a:r>
                    </a:p>
                    <a:p>
                      <a:pPr algn="ctr"/>
                      <a:r>
                        <a:rPr lang="es-E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www.minsalud.gov.co</a:t>
                      </a:r>
                      <a:endParaRPr lang="es-CO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4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6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F7FAE92-A652-4DA3-BFC3-3089827788DD}"/>
              </a:ext>
            </a:extLst>
          </p:cNvPr>
          <p:cNvSpPr/>
          <p:nvPr/>
        </p:nvSpPr>
        <p:spPr>
          <a:xfrm>
            <a:off x="1339703" y="520931"/>
            <a:ext cx="2551814" cy="746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Normas ISO nos dicen: 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La organización debe mantener información documentada de sus requisitos legales y otros requisitos.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FC4539-36BF-4FBE-82E9-2625BB8B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5" y="501766"/>
            <a:ext cx="807228" cy="845273"/>
          </a:xfrm>
          <a:prstGeom prst="rect">
            <a:avLst/>
          </a:prstGeom>
        </p:spPr>
      </p:pic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D39AC2B2-A0A1-4630-8239-4932F30FB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988066"/>
              </p:ext>
            </p:extLst>
          </p:nvPr>
        </p:nvGraphicFramePr>
        <p:xfrm>
          <a:off x="85907" y="1427097"/>
          <a:ext cx="8941135" cy="285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691ACF-1575-4FF0-87C2-F0C041CBBCC9}"/>
              </a:ext>
            </a:extLst>
          </p:cNvPr>
          <p:cNvSpPr txBox="1"/>
          <p:nvPr/>
        </p:nvSpPr>
        <p:spPr>
          <a:xfrm>
            <a:off x="5380074" y="4016999"/>
            <a:ext cx="3444949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just">
              <a:spcBef>
                <a:spcPct val="20000"/>
              </a:spcBef>
              <a:defRPr sz="11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Los requisitos legales y otros requisitos pueden dar como resultado riesgos y oportunidades para la organización.</a:t>
            </a:r>
            <a:endParaRPr lang="es-CO" dirty="0"/>
          </a:p>
        </p:txBody>
      </p:sp>
      <p:pic>
        <p:nvPicPr>
          <p:cNvPr id="9" name="Gráfico 8" descr="Flecha con curva ligera">
            <a:extLst>
              <a:ext uri="{FF2B5EF4-FFF2-40B4-BE49-F238E27FC236}">
                <a16:creationId xmlns:a16="http://schemas.microsoft.com/office/drawing/2014/main" id="{7F77D609-6EA1-43C4-B761-466A1214DB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9219" b="19180"/>
          <a:stretch/>
        </p:blipFill>
        <p:spPr>
          <a:xfrm>
            <a:off x="4348716" y="4053885"/>
            <a:ext cx="914400" cy="5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935"/>
            <a:ext cx="9144000" cy="627294"/>
          </a:xfrm>
        </p:spPr>
        <p:txBody>
          <a:bodyPr>
            <a:noAutofit/>
          </a:bodyPr>
          <a:lstStyle/>
          <a:p>
            <a:r>
              <a:rPr lang="es-MX" sz="2800" dirty="0"/>
              <a:t>Actualización de la matriz de Requisitos Legales</a:t>
            </a:r>
            <a:endParaRPr lang="es-CO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7108C59-066B-45D0-A64E-9DB26464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88" y="1115087"/>
            <a:ext cx="2073348" cy="2928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Nivel de cumplimiento</a:t>
            </a:r>
            <a:endParaRPr lang="es-CO" sz="2400" b="1" dirty="0"/>
          </a:p>
        </p:txBody>
      </p:sp>
      <p:sp>
        <p:nvSpPr>
          <p:cNvPr id="19" name="Marcador de contenido 4">
            <a:extLst>
              <a:ext uri="{FF2B5EF4-FFF2-40B4-BE49-F238E27FC236}">
                <a16:creationId xmlns:a16="http://schemas.microsoft.com/office/drawing/2014/main" id="{357641DC-0A34-40E2-8DE1-EDB2C018A4E6}"/>
              </a:ext>
            </a:extLst>
          </p:cNvPr>
          <p:cNvSpPr txBox="1">
            <a:spLocks/>
          </p:cNvSpPr>
          <p:nvPr/>
        </p:nvSpPr>
        <p:spPr>
          <a:xfrm>
            <a:off x="5993672" y="1506298"/>
            <a:ext cx="2791367" cy="1231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 algn="just">
              <a:spcBef>
                <a:spcPct val="20000"/>
              </a:spcBef>
              <a:buFont typeface="Arial"/>
              <a:buNone/>
              <a:defRPr sz="1400"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MX" sz="1200" dirty="0"/>
              <a:t>Los Tramites ambientales son instrumentos de manejo y control que permiten reconocer y hacer seguimiento a las actividades que pueden tener incidencia sobre los recursos naturales y el medio ambiente. Y por ende se derivan de requisitos legales.</a:t>
            </a:r>
            <a:endParaRPr lang="es-CO" sz="1200" dirty="0"/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8CE97F67-F959-451E-9DAF-D38F4D521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17900"/>
              </p:ext>
            </p:extLst>
          </p:nvPr>
        </p:nvGraphicFramePr>
        <p:xfrm>
          <a:off x="244551" y="1552921"/>
          <a:ext cx="2322822" cy="1104769"/>
        </p:xfrm>
        <a:graphic>
          <a:graphicData uri="http://schemas.openxmlformats.org/drawingml/2006/table">
            <a:tbl>
              <a:tblPr firstRow="1" firstCol="1" bandRow="1"/>
              <a:tblGrid>
                <a:gridCol w="1318400">
                  <a:extLst>
                    <a:ext uri="{9D8B030D-6E8A-4147-A177-3AD203B41FA5}">
                      <a16:colId xmlns:a16="http://schemas.microsoft.com/office/drawing/2014/main" val="2232977092"/>
                    </a:ext>
                  </a:extLst>
                </a:gridCol>
                <a:gridCol w="1004422">
                  <a:extLst>
                    <a:ext uri="{9D8B030D-6E8A-4147-A177-3AD203B41FA5}">
                      <a16:colId xmlns:a16="http://schemas.microsoft.com/office/drawing/2014/main" val="4106904839"/>
                    </a:ext>
                  </a:extLst>
                </a:gridCol>
              </a:tblGrid>
              <a:tr h="34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95137"/>
                  </a:ext>
                </a:extLst>
              </a:tr>
              <a:tr h="32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Cumple Parcialmente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42685"/>
                  </a:ext>
                </a:extLst>
              </a:tr>
              <a:tr h="34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Cumple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59996"/>
                  </a:ext>
                </a:extLst>
              </a:tr>
            </a:tbl>
          </a:graphicData>
        </a:graphic>
      </p:graphicFrame>
      <p:pic>
        <p:nvPicPr>
          <p:cNvPr id="35" name="Imagen 34">
            <a:extLst>
              <a:ext uri="{FF2B5EF4-FFF2-40B4-BE49-F238E27FC236}">
                <a16:creationId xmlns:a16="http://schemas.microsoft.com/office/drawing/2014/main" id="{0005C7C3-F8A1-4B24-AB85-62513A56B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1"/>
          <a:stretch/>
        </p:blipFill>
        <p:spPr>
          <a:xfrm>
            <a:off x="3652374" y="1219669"/>
            <a:ext cx="1450615" cy="1455295"/>
          </a:xfrm>
          <a:prstGeom prst="rect">
            <a:avLst/>
          </a:prstGeom>
        </p:spPr>
      </p:pic>
      <p:pic>
        <p:nvPicPr>
          <p:cNvPr id="36" name="Gráfico 35" descr="Flecha recta">
            <a:extLst>
              <a:ext uri="{FF2B5EF4-FFF2-40B4-BE49-F238E27FC236}">
                <a16:creationId xmlns:a16="http://schemas.microsoft.com/office/drawing/2014/main" id="{B0A9492D-62A4-4A43-8C79-739156800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039396" y="1543608"/>
            <a:ext cx="914400" cy="9144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DA9CAC0-8472-4E39-A6CC-DD9DC88C29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84" t="26867" r="11445" b="9598"/>
          <a:stretch/>
        </p:blipFill>
        <p:spPr>
          <a:xfrm>
            <a:off x="3298511" y="3336805"/>
            <a:ext cx="2322822" cy="1089473"/>
          </a:xfrm>
          <a:prstGeom prst="rect">
            <a:avLst/>
          </a:prstGeom>
        </p:spPr>
      </p:pic>
      <p:sp>
        <p:nvSpPr>
          <p:cNvPr id="39" name="Marcador de contenido 4">
            <a:extLst>
              <a:ext uri="{FF2B5EF4-FFF2-40B4-BE49-F238E27FC236}">
                <a16:creationId xmlns:a16="http://schemas.microsoft.com/office/drawing/2014/main" id="{09956E99-67EA-4708-85A8-136807261C7F}"/>
              </a:ext>
            </a:extLst>
          </p:cNvPr>
          <p:cNvSpPr txBox="1">
            <a:spLocks/>
          </p:cNvSpPr>
          <p:nvPr/>
        </p:nvSpPr>
        <p:spPr>
          <a:xfrm>
            <a:off x="3423248" y="2890815"/>
            <a:ext cx="2073348" cy="292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</a:rPr>
              <a:t>Control de cambios</a:t>
            </a:r>
            <a:endParaRPr lang="es-CO" sz="2400" b="1" dirty="0"/>
          </a:p>
        </p:txBody>
      </p:sp>
      <p:sp>
        <p:nvSpPr>
          <p:cNvPr id="40" name="Marcador de contenido 4">
            <a:extLst>
              <a:ext uri="{FF2B5EF4-FFF2-40B4-BE49-F238E27FC236}">
                <a16:creationId xmlns:a16="http://schemas.microsoft.com/office/drawing/2014/main" id="{B76172D5-701D-4ED2-9D03-B2508028C867}"/>
              </a:ext>
            </a:extLst>
          </p:cNvPr>
          <p:cNvSpPr txBox="1">
            <a:spLocks/>
          </p:cNvSpPr>
          <p:nvPr/>
        </p:nvSpPr>
        <p:spPr>
          <a:xfrm>
            <a:off x="6271048" y="1111490"/>
            <a:ext cx="2073348" cy="292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</a:rPr>
              <a:t>Tramites ambientales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68230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935"/>
            <a:ext cx="9144000" cy="627294"/>
          </a:xfrm>
        </p:spPr>
        <p:txBody>
          <a:bodyPr>
            <a:noAutofit/>
          </a:bodyPr>
          <a:lstStyle/>
          <a:p>
            <a:r>
              <a:rPr lang="es-MX" sz="2800" dirty="0"/>
              <a:t>Actualización de la matriz de Requisitos Legales</a:t>
            </a:r>
            <a:endParaRPr lang="es-CO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7108C59-066B-45D0-A64E-9DB26464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51" y="1036254"/>
            <a:ext cx="2073348" cy="7668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revisión se recomienda realizarse con una periodicidad mensual.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0C7BE3-0154-4ECC-AB52-D86C65A2F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1" t="8373" r="17628" b="28725"/>
          <a:stretch/>
        </p:blipFill>
        <p:spPr>
          <a:xfrm>
            <a:off x="7682880" y="1769428"/>
            <a:ext cx="1466102" cy="14596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A52073-DBB3-42C6-9D2D-3F8A6D4A6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369" y="991420"/>
            <a:ext cx="1028696" cy="852569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FE8D8BB-BAC5-42D9-84C5-4325907D400C}"/>
              </a:ext>
            </a:extLst>
          </p:cNvPr>
          <p:cNvSpPr/>
          <p:nvPr/>
        </p:nvSpPr>
        <p:spPr>
          <a:xfrm>
            <a:off x="2707777" y="1204019"/>
            <a:ext cx="503714" cy="285751"/>
          </a:xfrm>
          <a:prstGeom prst="rightArrow">
            <a:avLst/>
          </a:prstGeom>
          <a:ln>
            <a:solidFill>
              <a:srgbClr val="FE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id="{C797BDAB-D26C-4499-A142-E4C3C01A4644}"/>
              </a:ext>
            </a:extLst>
          </p:cNvPr>
          <p:cNvSpPr txBox="1">
            <a:spLocks/>
          </p:cNvSpPr>
          <p:nvPr/>
        </p:nvSpPr>
        <p:spPr>
          <a:xfrm>
            <a:off x="3106708" y="1961617"/>
            <a:ext cx="1761013" cy="627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 algn="just">
              <a:spcBef>
                <a:spcPct val="20000"/>
              </a:spcBef>
              <a:buFont typeface="Arial"/>
              <a:buNone/>
              <a:defRPr sz="1400"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CO" dirty="0"/>
              <a:t>Se debe asignar un responsable para está actividad.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A85CAEB7-3B03-48DF-BD09-535FDD867EA0}"/>
              </a:ext>
            </a:extLst>
          </p:cNvPr>
          <p:cNvSpPr/>
          <p:nvPr/>
        </p:nvSpPr>
        <p:spPr>
          <a:xfrm rot="10800000">
            <a:off x="2264734" y="2080147"/>
            <a:ext cx="503714" cy="285751"/>
          </a:xfrm>
          <a:prstGeom prst="rightArrow">
            <a:avLst/>
          </a:prstGeom>
          <a:ln>
            <a:solidFill>
              <a:srgbClr val="CC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007BD2E-4F90-4883-957B-2B1DE0B68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2" t="6822" r="5932" b="6770"/>
          <a:stretch/>
        </p:blipFill>
        <p:spPr>
          <a:xfrm>
            <a:off x="851678" y="1797174"/>
            <a:ext cx="539732" cy="8418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D82FCE-EE1E-4AA7-BED9-0AC48D145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575" y="2836966"/>
            <a:ext cx="1170490" cy="898283"/>
          </a:xfrm>
          <a:prstGeom prst="rect">
            <a:avLst/>
          </a:prstGeom>
        </p:spPr>
      </p:pic>
      <p:sp>
        <p:nvSpPr>
          <p:cNvPr id="19" name="Marcador de contenido 4">
            <a:extLst>
              <a:ext uri="{FF2B5EF4-FFF2-40B4-BE49-F238E27FC236}">
                <a16:creationId xmlns:a16="http://schemas.microsoft.com/office/drawing/2014/main" id="{357641DC-0A34-40E2-8DE1-EDB2C018A4E6}"/>
              </a:ext>
            </a:extLst>
          </p:cNvPr>
          <p:cNvSpPr txBox="1">
            <a:spLocks/>
          </p:cNvSpPr>
          <p:nvPr/>
        </p:nvSpPr>
        <p:spPr>
          <a:xfrm>
            <a:off x="244551" y="2915407"/>
            <a:ext cx="2073348" cy="627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 algn="just">
              <a:spcBef>
                <a:spcPct val="20000"/>
              </a:spcBef>
              <a:buFont typeface="Arial"/>
              <a:buNone/>
              <a:defRPr sz="1400"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CO" dirty="0"/>
              <a:t>Se debe comunicar a todo el personal de la organización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E5314641-BA48-4CD3-A01B-2A25A4CEFE82}"/>
              </a:ext>
            </a:extLst>
          </p:cNvPr>
          <p:cNvSpPr/>
          <p:nvPr/>
        </p:nvSpPr>
        <p:spPr>
          <a:xfrm>
            <a:off x="2743214" y="3036370"/>
            <a:ext cx="503714" cy="285751"/>
          </a:xfrm>
          <a:prstGeom prst="rightArrow">
            <a:avLst/>
          </a:prstGeom>
          <a:ln>
            <a:solidFill>
              <a:srgbClr val="CC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9EDFC3E-212D-403F-92A0-ED403E7DA0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44" t="14497" r="21677" b="11955"/>
          <a:stretch/>
        </p:blipFill>
        <p:spPr>
          <a:xfrm>
            <a:off x="594534" y="3713499"/>
            <a:ext cx="1054020" cy="757421"/>
          </a:xfrm>
          <a:prstGeom prst="rect">
            <a:avLst/>
          </a:prstGeom>
        </p:spPr>
      </p:pic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8F72347A-DB33-4FE5-BC89-E0D5ECDC3D36}"/>
              </a:ext>
            </a:extLst>
          </p:cNvPr>
          <p:cNvSpPr/>
          <p:nvPr/>
        </p:nvSpPr>
        <p:spPr>
          <a:xfrm rot="10800000">
            <a:off x="2264734" y="3964370"/>
            <a:ext cx="503714" cy="285751"/>
          </a:xfrm>
          <a:prstGeom prst="rightArrow">
            <a:avLst/>
          </a:prstGeom>
          <a:ln>
            <a:solidFill>
              <a:srgbClr val="FE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Marcador de contenido 4">
            <a:extLst>
              <a:ext uri="{FF2B5EF4-FFF2-40B4-BE49-F238E27FC236}">
                <a16:creationId xmlns:a16="http://schemas.microsoft.com/office/drawing/2014/main" id="{55CF5616-E230-47FE-9733-67A03956917F}"/>
              </a:ext>
            </a:extLst>
          </p:cNvPr>
          <p:cNvSpPr txBox="1">
            <a:spLocks/>
          </p:cNvSpPr>
          <p:nvPr/>
        </p:nvSpPr>
        <p:spPr>
          <a:xfrm>
            <a:off x="3106706" y="3853593"/>
            <a:ext cx="2145778" cy="75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/>
              <a:buNone/>
              <a:defRPr sz="1400"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CO" sz="1300" dirty="0"/>
              <a:t>Implementar seguimiento y medición a través de indicadores</a:t>
            </a:r>
          </a:p>
        </p:txBody>
      </p:sp>
      <p:pic>
        <p:nvPicPr>
          <p:cNvPr id="28" name="Gráfico 27" descr="Flecha recta">
            <a:extLst>
              <a:ext uri="{FF2B5EF4-FFF2-40B4-BE49-F238E27FC236}">
                <a16:creationId xmlns:a16="http://schemas.microsoft.com/office/drawing/2014/main" id="{F8A3CFB5-F2A4-4C69-B206-241349991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4828609" y="2121970"/>
            <a:ext cx="914400" cy="914400"/>
          </a:xfrm>
          <a:prstGeom prst="rect">
            <a:avLst/>
          </a:prstGeom>
        </p:spPr>
      </p:pic>
      <p:sp>
        <p:nvSpPr>
          <p:cNvPr id="29" name="Marcador de contenido 4">
            <a:extLst>
              <a:ext uri="{FF2B5EF4-FFF2-40B4-BE49-F238E27FC236}">
                <a16:creationId xmlns:a16="http://schemas.microsoft.com/office/drawing/2014/main" id="{76AB99B5-0C1A-4A9E-ACE5-576DE9D2FEC0}"/>
              </a:ext>
            </a:extLst>
          </p:cNvPr>
          <p:cNvSpPr txBox="1">
            <a:spLocks/>
          </p:cNvSpPr>
          <p:nvPr/>
        </p:nvSpPr>
        <p:spPr>
          <a:xfrm>
            <a:off x="5729111" y="2018670"/>
            <a:ext cx="1899262" cy="1267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 algn="just">
              <a:spcBef>
                <a:spcPct val="20000"/>
              </a:spcBef>
              <a:buFont typeface="Arial"/>
              <a:buNone/>
              <a:defRPr sz="1400"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CO" dirty="0"/>
              <a:t>Se recomienda establecer un procedimiento para establecer los métodos para la revisión y actualización de los requisitos legales.</a:t>
            </a:r>
          </a:p>
        </p:txBody>
      </p:sp>
    </p:spTree>
    <p:extLst>
      <p:ext uri="{BB962C8B-B14F-4D97-AF65-F5344CB8AC3E}">
        <p14:creationId xmlns:p14="http://schemas.microsoft.com/office/powerpoint/2010/main" val="1115816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704</Words>
  <Application>Microsoft Office PowerPoint</Application>
  <PresentationFormat>Presentación en pantalla (16:9)</PresentationFormat>
  <Paragraphs>91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¿CÓMO ACTUALIZAR REQUISITOS LEGALES EN UN SISTEMA DE GESTIÓN EN SST Y AMBIENTAL?</vt:lpstr>
      <vt:lpstr>Estructuración de la Matriz de Requisitos Legales</vt:lpstr>
      <vt:lpstr>¿Qué es la matriz de requisitos legales?</vt:lpstr>
      <vt:lpstr>Fuentes para la Identificación de Requisitos Legales</vt:lpstr>
      <vt:lpstr>Presentación de PowerPoint</vt:lpstr>
      <vt:lpstr>Actualización de la matriz de Requisitos Legales</vt:lpstr>
      <vt:lpstr>Actualización de la matriz de Requisitos Legales</vt:lpstr>
      <vt:lpstr>Tipos de análisis de causas</vt:lpstr>
      <vt:lpstr>Ciclo de la gestión para actualización de Requisitos Legales</vt:lpstr>
      <vt:lpstr>¡GRACIAS!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Asus</cp:lastModifiedBy>
  <cp:revision>62</cp:revision>
  <dcterms:created xsi:type="dcterms:W3CDTF">2017-12-19T20:58:09Z</dcterms:created>
  <dcterms:modified xsi:type="dcterms:W3CDTF">2022-02-21T16:16:06Z</dcterms:modified>
</cp:coreProperties>
</file>