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61" r:id="rId4"/>
    <p:sldId id="259" r:id="rId5"/>
    <p:sldId id="280" r:id="rId6"/>
    <p:sldId id="258" r:id="rId7"/>
    <p:sldId id="263" r:id="rId8"/>
    <p:sldId id="262" r:id="rId9"/>
    <p:sldId id="269" r:id="rId10"/>
    <p:sldId id="264" r:id="rId11"/>
    <p:sldId id="265" r:id="rId12"/>
    <p:sldId id="270" r:id="rId13"/>
    <p:sldId id="267" r:id="rId14"/>
    <p:sldId id="268" r:id="rId15"/>
    <p:sldId id="266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F98"/>
    <a:srgbClr val="EDBF47"/>
    <a:srgbClr val="F19408"/>
    <a:srgbClr val="0BAEAC"/>
    <a:srgbClr val="0A2C32"/>
    <a:srgbClr val="B8BD17"/>
    <a:srgbClr val="FECE4D"/>
    <a:srgbClr val="0D2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35" d="100"/>
          <a:sy n="135" d="100"/>
        </p:scale>
        <p:origin x="864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496EA-1DC8-4E3E-B620-EA14DB1AB99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C8AA838-DAAF-40B5-81A8-0B63DA6D13B6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Prevención y minimización 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DACB2-1071-4D90-81E1-BC12B6977D4F}" type="parTrans" cxnId="{A1DBDD38-37EE-4966-8202-1D197D0E5B6F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A6F24-E56F-41F6-A68B-A13546CBA2A9}" type="sibTrans" cxnId="{A1DBDD38-37EE-4966-8202-1D197D0E5B6F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02396-0794-41D3-B469-BE80A6447A54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Generación 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89DB8-10C3-4AEB-876A-5363A61DACE8}" type="parTrans" cxnId="{BF283E4C-FF41-4E40-A3CE-AC18B1D8E8AA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C63C9-2012-42EE-9162-6B6686CD7479}" type="sibTrans" cxnId="{BF283E4C-FF41-4E40-A3CE-AC18B1D8E8AA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92FFB-5AF1-453C-B4E7-8B368CB14E25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Separación en la fuente 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A2933D-7ACF-48D0-A090-09EE9314C872}" type="parTrans" cxnId="{9B9EE0C9-9222-48DC-A849-AA2D125C8886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F9A73-AF47-45A6-9C67-4B33D6BB918C}" type="sibTrans" cxnId="{9B9EE0C9-9222-48DC-A849-AA2D125C8886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F912E-D7BB-4B39-93C3-923B98816468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Almacenamiento 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71B11-A4A0-4056-BF73-06AA14DB1E64}" type="parTrans" cxnId="{1E5297F5-BD9D-4957-84A1-208B15F885CF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9F222-069B-4B2E-897F-0E21098586F5}" type="sibTrans" cxnId="{1E5297F5-BD9D-4957-84A1-208B15F885CF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45533-28C6-490D-B933-4ADA15C6AB7E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Recolección y Transporte 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3B60E-BC79-4E24-852B-DD0603046723}" type="parTrans" cxnId="{04153939-0053-4898-B20E-B8F986383436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616A63-9E93-4515-82B4-5AE4C6045E73}" type="sibTrans" cxnId="{04153939-0053-4898-B20E-B8F986383436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EDE53-B117-4C69-8BA3-043F6FC80139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5EC87-D3FF-484C-ACC7-7F76057738D9}" type="parTrans" cxnId="{881443BF-1F13-405E-9CE6-E9103CBB7D10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913C3-0E13-4CCC-BB7E-7D52D98B4F2C}" type="sibTrans" cxnId="{881443BF-1F13-405E-9CE6-E9103CBB7D10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557C5-E4D4-49CE-AC5D-602DBFBEDCC4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4F035-289B-445B-BB2E-826C6FA74FF7}" type="parTrans" cxnId="{7F223540-0803-40CF-AA17-8AB77636E04C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D48A5-5A58-4847-A653-1224416AB884}" type="sibTrans" cxnId="{7F223540-0803-40CF-AA17-8AB77636E04C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A8E40-C789-46BE-A5E5-6823C48A3CBD}">
      <dgm:prSet phldrT="[Texto]" custT="1"/>
      <dgm:spPr/>
      <dgm:t>
        <a:bodyPr/>
        <a:lstStyle/>
        <a:p>
          <a:r>
            <a:rPr lang="es-MX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Disposición Final</a:t>
          </a:r>
          <a:endParaRPr lang="es-CO" sz="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D2063-6E2D-4ACC-98AE-CB22496E9EA7}" type="parTrans" cxnId="{7063BFA2-8EFE-4641-A710-194B0C3CF1F2}">
      <dgm:prSet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8117A5-D693-4378-B425-D3ABC4FD8BC0}" type="sibTrans" cxnId="{7063BFA2-8EFE-4641-A710-194B0C3CF1F2}">
      <dgm:prSet custT="1"/>
      <dgm:spPr/>
      <dgm:t>
        <a:bodyPr/>
        <a:lstStyle/>
        <a:p>
          <a:endParaRPr lang="es-CO" sz="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6DDDA-63B8-4A4F-9345-403876FBAC0C}" type="pres">
      <dgm:prSet presAssocID="{DCB496EA-1DC8-4E3E-B620-EA14DB1AB994}" presName="cycle" presStyleCnt="0">
        <dgm:presLayoutVars>
          <dgm:dir/>
          <dgm:resizeHandles val="exact"/>
        </dgm:presLayoutVars>
      </dgm:prSet>
      <dgm:spPr/>
    </dgm:pt>
    <dgm:pt modelId="{696441A5-2F56-4B67-9168-A4F41637708E}" type="pres">
      <dgm:prSet presAssocID="{4C8AA838-DAAF-40B5-81A8-0B63DA6D13B6}" presName="node" presStyleLbl="node1" presStyleIdx="0" presStyleCnt="8" custScaleX="131042" custScaleY="125026">
        <dgm:presLayoutVars>
          <dgm:bulletEnabled val="1"/>
        </dgm:presLayoutVars>
      </dgm:prSet>
      <dgm:spPr/>
    </dgm:pt>
    <dgm:pt modelId="{DF2EDA93-773C-4F4B-94E6-60B33606B6AC}" type="pres">
      <dgm:prSet presAssocID="{E31A6F24-E56F-41F6-A68B-A13546CBA2A9}" presName="sibTrans" presStyleLbl="sibTrans2D1" presStyleIdx="0" presStyleCnt="8" custScaleX="125536"/>
      <dgm:spPr/>
    </dgm:pt>
    <dgm:pt modelId="{3264C1E4-1CD2-453E-9DF7-0241C8DDC52B}" type="pres">
      <dgm:prSet presAssocID="{E31A6F24-E56F-41F6-A68B-A13546CBA2A9}" presName="connectorText" presStyleLbl="sibTrans2D1" presStyleIdx="0" presStyleCnt="8"/>
      <dgm:spPr/>
    </dgm:pt>
    <dgm:pt modelId="{15A9CE56-2B2C-4678-9738-FE6FA4D31E16}" type="pres">
      <dgm:prSet presAssocID="{30202396-0794-41D3-B469-BE80A6447A54}" presName="node" presStyleLbl="node1" presStyleIdx="1" presStyleCnt="8" custScaleX="131042" custScaleY="125026">
        <dgm:presLayoutVars>
          <dgm:bulletEnabled val="1"/>
        </dgm:presLayoutVars>
      </dgm:prSet>
      <dgm:spPr/>
    </dgm:pt>
    <dgm:pt modelId="{155020EC-EF6D-4750-8EB2-DF399333354F}" type="pres">
      <dgm:prSet presAssocID="{B05C63C9-2012-42EE-9162-6B6686CD7479}" presName="sibTrans" presStyleLbl="sibTrans2D1" presStyleIdx="1" presStyleCnt="8" custScaleX="125536"/>
      <dgm:spPr/>
    </dgm:pt>
    <dgm:pt modelId="{62D2377F-135B-4922-9D49-4651657003EB}" type="pres">
      <dgm:prSet presAssocID="{B05C63C9-2012-42EE-9162-6B6686CD7479}" presName="connectorText" presStyleLbl="sibTrans2D1" presStyleIdx="1" presStyleCnt="8"/>
      <dgm:spPr/>
    </dgm:pt>
    <dgm:pt modelId="{1EDC79BA-40E3-487E-AFD5-F00443F8C9AC}" type="pres">
      <dgm:prSet presAssocID="{BA292FFB-5AF1-453C-B4E7-8B368CB14E25}" presName="node" presStyleLbl="node1" presStyleIdx="2" presStyleCnt="8" custScaleX="131042" custScaleY="125026">
        <dgm:presLayoutVars>
          <dgm:bulletEnabled val="1"/>
        </dgm:presLayoutVars>
      </dgm:prSet>
      <dgm:spPr/>
    </dgm:pt>
    <dgm:pt modelId="{75F1614C-4E50-4476-BA81-9ABE126CAC60}" type="pres">
      <dgm:prSet presAssocID="{068F9A73-AF47-45A6-9C67-4B33D6BB918C}" presName="sibTrans" presStyleLbl="sibTrans2D1" presStyleIdx="2" presStyleCnt="8" custScaleX="125536"/>
      <dgm:spPr/>
    </dgm:pt>
    <dgm:pt modelId="{B317FB01-C383-4D16-93AF-7D22EBE5EAEF}" type="pres">
      <dgm:prSet presAssocID="{068F9A73-AF47-45A6-9C67-4B33D6BB918C}" presName="connectorText" presStyleLbl="sibTrans2D1" presStyleIdx="2" presStyleCnt="8"/>
      <dgm:spPr/>
    </dgm:pt>
    <dgm:pt modelId="{DC3EAF52-972C-4CB1-8F82-349F85FB544F}" type="pres">
      <dgm:prSet presAssocID="{05AF912E-D7BB-4B39-93C3-923B98816468}" presName="node" presStyleLbl="node1" presStyleIdx="3" presStyleCnt="8" custScaleX="131042" custScaleY="125026">
        <dgm:presLayoutVars>
          <dgm:bulletEnabled val="1"/>
        </dgm:presLayoutVars>
      </dgm:prSet>
      <dgm:spPr/>
    </dgm:pt>
    <dgm:pt modelId="{C037FF39-A9E1-45D5-8BEC-DBAC3A136BDC}" type="pres">
      <dgm:prSet presAssocID="{9539F222-069B-4B2E-897F-0E21098586F5}" presName="sibTrans" presStyleLbl="sibTrans2D1" presStyleIdx="3" presStyleCnt="8" custScaleX="125536"/>
      <dgm:spPr/>
    </dgm:pt>
    <dgm:pt modelId="{0FB7651C-F43F-4533-A824-6B3F3547C5EB}" type="pres">
      <dgm:prSet presAssocID="{9539F222-069B-4B2E-897F-0E21098586F5}" presName="connectorText" presStyleLbl="sibTrans2D1" presStyleIdx="3" presStyleCnt="8"/>
      <dgm:spPr/>
    </dgm:pt>
    <dgm:pt modelId="{E34B29A0-2662-46BE-89DE-041488B57AA6}" type="pres">
      <dgm:prSet presAssocID="{47045533-28C6-490D-B933-4ADA15C6AB7E}" presName="node" presStyleLbl="node1" presStyleIdx="4" presStyleCnt="8" custScaleX="131042" custScaleY="125026">
        <dgm:presLayoutVars>
          <dgm:bulletEnabled val="1"/>
        </dgm:presLayoutVars>
      </dgm:prSet>
      <dgm:spPr/>
    </dgm:pt>
    <dgm:pt modelId="{4DD4B334-9418-4434-9C23-FF721395FA6A}" type="pres">
      <dgm:prSet presAssocID="{A4616A63-9E93-4515-82B4-5AE4C6045E73}" presName="sibTrans" presStyleLbl="sibTrans2D1" presStyleIdx="4" presStyleCnt="8" custScaleX="125536"/>
      <dgm:spPr/>
    </dgm:pt>
    <dgm:pt modelId="{CD8C8778-51A9-481B-9DAD-CC65752FA95E}" type="pres">
      <dgm:prSet presAssocID="{A4616A63-9E93-4515-82B4-5AE4C6045E73}" presName="connectorText" presStyleLbl="sibTrans2D1" presStyleIdx="4" presStyleCnt="8"/>
      <dgm:spPr/>
    </dgm:pt>
    <dgm:pt modelId="{9EF133D2-3897-4C39-BE12-F96E35D65FBF}" type="pres">
      <dgm:prSet presAssocID="{BEEEDE53-B117-4C69-8BA3-043F6FC80139}" presName="node" presStyleLbl="node1" presStyleIdx="5" presStyleCnt="8" custScaleX="131042" custScaleY="125026">
        <dgm:presLayoutVars>
          <dgm:bulletEnabled val="1"/>
        </dgm:presLayoutVars>
      </dgm:prSet>
      <dgm:spPr/>
    </dgm:pt>
    <dgm:pt modelId="{62D56F42-3027-4DBD-AFE7-A66436D81B91}" type="pres">
      <dgm:prSet presAssocID="{C5D913C3-0E13-4CCC-BB7E-7D52D98B4F2C}" presName="sibTrans" presStyleLbl="sibTrans2D1" presStyleIdx="5" presStyleCnt="8" custScaleX="125536"/>
      <dgm:spPr/>
    </dgm:pt>
    <dgm:pt modelId="{63F426B0-CBAA-4EA8-A98B-1066E41455A8}" type="pres">
      <dgm:prSet presAssocID="{C5D913C3-0E13-4CCC-BB7E-7D52D98B4F2C}" presName="connectorText" presStyleLbl="sibTrans2D1" presStyleIdx="5" presStyleCnt="8"/>
      <dgm:spPr/>
    </dgm:pt>
    <dgm:pt modelId="{EE08DF52-DF4E-4A02-A5AD-5A2DBF8E3CFF}" type="pres">
      <dgm:prSet presAssocID="{1E2557C5-E4D4-49CE-AC5D-602DBFBEDCC4}" presName="node" presStyleLbl="node1" presStyleIdx="6" presStyleCnt="8" custScaleX="131042" custScaleY="125026">
        <dgm:presLayoutVars>
          <dgm:bulletEnabled val="1"/>
        </dgm:presLayoutVars>
      </dgm:prSet>
      <dgm:spPr/>
    </dgm:pt>
    <dgm:pt modelId="{87126DD5-DD6C-4203-9C26-1A89543BD65D}" type="pres">
      <dgm:prSet presAssocID="{FD1D48A5-5A58-4847-A653-1224416AB884}" presName="sibTrans" presStyleLbl="sibTrans2D1" presStyleIdx="6" presStyleCnt="8" custScaleX="125536"/>
      <dgm:spPr/>
    </dgm:pt>
    <dgm:pt modelId="{991005BB-1D15-4763-B55F-20A04AE86FDD}" type="pres">
      <dgm:prSet presAssocID="{FD1D48A5-5A58-4847-A653-1224416AB884}" presName="connectorText" presStyleLbl="sibTrans2D1" presStyleIdx="6" presStyleCnt="8"/>
      <dgm:spPr/>
    </dgm:pt>
    <dgm:pt modelId="{77B2F09C-C4F0-4537-B494-9AA4A879E763}" type="pres">
      <dgm:prSet presAssocID="{692A8E40-C789-46BE-A5E5-6823C48A3CBD}" presName="node" presStyleLbl="node1" presStyleIdx="7" presStyleCnt="8" custScaleX="131042" custScaleY="125026">
        <dgm:presLayoutVars>
          <dgm:bulletEnabled val="1"/>
        </dgm:presLayoutVars>
      </dgm:prSet>
      <dgm:spPr/>
    </dgm:pt>
    <dgm:pt modelId="{618042D6-6524-414B-8825-7C6D75152EEA}" type="pres">
      <dgm:prSet presAssocID="{728117A5-D693-4378-B425-D3ABC4FD8BC0}" presName="sibTrans" presStyleLbl="sibTrans2D1" presStyleIdx="7" presStyleCnt="8" custScaleX="125536"/>
      <dgm:spPr/>
    </dgm:pt>
    <dgm:pt modelId="{98A9B82F-39FB-497C-9A87-7DC0B33D5D0E}" type="pres">
      <dgm:prSet presAssocID="{728117A5-D693-4378-B425-D3ABC4FD8BC0}" presName="connectorText" presStyleLbl="sibTrans2D1" presStyleIdx="7" presStyleCnt="8"/>
      <dgm:spPr/>
    </dgm:pt>
  </dgm:ptLst>
  <dgm:cxnLst>
    <dgm:cxn modelId="{4A2CD40D-449C-462C-8106-9612885EEAD5}" type="presOf" srcId="{068F9A73-AF47-45A6-9C67-4B33D6BB918C}" destId="{75F1614C-4E50-4476-BA81-9ABE126CAC60}" srcOrd="0" destOrd="0" presId="urn:microsoft.com/office/officeart/2005/8/layout/cycle2"/>
    <dgm:cxn modelId="{42789311-7896-45CA-92ED-82305CA0B1BF}" type="presOf" srcId="{FD1D48A5-5A58-4847-A653-1224416AB884}" destId="{87126DD5-DD6C-4203-9C26-1A89543BD65D}" srcOrd="0" destOrd="0" presId="urn:microsoft.com/office/officeart/2005/8/layout/cycle2"/>
    <dgm:cxn modelId="{21496213-7211-4EA9-9103-F35B8269EA46}" type="presOf" srcId="{DCB496EA-1DC8-4E3E-B620-EA14DB1AB994}" destId="{9706DDDA-63B8-4A4F-9345-403876FBAC0C}" srcOrd="0" destOrd="0" presId="urn:microsoft.com/office/officeart/2005/8/layout/cycle2"/>
    <dgm:cxn modelId="{B518C416-A6EE-4C45-B81A-736B43C9688B}" type="presOf" srcId="{A4616A63-9E93-4515-82B4-5AE4C6045E73}" destId="{CD8C8778-51A9-481B-9DAD-CC65752FA95E}" srcOrd="1" destOrd="0" presId="urn:microsoft.com/office/officeart/2005/8/layout/cycle2"/>
    <dgm:cxn modelId="{D777F635-6D27-4D5E-A655-41841D16C59A}" type="presOf" srcId="{05AF912E-D7BB-4B39-93C3-923B98816468}" destId="{DC3EAF52-972C-4CB1-8F82-349F85FB544F}" srcOrd="0" destOrd="0" presId="urn:microsoft.com/office/officeart/2005/8/layout/cycle2"/>
    <dgm:cxn modelId="{A1DBDD38-37EE-4966-8202-1D197D0E5B6F}" srcId="{DCB496EA-1DC8-4E3E-B620-EA14DB1AB994}" destId="{4C8AA838-DAAF-40B5-81A8-0B63DA6D13B6}" srcOrd="0" destOrd="0" parTransId="{ACBDACB2-1071-4D90-81E1-BC12B6977D4F}" sibTransId="{E31A6F24-E56F-41F6-A68B-A13546CBA2A9}"/>
    <dgm:cxn modelId="{04153939-0053-4898-B20E-B8F986383436}" srcId="{DCB496EA-1DC8-4E3E-B620-EA14DB1AB994}" destId="{47045533-28C6-490D-B933-4ADA15C6AB7E}" srcOrd="4" destOrd="0" parTransId="{F143B60E-BC79-4E24-852B-DD0603046723}" sibTransId="{A4616A63-9E93-4515-82B4-5AE4C6045E73}"/>
    <dgm:cxn modelId="{108F323B-67B4-4983-A82D-990783DBAE9E}" type="presOf" srcId="{728117A5-D693-4378-B425-D3ABC4FD8BC0}" destId="{618042D6-6524-414B-8825-7C6D75152EEA}" srcOrd="0" destOrd="0" presId="urn:microsoft.com/office/officeart/2005/8/layout/cycle2"/>
    <dgm:cxn modelId="{7F223540-0803-40CF-AA17-8AB77636E04C}" srcId="{DCB496EA-1DC8-4E3E-B620-EA14DB1AB994}" destId="{1E2557C5-E4D4-49CE-AC5D-602DBFBEDCC4}" srcOrd="6" destOrd="0" parTransId="{2884F035-289B-445B-BB2E-826C6FA74FF7}" sibTransId="{FD1D48A5-5A58-4847-A653-1224416AB884}"/>
    <dgm:cxn modelId="{4D8E8443-1CA9-4970-870A-95D1B4FBF9CC}" type="presOf" srcId="{FD1D48A5-5A58-4847-A653-1224416AB884}" destId="{991005BB-1D15-4763-B55F-20A04AE86FDD}" srcOrd="1" destOrd="0" presId="urn:microsoft.com/office/officeart/2005/8/layout/cycle2"/>
    <dgm:cxn modelId="{E23E1D48-C994-4315-B172-A214D6996CED}" type="presOf" srcId="{30202396-0794-41D3-B469-BE80A6447A54}" destId="{15A9CE56-2B2C-4678-9738-FE6FA4D31E16}" srcOrd="0" destOrd="0" presId="urn:microsoft.com/office/officeart/2005/8/layout/cycle2"/>
    <dgm:cxn modelId="{BF283E4C-FF41-4E40-A3CE-AC18B1D8E8AA}" srcId="{DCB496EA-1DC8-4E3E-B620-EA14DB1AB994}" destId="{30202396-0794-41D3-B469-BE80A6447A54}" srcOrd="1" destOrd="0" parTransId="{08689DB8-10C3-4AEB-876A-5363A61DACE8}" sibTransId="{B05C63C9-2012-42EE-9162-6B6686CD7479}"/>
    <dgm:cxn modelId="{F171B04E-2304-4838-B46E-1355C15FBAA2}" type="presOf" srcId="{B05C63C9-2012-42EE-9162-6B6686CD7479}" destId="{62D2377F-135B-4922-9D49-4651657003EB}" srcOrd="1" destOrd="0" presId="urn:microsoft.com/office/officeart/2005/8/layout/cycle2"/>
    <dgm:cxn modelId="{74CCFE4E-FC3D-471F-9D85-9D2CF25069D5}" type="presOf" srcId="{1E2557C5-E4D4-49CE-AC5D-602DBFBEDCC4}" destId="{EE08DF52-DF4E-4A02-A5AD-5A2DBF8E3CFF}" srcOrd="0" destOrd="0" presId="urn:microsoft.com/office/officeart/2005/8/layout/cycle2"/>
    <dgm:cxn modelId="{4C994852-C64F-4B1A-A6EE-6DA62F003B5F}" type="presOf" srcId="{47045533-28C6-490D-B933-4ADA15C6AB7E}" destId="{E34B29A0-2662-46BE-89DE-041488B57AA6}" srcOrd="0" destOrd="0" presId="urn:microsoft.com/office/officeart/2005/8/layout/cycle2"/>
    <dgm:cxn modelId="{F48E515B-C638-47CF-B6F0-475E1E60DAE8}" type="presOf" srcId="{9539F222-069B-4B2E-897F-0E21098586F5}" destId="{C037FF39-A9E1-45D5-8BEC-DBAC3A136BDC}" srcOrd="0" destOrd="0" presId="urn:microsoft.com/office/officeart/2005/8/layout/cycle2"/>
    <dgm:cxn modelId="{502D5866-2025-4F7A-91EA-6AFF82E9B763}" type="presOf" srcId="{4C8AA838-DAAF-40B5-81A8-0B63DA6D13B6}" destId="{696441A5-2F56-4B67-9168-A4F41637708E}" srcOrd="0" destOrd="0" presId="urn:microsoft.com/office/officeart/2005/8/layout/cycle2"/>
    <dgm:cxn modelId="{CE94B46B-A868-41DA-969B-906B73737A63}" type="presOf" srcId="{692A8E40-C789-46BE-A5E5-6823C48A3CBD}" destId="{77B2F09C-C4F0-4537-B494-9AA4A879E763}" srcOrd="0" destOrd="0" presId="urn:microsoft.com/office/officeart/2005/8/layout/cycle2"/>
    <dgm:cxn modelId="{7171C86F-B5FE-4749-AF9F-988A6BC454E3}" type="presOf" srcId="{B05C63C9-2012-42EE-9162-6B6686CD7479}" destId="{155020EC-EF6D-4750-8EB2-DF399333354F}" srcOrd="0" destOrd="0" presId="urn:microsoft.com/office/officeart/2005/8/layout/cycle2"/>
    <dgm:cxn modelId="{5F2E648F-7598-4955-8327-6662C6FC7006}" type="presOf" srcId="{BEEEDE53-B117-4C69-8BA3-043F6FC80139}" destId="{9EF133D2-3897-4C39-BE12-F96E35D65FBF}" srcOrd="0" destOrd="0" presId="urn:microsoft.com/office/officeart/2005/8/layout/cycle2"/>
    <dgm:cxn modelId="{4882C498-DE7A-4019-A4D8-105D5B8DF3CA}" type="presOf" srcId="{A4616A63-9E93-4515-82B4-5AE4C6045E73}" destId="{4DD4B334-9418-4434-9C23-FF721395FA6A}" srcOrd="0" destOrd="0" presId="urn:microsoft.com/office/officeart/2005/8/layout/cycle2"/>
    <dgm:cxn modelId="{7063BFA2-8EFE-4641-A710-194B0C3CF1F2}" srcId="{DCB496EA-1DC8-4E3E-B620-EA14DB1AB994}" destId="{692A8E40-C789-46BE-A5E5-6823C48A3CBD}" srcOrd="7" destOrd="0" parTransId="{BD8D2063-6E2D-4ACC-98AE-CB22496E9EA7}" sibTransId="{728117A5-D693-4378-B425-D3ABC4FD8BC0}"/>
    <dgm:cxn modelId="{B489C0B0-0221-4C92-AE99-581646924F2B}" type="presOf" srcId="{E31A6F24-E56F-41F6-A68B-A13546CBA2A9}" destId="{3264C1E4-1CD2-453E-9DF7-0241C8DDC52B}" srcOrd="1" destOrd="0" presId="urn:microsoft.com/office/officeart/2005/8/layout/cycle2"/>
    <dgm:cxn modelId="{5416C2B5-2416-4EF1-ADE4-A0D02C54B682}" type="presOf" srcId="{728117A5-D693-4378-B425-D3ABC4FD8BC0}" destId="{98A9B82F-39FB-497C-9A87-7DC0B33D5D0E}" srcOrd="1" destOrd="0" presId="urn:microsoft.com/office/officeart/2005/8/layout/cycle2"/>
    <dgm:cxn modelId="{7A4CB5B7-2401-4514-98BC-174FFE311408}" type="presOf" srcId="{BA292FFB-5AF1-453C-B4E7-8B368CB14E25}" destId="{1EDC79BA-40E3-487E-AFD5-F00443F8C9AC}" srcOrd="0" destOrd="0" presId="urn:microsoft.com/office/officeart/2005/8/layout/cycle2"/>
    <dgm:cxn modelId="{81C325BF-6CE9-4664-AD54-8794634690C6}" type="presOf" srcId="{9539F222-069B-4B2E-897F-0E21098586F5}" destId="{0FB7651C-F43F-4533-A824-6B3F3547C5EB}" srcOrd="1" destOrd="0" presId="urn:microsoft.com/office/officeart/2005/8/layout/cycle2"/>
    <dgm:cxn modelId="{881443BF-1F13-405E-9CE6-E9103CBB7D10}" srcId="{DCB496EA-1DC8-4E3E-B620-EA14DB1AB994}" destId="{BEEEDE53-B117-4C69-8BA3-043F6FC80139}" srcOrd="5" destOrd="0" parTransId="{7A95EC87-D3FF-484C-ACC7-7F76057738D9}" sibTransId="{C5D913C3-0E13-4CCC-BB7E-7D52D98B4F2C}"/>
    <dgm:cxn modelId="{9B9EE0C9-9222-48DC-A849-AA2D125C8886}" srcId="{DCB496EA-1DC8-4E3E-B620-EA14DB1AB994}" destId="{BA292FFB-5AF1-453C-B4E7-8B368CB14E25}" srcOrd="2" destOrd="0" parTransId="{00A2933D-7ACF-48D0-A090-09EE9314C872}" sibTransId="{068F9A73-AF47-45A6-9C67-4B33D6BB918C}"/>
    <dgm:cxn modelId="{B3CD8ED6-62ED-4118-8AB6-42683805C9D0}" type="presOf" srcId="{C5D913C3-0E13-4CCC-BB7E-7D52D98B4F2C}" destId="{62D56F42-3027-4DBD-AFE7-A66436D81B91}" srcOrd="0" destOrd="0" presId="urn:microsoft.com/office/officeart/2005/8/layout/cycle2"/>
    <dgm:cxn modelId="{94A269DF-7392-4896-8EA5-B906D4F91999}" type="presOf" srcId="{068F9A73-AF47-45A6-9C67-4B33D6BB918C}" destId="{B317FB01-C383-4D16-93AF-7D22EBE5EAEF}" srcOrd="1" destOrd="0" presId="urn:microsoft.com/office/officeart/2005/8/layout/cycle2"/>
    <dgm:cxn modelId="{2C5E9DDF-309F-4C6F-B95C-87869546BA47}" type="presOf" srcId="{E31A6F24-E56F-41F6-A68B-A13546CBA2A9}" destId="{DF2EDA93-773C-4F4B-94E6-60B33606B6AC}" srcOrd="0" destOrd="0" presId="urn:microsoft.com/office/officeart/2005/8/layout/cycle2"/>
    <dgm:cxn modelId="{CF178FE5-7385-4C6F-B45A-AD5D53BE4310}" type="presOf" srcId="{C5D913C3-0E13-4CCC-BB7E-7D52D98B4F2C}" destId="{63F426B0-CBAA-4EA8-A98B-1066E41455A8}" srcOrd="1" destOrd="0" presId="urn:microsoft.com/office/officeart/2005/8/layout/cycle2"/>
    <dgm:cxn modelId="{1E5297F5-BD9D-4957-84A1-208B15F885CF}" srcId="{DCB496EA-1DC8-4E3E-B620-EA14DB1AB994}" destId="{05AF912E-D7BB-4B39-93C3-923B98816468}" srcOrd="3" destOrd="0" parTransId="{A3F71B11-A4A0-4056-BF73-06AA14DB1E64}" sibTransId="{9539F222-069B-4B2E-897F-0E21098586F5}"/>
    <dgm:cxn modelId="{911222CE-7390-4DD9-85EF-442FB2EA11D9}" type="presParOf" srcId="{9706DDDA-63B8-4A4F-9345-403876FBAC0C}" destId="{696441A5-2F56-4B67-9168-A4F41637708E}" srcOrd="0" destOrd="0" presId="urn:microsoft.com/office/officeart/2005/8/layout/cycle2"/>
    <dgm:cxn modelId="{370A8A75-A402-4558-AD3B-3D4EE94CD36B}" type="presParOf" srcId="{9706DDDA-63B8-4A4F-9345-403876FBAC0C}" destId="{DF2EDA93-773C-4F4B-94E6-60B33606B6AC}" srcOrd="1" destOrd="0" presId="urn:microsoft.com/office/officeart/2005/8/layout/cycle2"/>
    <dgm:cxn modelId="{86BFC4AE-58DD-49FB-ADCC-F6957E5E5407}" type="presParOf" srcId="{DF2EDA93-773C-4F4B-94E6-60B33606B6AC}" destId="{3264C1E4-1CD2-453E-9DF7-0241C8DDC52B}" srcOrd="0" destOrd="0" presId="urn:microsoft.com/office/officeart/2005/8/layout/cycle2"/>
    <dgm:cxn modelId="{13D1B04A-00AC-4BF3-AFDC-307B99EC6556}" type="presParOf" srcId="{9706DDDA-63B8-4A4F-9345-403876FBAC0C}" destId="{15A9CE56-2B2C-4678-9738-FE6FA4D31E16}" srcOrd="2" destOrd="0" presId="urn:microsoft.com/office/officeart/2005/8/layout/cycle2"/>
    <dgm:cxn modelId="{3B8C5983-486C-44A9-A579-69A6F9A2EB3A}" type="presParOf" srcId="{9706DDDA-63B8-4A4F-9345-403876FBAC0C}" destId="{155020EC-EF6D-4750-8EB2-DF399333354F}" srcOrd="3" destOrd="0" presId="urn:microsoft.com/office/officeart/2005/8/layout/cycle2"/>
    <dgm:cxn modelId="{FE02F36E-4DC1-43AF-BCA8-D64200D67D1D}" type="presParOf" srcId="{155020EC-EF6D-4750-8EB2-DF399333354F}" destId="{62D2377F-135B-4922-9D49-4651657003EB}" srcOrd="0" destOrd="0" presId="urn:microsoft.com/office/officeart/2005/8/layout/cycle2"/>
    <dgm:cxn modelId="{883FEBCF-2AED-4D80-912D-B11DF084EE6B}" type="presParOf" srcId="{9706DDDA-63B8-4A4F-9345-403876FBAC0C}" destId="{1EDC79BA-40E3-487E-AFD5-F00443F8C9AC}" srcOrd="4" destOrd="0" presId="urn:microsoft.com/office/officeart/2005/8/layout/cycle2"/>
    <dgm:cxn modelId="{F8BFC476-82C5-4799-907F-AB6210804CCD}" type="presParOf" srcId="{9706DDDA-63B8-4A4F-9345-403876FBAC0C}" destId="{75F1614C-4E50-4476-BA81-9ABE126CAC60}" srcOrd="5" destOrd="0" presId="urn:microsoft.com/office/officeart/2005/8/layout/cycle2"/>
    <dgm:cxn modelId="{309CDA91-3428-4215-ABDE-1847A5B53C4B}" type="presParOf" srcId="{75F1614C-4E50-4476-BA81-9ABE126CAC60}" destId="{B317FB01-C383-4D16-93AF-7D22EBE5EAEF}" srcOrd="0" destOrd="0" presId="urn:microsoft.com/office/officeart/2005/8/layout/cycle2"/>
    <dgm:cxn modelId="{79C3641D-9C5D-49DC-B1DD-71386F9F36CD}" type="presParOf" srcId="{9706DDDA-63B8-4A4F-9345-403876FBAC0C}" destId="{DC3EAF52-972C-4CB1-8F82-349F85FB544F}" srcOrd="6" destOrd="0" presId="urn:microsoft.com/office/officeart/2005/8/layout/cycle2"/>
    <dgm:cxn modelId="{1C6BDF7B-1A8E-462B-A79E-9C733C3B9020}" type="presParOf" srcId="{9706DDDA-63B8-4A4F-9345-403876FBAC0C}" destId="{C037FF39-A9E1-45D5-8BEC-DBAC3A136BDC}" srcOrd="7" destOrd="0" presId="urn:microsoft.com/office/officeart/2005/8/layout/cycle2"/>
    <dgm:cxn modelId="{558A2C31-60AC-4561-AC92-71F106AF25C5}" type="presParOf" srcId="{C037FF39-A9E1-45D5-8BEC-DBAC3A136BDC}" destId="{0FB7651C-F43F-4533-A824-6B3F3547C5EB}" srcOrd="0" destOrd="0" presId="urn:microsoft.com/office/officeart/2005/8/layout/cycle2"/>
    <dgm:cxn modelId="{6B3E3149-1E13-45A0-8A16-F59A656A44EE}" type="presParOf" srcId="{9706DDDA-63B8-4A4F-9345-403876FBAC0C}" destId="{E34B29A0-2662-46BE-89DE-041488B57AA6}" srcOrd="8" destOrd="0" presId="urn:microsoft.com/office/officeart/2005/8/layout/cycle2"/>
    <dgm:cxn modelId="{1EB5D948-D2FB-4DB5-A30D-D488C9A60901}" type="presParOf" srcId="{9706DDDA-63B8-4A4F-9345-403876FBAC0C}" destId="{4DD4B334-9418-4434-9C23-FF721395FA6A}" srcOrd="9" destOrd="0" presId="urn:microsoft.com/office/officeart/2005/8/layout/cycle2"/>
    <dgm:cxn modelId="{092560A7-DFA4-456E-9E93-1B19032EE3F3}" type="presParOf" srcId="{4DD4B334-9418-4434-9C23-FF721395FA6A}" destId="{CD8C8778-51A9-481B-9DAD-CC65752FA95E}" srcOrd="0" destOrd="0" presId="urn:microsoft.com/office/officeart/2005/8/layout/cycle2"/>
    <dgm:cxn modelId="{81A74C58-F818-4497-80AD-1D3E8F115FAE}" type="presParOf" srcId="{9706DDDA-63B8-4A4F-9345-403876FBAC0C}" destId="{9EF133D2-3897-4C39-BE12-F96E35D65FBF}" srcOrd="10" destOrd="0" presId="urn:microsoft.com/office/officeart/2005/8/layout/cycle2"/>
    <dgm:cxn modelId="{B6CD0CF0-2DCD-4E94-8139-AA9CD936287E}" type="presParOf" srcId="{9706DDDA-63B8-4A4F-9345-403876FBAC0C}" destId="{62D56F42-3027-4DBD-AFE7-A66436D81B91}" srcOrd="11" destOrd="0" presId="urn:microsoft.com/office/officeart/2005/8/layout/cycle2"/>
    <dgm:cxn modelId="{747E97AC-E787-4A57-B0A7-92FBDDD23264}" type="presParOf" srcId="{62D56F42-3027-4DBD-AFE7-A66436D81B91}" destId="{63F426B0-CBAA-4EA8-A98B-1066E41455A8}" srcOrd="0" destOrd="0" presId="urn:microsoft.com/office/officeart/2005/8/layout/cycle2"/>
    <dgm:cxn modelId="{93B07786-7173-4425-B310-1C79B11C888E}" type="presParOf" srcId="{9706DDDA-63B8-4A4F-9345-403876FBAC0C}" destId="{EE08DF52-DF4E-4A02-A5AD-5A2DBF8E3CFF}" srcOrd="12" destOrd="0" presId="urn:microsoft.com/office/officeart/2005/8/layout/cycle2"/>
    <dgm:cxn modelId="{25938509-3DBC-42A1-9BC5-95EB8B86A1BA}" type="presParOf" srcId="{9706DDDA-63B8-4A4F-9345-403876FBAC0C}" destId="{87126DD5-DD6C-4203-9C26-1A89543BD65D}" srcOrd="13" destOrd="0" presId="urn:microsoft.com/office/officeart/2005/8/layout/cycle2"/>
    <dgm:cxn modelId="{5375F460-A18A-43E6-8A52-4D2B22D73B78}" type="presParOf" srcId="{87126DD5-DD6C-4203-9C26-1A89543BD65D}" destId="{991005BB-1D15-4763-B55F-20A04AE86FDD}" srcOrd="0" destOrd="0" presId="urn:microsoft.com/office/officeart/2005/8/layout/cycle2"/>
    <dgm:cxn modelId="{A0BF3027-E937-48C4-B368-74E62EB103F6}" type="presParOf" srcId="{9706DDDA-63B8-4A4F-9345-403876FBAC0C}" destId="{77B2F09C-C4F0-4537-B494-9AA4A879E763}" srcOrd="14" destOrd="0" presId="urn:microsoft.com/office/officeart/2005/8/layout/cycle2"/>
    <dgm:cxn modelId="{95C6B888-BE63-44FF-8539-263217798B19}" type="presParOf" srcId="{9706DDDA-63B8-4A4F-9345-403876FBAC0C}" destId="{618042D6-6524-414B-8825-7C6D75152EEA}" srcOrd="15" destOrd="0" presId="urn:microsoft.com/office/officeart/2005/8/layout/cycle2"/>
    <dgm:cxn modelId="{E0A904FB-9D05-4E94-A382-EE052F97729A}" type="presParOf" srcId="{618042D6-6524-414B-8825-7C6D75152EEA}" destId="{98A9B82F-39FB-497C-9A87-7DC0B33D5D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AD08E-33D0-41D6-BE64-8DA9B63BA1C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6E3EC70-163E-4CF9-91A9-DC12686D801A}">
      <dgm:prSet phldrT="[Texto]"/>
      <dgm:spPr/>
      <dgm:t>
        <a:bodyPr/>
        <a:lstStyle/>
        <a:p>
          <a:r>
            <a:rPr lang="es-MX" dirty="0"/>
            <a:t>Resolución 0693 de 2007</a:t>
          </a:r>
          <a:endParaRPr lang="es-CO" dirty="0"/>
        </a:p>
      </dgm:t>
    </dgm:pt>
    <dgm:pt modelId="{22B89BE8-4A31-4858-9031-F6C3D3D9C893}" type="parTrans" cxnId="{6EB56D47-5229-402E-87D2-A3723D24DCCA}">
      <dgm:prSet/>
      <dgm:spPr/>
      <dgm:t>
        <a:bodyPr/>
        <a:lstStyle/>
        <a:p>
          <a:endParaRPr lang="es-CO"/>
        </a:p>
      </dgm:t>
    </dgm:pt>
    <dgm:pt modelId="{8589A0E7-1DEC-4F74-BA91-996065BCD184}" type="sibTrans" cxnId="{6EB56D47-5229-402E-87D2-A3723D24DCCA}">
      <dgm:prSet/>
      <dgm:spPr/>
      <dgm:t>
        <a:bodyPr/>
        <a:lstStyle/>
        <a:p>
          <a:endParaRPr lang="es-CO"/>
        </a:p>
      </dgm:t>
    </dgm:pt>
    <dgm:pt modelId="{16413295-D077-49AD-9813-C77AAB2D7784}">
      <dgm:prSet phldrT="[Texto]"/>
      <dgm:spPr/>
      <dgm:t>
        <a:bodyPr/>
        <a:lstStyle/>
        <a:p>
          <a:r>
            <a:rPr lang="es-MX" dirty="0"/>
            <a:t>Resolución 0371 de 2009</a:t>
          </a:r>
          <a:endParaRPr lang="es-CO" dirty="0"/>
        </a:p>
      </dgm:t>
    </dgm:pt>
    <dgm:pt modelId="{B11685C4-D7CE-426A-AF2A-5B6652ABA35C}" type="parTrans" cxnId="{A437347A-5B5F-4441-9496-377A99EF4B07}">
      <dgm:prSet/>
      <dgm:spPr/>
      <dgm:t>
        <a:bodyPr/>
        <a:lstStyle/>
        <a:p>
          <a:endParaRPr lang="es-CO"/>
        </a:p>
      </dgm:t>
    </dgm:pt>
    <dgm:pt modelId="{85BB38A3-B43E-458E-A7A0-EC10C7860994}" type="sibTrans" cxnId="{A437347A-5B5F-4441-9496-377A99EF4B07}">
      <dgm:prSet/>
      <dgm:spPr/>
      <dgm:t>
        <a:bodyPr/>
        <a:lstStyle/>
        <a:p>
          <a:endParaRPr lang="es-CO"/>
        </a:p>
      </dgm:t>
    </dgm:pt>
    <dgm:pt modelId="{BF9F2F4D-F3E5-4B7B-9567-D87FAB201AC7}">
      <dgm:prSet phldrT="[Texto]"/>
      <dgm:spPr/>
      <dgm:t>
        <a:bodyPr/>
        <a:lstStyle/>
        <a:p>
          <a:r>
            <a:rPr lang="es-MX" dirty="0"/>
            <a:t>Resolución 0503 de 2009</a:t>
          </a:r>
          <a:endParaRPr lang="es-CO" dirty="0"/>
        </a:p>
      </dgm:t>
    </dgm:pt>
    <dgm:pt modelId="{0E7A1719-7BE0-48FA-A81F-CE4CB89F050D}" type="parTrans" cxnId="{E52DCFD7-A976-4C15-AD90-B12B438A7A22}">
      <dgm:prSet/>
      <dgm:spPr/>
      <dgm:t>
        <a:bodyPr/>
        <a:lstStyle/>
        <a:p>
          <a:endParaRPr lang="es-CO"/>
        </a:p>
      </dgm:t>
    </dgm:pt>
    <dgm:pt modelId="{344FD18A-FA27-45CB-AE42-5616F2233DFB}" type="sibTrans" cxnId="{E52DCFD7-A976-4C15-AD90-B12B438A7A22}">
      <dgm:prSet/>
      <dgm:spPr/>
      <dgm:t>
        <a:bodyPr/>
        <a:lstStyle/>
        <a:p>
          <a:endParaRPr lang="es-CO"/>
        </a:p>
      </dgm:t>
    </dgm:pt>
    <dgm:pt modelId="{242C5C27-2E32-4DEC-9ADF-D0ACB62AA041}">
      <dgm:prSet phldrT="[Texto]"/>
      <dgm:spPr/>
      <dgm:t>
        <a:bodyPr/>
        <a:lstStyle/>
        <a:p>
          <a:r>
            <a:rPr lang="es-MX" dirty="0"/>
            <a:t>Resolución 0372 de 2009</a:t>
          </a:r>
          <a:endParaRPr lang="es-CO" dirty="0"/>
        </a:p>
      </dgm:t>
    </dgm:pt>
    <dgm:pt modelId="{EB93A32C-57AC-4186-AD44-D31FEAEAFE59}" type="parTrans" cxnId="{CE001AE4-D5B9-4D0F-8D26-C08F6E163315}">
      <dgm:prSet/>
      <dgm:spPr/>
      <dgm:t>
        <a:bodyPr/>
        <a:lstStyle/>
        <a:p>
          <a:endParaRPr lang="es-CO"/>
        </a:p>
      </dgm:t>
    </dgm:pt>
    <dgm:pt modelId="{D208ACFB-1B37-4FA6-91C3-A3A6D23B9B90}" type="sibTrans" cxnId="{CE001AE4-D5B9-4D0F-8D26-C08F6E163315}">
      <dgm:prSet/>
      <dgm:spPr/>
      <dgm:t>
        <a:bodyPr/>
        <a:lstStyle/>
        <a:p>
          <a:endParaRPr lang="es-CO"/>
        </a:p>
      </dgm:t>
    </dgm:pt>
    <dgm:pt modelId="{B39C1745-02EA-4E79-8C19-23C7820095B8}" type="pres">
      <dgm:prSet presAssocID="{F05AD08E-33D0-41D6-BE64-8DA9B63BA1CE}" presName="Name0" presStyleCnt="0">
        <dgm:presLayoutVars>
          <dgm:dir/>
          <dgm:resizeHandles val="exact"/>
        </dgm:presLayoutVars>
      </dgm:prSet>
      <dgm:spPr/>
    </dgm:pt>
    <dgm:pt modelId="{185C286F-6F29-442F-AA78-ADC3A47896E1}" type="pres">
      <dgm:prSet presAssocID="{F6E3EC70-163E-4CF9-91A9-DC12686D801A}" presName="composite" presStyleCnt="0"/>
      <dgm:spPr/>
    </dgm:pt>
    <dgm:pt modelId="{C618514D-3F77-4346-BAF4-F7183474A985}" type="pres">
      <dgm:prSet presAssocID="{F6E3EC70-163E-4CF9-91A9-DC12686D801A}" presName="rect1" presStyleLbl="trAlignAcc1" presStyleIdx="0" presStyleCnt="4">
        <dgm:presLayoutVars>
          <dgm:bulletEnabled val="1"/>
        </dgm:presLayoutVars>
      </dgm:prSet>
      <dgm:spPr/>
    </dgm:pt>
    <dgm:pt modelId="{8312F9D3-ADDF-4419-939F-D23346E84CD2}" type="pres">
      <dgm:prSet presAssocID="{F6E3EC70-163E-4CF9-91A9-DC12686D801A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7805016-1DD6-484C-8544-55F6CA910F77}" type="pres">
      <dgm:prSet presAssocID="{8589A0E7-1DEC-4F74-BA91-996065BCD184}" presName="sibTrans" presStyleCnt="0"/>
      <dgm:spPr/>
    </dgm:pt>
    <dgm:pt modelId="{7C619EE4-298A-474B-99EC-0F85ABCFE833}" type="pres">
      <dgm:prSet presAssocID="{16413295-D077-49AD-9813-C77AAB2D7784}" presName="composite" presStyleCnt="0"/>
      <dgm:spPr/>
    </dgm:pt>
    <dgm:pt modelId="{A7BB13BD-B0F1-4333-B322-BD82021BD6FF}" type="pres">
      <dgm:prSet presAssocID="{16413295-D077-49AD-9813-C77AAB2D7784}" presName="rect1" presStyleLbl="trAlignAcc1" presStyleIdx="1" presStyleCnt="4">
        <dgm:presLayoutVars>
          <dgm:bulletEnabled val="1"/>
        </dgm:presLayoutVars>
      </dgm:prSet>
      <dgm:spPr/>
    </dgm:pt>
    <dgm:pt modelId="{44DFA845-BEA2-4FAC-BD81-3485DBC21F42}" type="pres">
      <dgm:prSet presAssocID="{16413295-D077-49AD-9813-C77AAB2D7784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60D72EB-C311-4D1F-84A6-A1854A2B8C86}" type="pres">
      <dgm:prSet presAssocID="{85BB38A3-B43E-458E-A7A0-EC10C7860994}" presName="sibTrans" presStyleCnt="0"/>
      <dgm:spPr/>
    </dgm:pt>
    <dgm:pt modelId="{780B6D32-5F3F-4A8E-99F1-8D2F1AE2A50F}" type="pres">
      <dgm:prSet presAssocID="{242C5C27-2E32-4DEC-9ADF-D0ACB62AA041}" presName="composite" presStyleCnt="0"/>
      <dgm:spPr/>
    </dgm:pt>
    <dgm:pt modelId="{9DB34097-0E4B-4F0F-9DA6-B8E29ECEB829}" type="pres">
      <dgm:prSet presAssocID="{242C5C27-2E32-4DEC-9ADF-D0ACB62AA041}" presName="rect1" presStyleLbl="trAlignAcc1" presStyleIdx="2" presStyleCnt="4">
        <dgm:presLayoutVars>
          <dgm:bulletEnabled val="1"/>
        </dgm:presLayoutVars>
      </dgm:prSet>
      <dgm:spPr/>
    </dgm:pt>
    <dgm:pt modelId="{DB0032D2-47CF-4672-94C8-A4BE9A6B75C7}" type="pres">
      <dgm:prSet presAssocID="{242C5C27-2E32-4DEC-9ADF-D0ACB62AA041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3095FE8-C4A0-4800-8916-6FD32B80A172}" type="pres">
      <dgm:prSet presAssocID="{D208ACFB-1B37-4FA6-91C3-A3A6D23B9B90}" presName="sibTrans" presStyleCnt="0"/>
      <dgm:spPr/>
    </dgm:pt>
    <dgm:pt modelId="{03FC871C-655B-4FB3-9426-C1901FA89FAA}" type="pres">
      <dgm:prSet presAssocID="{BF9F2F4D-F3E5-4B7B-9567-D87FAB201AC7}" presName="composite" presStyleCnt="0"/>
      <dgm:spPr/>
    </dgm:pt>
    <dgm:pt modelId="{313CB7AD-EBD5-4E0F-8446-0FE9E660789E}" type="pres">
      <dgm:prSet presAssocID="{BF9F2F4D-F3E5-4B7B-9567-D87FAB201AC7}" presName="rect1" presStyleLbl="trAlignAcc1" presStyleIdx="3" presStyleCnt="4">
        <dgm:presLayoutVars>
          <dgm:bulletEnabled val="1"/>
        </dgm:presLayoutVars>
      </dgm:prSet>
      <dgm:spPr/>
    </dgm:pt>
    <dgm:pt modelId="{D9CDFDBA-0F72-4617-9CCE-71B442002853}" type="pres">
      <dgm:prSet presAssocID="{BF9F2F4D-F3E5-4B7B-9567-D87FAB201AC7}" presName="rect2" presStyleLbl="fgImgPlac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579DC3A-D925-49C0-970A-0FC4A953F79E}" type="presOf" srcId="{F05AD08E-33D0-41D6-BE64-8DA9B63BA1CE}" destId="{B39C1745-02EA-4E79-8C19-23C7820095B8}" srcOrd="0" destOrd="0" presId="urn:microsoft.com/office/officeart/2008/layout/PictureStrips"/>
    <dgm:cxn modelId="{2158883F-8E91-45E6-BA78-7DED205426D9}" type="presOf" srcId="{242C5C27-2E32-4DEC-9ADF-D0ACB62AA041}" destId="{9DB34097-0E4B-4F0F-9DA6-B8E29ECEB829}" srcOrd="0" destOrd="0" presId="urn:microsoft.com/office/officeart/2008/layout/PictureStrips"/>
    <dgm:cxn modelId="{6EB56D47-5229-402E-87D2-A3723D24DCCA}" srcId="{F05AD08E-33D0-41D6-BE64-8DA9B63BA1CE}" destId="{F6E3EC70-163E-4CF9-91A9-DC12686D801A}" srcOrd="0" destOrd="0" parTransId="{22B89BE8-4A31-4858-9031-F6C3D3D9C893}" sibTransId="{8589A0E7-1DEC-4F74-BA91-996065BCD184}"/>
    <dgm:cxn modelId="{A437347A-5B5F-4441-9496-377A99EF4B07}" srcId="{F05AD08E-33D0-41D6-BE64-8DA9B63BA1CE}" destId="{16413295-D077-49AD-9813-C77AAB2D7784}" srcOrd="1" destOrd="0" parTransId="{B11685C4-D7CE-426A-AF2A-5B6652ABA35C}" sibTransId="{85BB38A3-B43E-458E-A7A0-EC10C7860994}"/>
    <dgm:cxn modelId="{9D5E5A8F-23AB-4456-95EF-3D8D9C61C4AC}" type="presOf" srcId="{F6E3EC70-163E-4CF9-91A9-DC12686D801A}" destId="{C618514D-3F77-4346-BAF4-F7183474A985}" srcOrd="0" destOrd="0" presId="urn:microsoft.com/office/officeart/2008/layout/PictureStrips"/>
    <dgm:cxn modelId="{97EF22BB-13E5-4BE0-8E9D-68A596F998F7}" type="presOf" srcId="{BF9F2F4D-F3E5-4B7B-9567-D87FAB201AC7}" destId="{313CB7AD-EBD5-4E0F-8446-0FE9E660789E}" srcOrd="0" destOrd="0" presId="urn:microsoft.com/office/officeart/2008/layout/PictureStrips"/>
    <dgm:cxn modelId="{505C79D3-1C32-4557-A83B-5DE59646BCA3}" type="presOf" srcId="{16413295-D077-49AD-9813-C77AAB2D7784}" destId="{A7BB13BD-B0F1-4333-B322-BD82021BD6FF}" srcOrd="0" destOrd="0" presId="urn:microsoft.com/office/officeart/2008/layout/PictureStrips"/>
    <dgm:cxn modelId="{E52DCFD7-A976-4C15-AD90-B12B438A7A22}" srcId="{F05AD08E-33D0-41D6-BE64-8DA9B63BA1CE}" destId="{BF9F2F4D-F3E5-4B7B-9567-D87FAB201AC7}" srcOrd="3" destOrd="0" parTransId="{0E7A1719-7BE0-48FA-A81F-CE4CB89F050D}" sibTransId="{344FD18A-FA27-45CB-AE42-5616F2233DFB}"/>
    <dgm:cxn modelId="{CE001AE4-D5B9-4D0F-8D26-C08F6E163315}" srcId="{F05AD08E-33D0-41D6-BE64-8DA9B63BA1CE}" destId="{242C5C27-2E32-4DEC-9ADF-D0ACB62AA041}" srcOrd="2" destOrd="0" parTransId="{EB93A32C-57AC-4186-AD44-D31FEAEAFE59}" sibTransId="{D208ACFB-1B37-4FA6-91C3-A3A6D23B9B90}"/>
    <dgm:cxn modelId="{CEE2F3C3-CD82-4F38-83C7-F6D9F8114C89}" type="presParOf" srcId="{B39C1745-02EA-4E79-8C19-23C7820095B8}" destId="{185C286F-6F29-442F-AA78-ADC3A47896E1}" srcOrd="0" destOrd="0" presId="urn:microsoft.com/office/officeart/2008/layout/PictureStrips"/>
    <dgm:cxn modelId="{6C4D7114-5B36-4038-9B57-9BC6D98D9E02}" type="presParOf" srcId="{185C286F-6F29-442F-AA78-ADC3A47896E1}" destId="{C618514D-3F77-4346-BAF4-F7183474A985}" srcOrd="0" destOrd="0" presId="urn:microsoft.com/office/officeart/2008/layout/PictureStrips"/>
    <dgm:cxn modelId="{4BD3581C-E887-48F1-9C20-B76162D90217}" type="presParOf" srcId="{185C286F-6F29-442F-AA78-ADC3A47896E1}" destId="{8312F9D3-ADDF-4419-939F-D23346E84CD2}" srcOrd="1" destOrd="0" presId="urn:microsoft.com/office/officeart/2008/layout/PictureStrips"/>
    <dgm:cxn modelId="{D4BA2DF7-AAFB-4B47-AA05-7F70240BA13C}" type="presParOf" srcId="{B39C1745-02EA-4E79-8C19-23C7820095B8}" destId="{77805016-1DD6-484C-8544-55F6CA910F77}" srcOrd="1" destOrd="0" presId="urn:microsoft.com/office/officeart/2008/layout/PictureStrips"/>
    <dgm:cxn modelId="{45336707-A11E-4EB8-8A7C-0F97A492578F}" type="presParOf" srcId="{B39C1745-02EA-4E79-8C19-23C7820095B8}" destId="{7C619EE4-298A-474B-99EC-0F85ABCFE833}" srcOrd="2" destOrd="0" presId="urn:microsoft.com/office/officeart/2008/layout/PictureStrips"/>
    <dgm:cxn modelId="{9D782560-A9FF-4185-9CC8-6A2F5FAFE2EE}" type="presParOf" srcId="{7C619EE4-298A-474B-99EC-0F85ABCFE833}" destId="{A7BB13BD-B0F1-4333-B322-BD82021BD6FF}" srcOrd="0" destOrd="0" presId="urn:microsoft.com/office/officeart/2008/layout/PictureStrips"/>
    <dgm:cxn modelId="{5E174422-BD29-4655-9E5E-50943598B83C}" type="presParOf" srcId="{7C619EE4-298A-474B-99EC-0F85ABCFE833}" destId="{44DFA845-BEA2-4FAC-BD81-3485DBC21F42}" srcOrd="1" destOrd="0" presId="urn:microsoft.com/office/officeart/2008/layout/PictureStrips"/>
    <dgm:cxn modelId="{FE00ED50-A1D7-4D5D-937B-DE71FF62AFF9}" type="presParOf" srcId="{B39C1745-02EA-4E79-8C19-23C7820095B8}" destId="{860D72EB-C311-4D1F-84A6-A1854A2B8C86}" srcOrd="3" destOrd="0" presId="urn:microsoft.com/office/officeart/2008/layout/PictureStrips"/>
    <dgm:cxn modelId="{02F01B7F-F0AB-4573-A020-4EC270D6F541}" type="presParOf" srcId="{B39C1745-02EA-4E79-8C19-23C7820095B8}" destId="{780B6D32-5F3F-4A8E-99F1-8D2F1AE2A50F}" srcOrd="4" destOrd="0" presId="urn:microsoft.com/office/officeart/2008/layout/PictureStrips"/>
    <dgm:cxn modelId="{4FD0B47B-00B1-4A3D-9593-78640B581103}" type="presParOf" srcId="{780B6D32-5F3F-4A8E-99F1-8D2F1AE2A50F}" destId="{9DB34097-0E4B-4F0F-9DA6-B8E29ECEB829}" srcOrd="0" destOrd="0" presId="urn:microsoft.com/office/officeart/2008/layout/PictureStrips"/>
    <dgm:cxn modelId="{7A76592B-2528-49E3-BBB7-363CF027164D}" type="presParOf" srcId="{780B6D32-5F3F-4A8E-99F1-8D2F1AE2A50F}" destId="{DB0032D2-47CF-4672-94C8-A4BE9A6B75C7}" srcOrd="1" destOrd="0" presId="urn:microsoft.com/office/officeart/2008/layout/PictureStrips"/>
    <dgm:cxn modelId="{C6F46CB5-7B6A-44E1-9FFA-8B89C0739632}" type="presParOf" srcId="{B39C1745-02EA-4E79-8C19-23C7820095B8}" destId="{D3095FE8-C4A0-4800-8916-6FD32B80A172}" srcOrd="5" destOrd="0" presId="urn:microsoft.com/office/officeart/2008/layout/PictureStrips"/>
    <dgm:cxn modelId="{E7C9B223-5F5A-4F04-853A-24372C12D0CF}" type="presParOf" srcId="{B39C1745-02EA-4E79-8C19-23C7820095B8}" destId="{03FC871C-655B-4FB3-9426-C1901FA89FAA}" srcOrd="6" destOrd="0" presId="urn:microsoft.com/office/officeart/2008/layout/PictureStrips"/>
    <dgm:cxn modelId="{EE813B16-BE69-4064-B9FA-3A8E8273512B}" type="presParOf" srcId="{03FC871C-655B-4FB3-9426-C1901FA89FAA}" destId="{313CB7AD-EBD5-4E0F-8446-0FE9E660789E}" srcOrd="0" destOrd="0" presId="urn:microsoft.com/office/officeart/2008/layout/PictureStrips"/>
    <dgm:cxn modelId="{12DF8A98-AA29-4A05-96C2-46888755F3F5}" type="presParOf" srcId="{03FC871C-655B-4FB3-9426-C1901FA89FAA}" destId="{D9CDFDBA-0F72-4617-9CCE-71B4420028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5AD08E-33D0-41D6-BE64-8DA9B63BA1C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6E3EC70-163E-4CF9-91A9-DC12686D801A}">
      <dgm:prSet phldrT="[Texto]"/>
      <dgm:spPr/>
      <dgm:t>
        <a:bodyPr/>
        <a:lstStyle/>
        <a:p>
          <a:r>
            <a:rPr lang="es-MX" dirty="0"/>
            <a:t>Resolución 1297 de 2010</a:t>
          </a:r>
          <a:endParaRPr lang="es-CO" dirty="0"/>
        </a:p>
      </dgm:t>
    </dgm:pt>
    <dgm:pt modelId="{22B89BE8-4A31-4858-9031-F6C3D3D9C893}" type="parTrans" cxnId="{6EB56D47-5229-402E-87D2-A3723D24DCCA}">
      <dgm:prSet/>
      <dgm:spPr/>
      <dgm:t>
        <a:bodyPr/>
        <a:lstStyle/>
        <a:p>
          <a:endParaRPr lang="es-CO"/>
        </a:p>
      </dgm:t>
    </dgm:pt>
    <dgm:pt modelId="{8589A0E7-1DEC-4F74-BA91-996065BCD184}" type="sibTrans" cxnId="{6EB56D47-5229-402E-87D2-A3723D24DCCA}">
      <dgm:prSet/>
      <dgm:spPr/>
      <dgm:t>
        <a:bodyPr/>
        <a:lstStyle/>
        <a:p>
          <a:endParaRPr lang="es-CO"/>
        </a:p>
      </dgm:t>
    </dgm:pt>
    <dgm:pt modelId="{16413295-D077-49AD-9813-C77AAB2D7784}">
      <dgm:prSet phldrT="[Texto]"/>
      <dgm:spPr/>
      <dgm:t>
        <a:bodyPr/>
        <a:lstStyle/>
        <a:p>
          <a:r>
            <a:rPr lang="es-MX" dirty="0"/>
            <a:t>Resolución 1512 de 2010</a:t>
          </a:r>
          <a:endParaRPr lang="es-CO" dirty="0"/>
        </a:p>
      </dgm:t>
    </dgm:pt>
    <dgm:pt modelId="{B11685C4-D7CE-426A-AF2A-5B6652ABA35C}" type="parTrans" cxnId="{A437347A-5B5F-4441-9496-377A99EF4B07}">
      <dgm:prSet/>
      <dgm:spPr/>
      <dgm:t>
        <a:bodyPr/>
        <a:lstStyle/>
        <a:p>
          <a:endParaRPr lang="es-CO"/>
        </a:p>
      </dgm:t>
    </dgm:pt>
    <dgm:pt modelId="{85BB38A3-B43E-458E-A7A0-EC10C7860994}" type="sibTrans" cxnId="{A437347A-5B5F-4441-9496-377A99EF4B07}">
      <dgm:prSet/>
      <dgm:spPr/>
      <dgm:t>
        <a:bodyPr/>
        <a:lstStyle/>
        <a:p>
          <a:endParaRPr lang="es-CO"/>
        </a:p>
      </dgm:t>
    </dgm:pt>
    <dgm:pt modelId="{BF9F2F4D-F3E5-4B7B-9567-D87FAB201AC7}">
      <dgm:prSet phldrT="[Texto]"/>
      <dgm:spPr/>
      <dgm:t>
        <a:bodyPr/>
        <a:lstStyle/>
        <a:p>
          <a:r>
            <a:rPr lang="es-MX" dirty="0"/>
            <a:t>Resolución 1326 de 2017</a:t>
          </a:r>
          <a:endParaRPr lang="es-CO" dirty="0"/>
        </a:p>
      </dgm:t>
    </dgm:pt>
    <dgm:pt modelId="{0E7A1719-7BE0-48FA-A81F-CE4CB89F050D}" type="parTrans" cxnId="{E52DCFD7-A976-4C15-AD90-B12B438A7A22}">
      <dgm:prSet/>
      <dgm:spPr/>
      <dgm:t>
        <a:bodyPr/>
        <a:lstStyle/>
        <a:p>
          <a:endParaRPr lang="es-CO"/>
        </a:p>
      </dgm:t>
    </dgm:pt>
    <dgm:pt modelId="{344FD18A-FA27-45CB-AE42-5616F2233DFB}" type="sibTrans" cxnId="{E52DCFD7-A976-4C15-AD90-B12B438A7A22}">
      <dgm:prSet/>
      <dgm:spPr/>
      <dgm:t>
        <a:bodyPr/>
        <a:lstStyle/>
        <a:p>
          <a:endParaRPr lang="es-CO"/>
        </a:p>
      </dgm:t>
    </dgm:pt>
    <dgm:pt modelId="{242C5C27-2E32-4DEC-9ADF-D0ACB62AA041}">
      <dgm:prSet phldrT="[Texto]"/>
      <dgm:spPr/>
      <dgm:t>
        <a:bodyPr/>
        <a:lstStyle/>
        <a:p>
          <a:r>
            <a:rPr lang="es-MX" dirty="0"/>
            <a:t>Resolución 1511 de 2010</a:t>
          </a:r>
          <a:endParaRPr lang="es-CO" dirty="0"/>
        </a:p>
      </dgm:t>
    </dgm:pt>
    <dgm:pt modelId="{EB93A32C-57AC-4186-AD44-D31FEAEAFE59}" type="parTrans" cxnId="{CE001AE4-D5B9-4D0F-8D26-C08F6E163315}">
      <dgm:prSet/>
      <dgm:spPr/>
      <dgm:t>
        <a:bodyPr/>
        <a:lstStyle/>
        <a:p>
          <a:endParaRPr lang="es-CO"/>
        </a:p>
      </dgm:t>
    </dgm:pt>
    <dgm:pt modelId="{D208ACFB-1B37-4FA6-91C3-A3A6D23B9B90}" type="sibTrans" cxnId="{CE001AE4-D5B9-4D0F-8D26-C08F6E163315}">
      <dgm:prSet/>
      <dgm:spPr/>
      <dgm:t>
        <a:bodyPr/>
        <a:lstStyle/>
        <a:p>
          <a:endParaRPr lang="es-CO"/>
        </a:p>
      </dgm:t>
    </dgm:pt>
    <dgm:pt modelId="{B39C1745-02EA-4E79-8C19-23C7820095B8}" type="pres">
      <dgm:prSet presAssocID="{F05AD08E-33D0-41D6-BE64-8DA9B63BA1CE}" presName="Name0" presStyleCnt="0">
        <dgm:presLayoutVars>
          <dgm:dir/>
          <dgm:resizeHandles val="exact"/>
        </dgm:presLayoutVars>
      </dgm:prSet>
      <dgm:spPr/>
    </dgm:pt>
    <dgm:pt modelId="{185C286F-6F29-442F-AA78-ADC3A47896E1}" type="pres">
      <dgm:prSet presAssocID="{F6E3EC70-163E-4CF9-91A9-DC12686D801A}" presName="composite" presStyleCnt="0"/>
      <dgm:spPr/>
    </dgm:pt>
    <dgm:pt modelId="{C618514D-3F77-4346-BAF4-F7183474A985}" type="pres">
      <dgm:prSet presAssocID="{F6E3EC70-163E-4CF9-91A9-DC12686D801A}" presName="rect1" presStyleLbl="trAlignAcc1" presStyleIdx="0" presStyleCnt="4">
        <dgm:presLayoutVars>
          <dgm:bulletEnabled val="1"/>
        </dgm:presLayoutVars>
      </dgm:prSet>
      <dgm:spPr/>
    </dgm:pt>
    <dgm:pt modelId="{8312F9D3-ADDF-4419-939F-D23346E84CD2}" type="pres">
      <dgm:prSet presAssocID="{F6E3EC70-163E-4CF9-91A9-DC12686D801A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7805016-1DD6-484C-8544-55F6CA910F77}" type="pres">
      <dgm:prSet presAssocID="{8589A0E7-1DEC-4F74-BA91-996065BCD184}" presName="sibTrans" presStyleCnt="0"/>
      <dgm:spPr/>
    </dgm:pt>
    <dgm:pt modelId="{7C619EE4-298A-474B-99EC-0F85ABCFE833}" type="pres">
      <dgm:prSet presAssocID="{16413295-D077-49AD-9813-C77AAB2D7784}" presName="composite" presStyleCnt="0"/>
      <dgm:spPr/>
    </dgm:pt>
    <dgm:pt modelId="{A7BB13BD-B0F1-4333-B322-BD82021BD6FF}" type="pres">
      <dgm:prSet presAssocID="{16413295-D077-49AD-9813-C77AAB2D7784}" presName="rect1" presStyleLbl="trAlignAcc1" presStyleIdx="1" presStyleCnt="4">
        <dgm:presLayoutVars>
          <dgm:bulletEnabled val="1"/>
        </dgm:presLayoutVars>
      </dgm:prSet>
      <dgm:spPr/>
    </dgm:pt>
    <dgm:pt modelId="{44DFA845-BEA2-4FAC-BD81-3485DBC21F42}" type="pres">
      <dgm:prSet presAssocID="{16413295-D077-49AD-9813-C77AAB2D7784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60D72EB-C311-4D1F-84A6-A1854A2B8C86}" type="pres">
      <dgm:prSet presAssocID="{85BB38A3-B43E-458E-A7A0-EC10C7860994}" presName="sibTrans" presStyleCnt="0"/>
      <dgm:spPr/>
    </dgm:pt>
    <dgm:pt modelId="{780B6D32-5F3F-4A8E-99F1-8D2F1AE2A50F}" type="pres">
      <dgm:prSet presAssocID="{242C5C27-2E32-4DEC-9ADF-D0ACB62AA041}" presName="composite" presStyleCnt="0"/>
      <dgm:spPr/>
    </dgm:pt>
    <dgm:pt modelId="{9DB34097-0E4B-4F0F-9DA6-B8E29ECEB829}" type="pres">
      <dgm:prSet presAssocID="{242C5C27-2E32-4DEC-9ADF-D0ACB62AA041}" presName="rect1" presStyleLbl="trAlignAcc1" presStyleIdx="2" presStyleCnt="4">
        <dgm:presLayoutVars>
          <dgm:bulletEnabled val="1"/>
        </dgm:presLayoutVars>
      </dgm:prSet>
      <dgm:spPr/>
    </dgm:pt>
    <dgm:pt modelId="{DB0032D2-47CF-4672-94C8-A4BE9A6B75C7}" type="pres">
      <dgm:prSet presAssocID="{242C5C27-2E32-4DEC-9ADF-D0ACB62AA041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3095FE8-C4A0-4800-8916-6FD32B80A172}" type="pres">
      <dgm:prSet presAssocID="{D208ACFB-1B37-4FA6-91C3-A3A6D23B9B90}" presName="sibTrans" presStyleCnt="0"/>
      <dgm:spPr/>
    </dgm:pt>
    <dgm:pt modelId="{03FC871C-655B-4FB3-9426-C1901FA89FAA}" type="pres">
      <dgm:prSet presAssocID="{BF9F2F4D-F3E5-4B7B-9567-D87FAB201AC7}" presName="composite" presStyleCnt="0"/>
      <dgm:spPr/>
    </dgm:pt>
    <dgm:pt modelId="{313CB7AD-EBD5-4E0F-8446-0FE9E660789E}" type="pres">
      <dgm:prSet presAssocID="{BF9F2F4D-F3E5-4B7B-9567-D87FAB201AC7}" presName="rect1" presStyleLbl="trAlignAcc1" presStyleIdx="3" presStyleCnt="4">
        <dgm:presLayoutVars>
          <dgm:bulletEnabled val="1"/>
        </dgm:presLayoutVars>
      </dgm:prSet>
      <dgm:spPr/>
    </dgm:pt>
    <dgm:pt modelId="{D9CDFDBA-0F72-4617-9CCE-71B442002853}" type="pres">
      <dgm:prSet presAssocID="{BF9F2F4D-F3E5-4B7B-9567-D87FAB201AC7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579DC3A-D925-49C0-970A-0FC4A953F79E}" type="presOf" srcId="{F05AD08E-33D0-41D6-BE64-8DA9B63BA1CE}" destId="{B39C1745-02EA-4E79-8C19-23C7820095B8}" srcOrd="0" destOrd="0" presId="urn:microsoft.com/office/officeart/2008/layout/PictureStrips"/>
    <dgm:cxn modelId="{2158883F-8E91-45E6-BA78-7DED205426D9}" type="presOf" srcId="{242C5C27-2E32-4DEC-9ADF-D0ACB62AA041}" destId="{9DB34097-0E4B-4F0F-9DA6-B8E29ECEB829}" srcOrd="0" destOrd="0" presId="urn:microsoft.com/office/officeart/2008/layout/PictureStrips"/>
    <dgm:cxn modelId="{6EB56D47-5229-402E-87D2-A3723D24DCCA}" srcId="{F05AD08E-33D0-41D6-BE64-8DA9B63BA1CE}" destId="{F6E3EC70-163E-4CF9-91A9-DC12686D801A}" srcOrd="0" destOrd="0" parTransId="{22B89BE8-4A31-4858-9031-F6C3D3D9C893}" sibTransId="{8589A0E7-1DEC-4F74-BA91-996065BCD184}"/>
    <dgm:cxn modelId="{A437347A-5B5F-4441-9496-377A99EF4B07}" srcId="{F05AD08E-33D0-41D6-BE64-8DA9B63BA1CE}" destId="{16413295-D077-49AD-9813-C77AAB2D7784}" srcOrd="1" destOrd="0" parTransId="{B11685C4-D7CE-426A-AF2A-5B6652ABA35C}" sibTransId="{85BB38A3-B43E-458E-A7A0-EC10C7860994}"/>
    <dgm:cxn modelId="{9D5E5A8F-23AB-4456-95EF-3D8D9C61C4AC}" type="presOf" srcId="{F6E3EC70-163E-4CF9-91A9-DC12686D801A}" destId="{C618514D-3F77-4346-BAF4-F7183474A985}" srcOrd="0" destOrd="0" presId="urn:microsoft.com/office/officeart/2008/layout/PictureStrips"/>
    <dgm:cxn modelId="{97EF22BB-13E5-4BE0-8E9D-68A596F998F7}" type="presOf" srcId="{BF9F2F4D-F3E5-4B7B-9567-D87FAB201AC7}" destId="{313CB7AD-EBD5-4E0F-8446-0FE9E660789E}" srcOrd="0" destOrd="0" presId="urn:microsoft.com/office/officeart/2008/layout/PictureStrips"/>
    <dgm:cxn modelId="{505C79D3-1C32-4557-A83B-5DE59646BCA3}" type="presOf" srcId="{16413295-D077-49AD-9813-C77AAB2D7784}" destId="{A7BB13BD-B0F1-4333-B322-BD82021BD6FF}" srcOrd="0" destOrd="0" presId="urn:microsoft.com/office/officeart/2008/layout/PictureStrips"/>
    <dgm:cxn modelId="{E52DCFD7-A976-4C15-AD90-B12B438A7A22}" srcId="{F05AD08E-33D0-41D6-BE64-8DA9B63BA1CE}" destId="{BF9F2F4D-F3E5-4B7B-9567-D87FAB201AC7}" srcOrd="3" destOrd="0" parTransId="{0E7A1719-7BE0-48FA-A81F-CE4CB89F050D}" sibTransId="{344FD18A-FA27-45CB-AE42-5616F2233DFB}"/>
    <dgm:cxn modelId="{CE001AE4-D5B9-4D0F-8D26-C08F6E163315}" srcId="{F05AD08E-33D0-41D6-BE64-8DA9B63BA1CE}" destId="{242C5C27-2E32-4DEC-9ADF-D0ACB62AA041}" srcOrd="2" destOrd="0" parTransId="{EB93A32C-57AC-4186-AD44-D31FEAEAFE59}" sibTransId="{D208ACFB-1B37-4FA6-91C3-A3A6D23B9B90}"/>
    <dgm:cxn modelId="{CEE2F3C3-CD82-4F38-83C7-F6D9F8114C89}" type="presParOf" srcId="{B39C1745-02EA-4E79-8C19-23C7820095B8}" destId="{185C286F-6F29-442F-AA78-ADC3A47896E1}" srcOrd="0" destOrd="0" presId="urn:microsoft.com/office/officeart/2008/layout/PictureStrips"/>
    <dgm:cxn modelId="{6C4D7114-5B36-4038-9B57-9BC6D98D9E02}" type="presParOf" srcId="{185C286F-6F29-442F-AA78-ADC3A47896E1}" destId="{C618514D-3F77-4346-BAF4-F7183474A985}" srcOrd="0" destOrd="0" presId="urn:microsoft.com/office/officeart/2008/layout/PictureStrips"/>
    <dgm:cxn modelId="{4BD3581C-E887-48F1-9C20-B76162D90217}" type="presParOf" srcId="{185C286F-6F29-442F-AA78-ADC3A47896E1}" destId="{8312F9D3-ADDF-4419-939F-D23346E84CD2}" srcOrd="1" destOrd="0" presId="urn:microsoft.com/office/officeart/2008/layout/PictureStrips"/>
    <dgm:cxn modelId="{D4BA2DF7-AAFB-4B47-AA05-7F70240BA13C}" type="presParOf" srcId="{B39C1745-02EA-4E79-8C19-23C7820095B8}" destId="{77805016-1DD6-484C-8544-55F6CA910F77}" srcOrd="1" destOrd="0" presId="urn:microsoft.com/office/officeart/2008/layout/PictureStrips"/>
    <dgm:cxn modelId="{45336707-A11E-4EB8-8A7C-0F97A492578F}" type="presParOf" srcId="{B39C1745-02EA-4E79-8C19-23C7820095B8}" destId="{7C619EE4-298A-474B-99EC-0F85ABCFE833}" srcOrd="2" destOrd="0" presId="urn:microsoft.com/office/officeart/2008/layout/PictureStrips"/>
    <dgm:cxn modelId="{9D782560-A9FF-4185-9CC8-6A2F5FAFE2EE}" type="presParOf" srcId="{7C619EE4-298A-474B-99EC-0F85ABCFE833}" destId="{A7BB13BD-B0F1-4333-B322-BD82021BD6FF}" srcOrd="0" destOrd="0" presId="urn:microsoft.com/office/officeart/2008/layout/PictureStrips"/>
    <dgm:cxn modelId="{5E174422-BD29-4655-9E5E-50943598B83C}" type="presParOf" srcId="{7C619EE4-298A-474B-99EC-0F85ABCFE833}" destId="{44DFA845-BEA2-4FAC-BD81-3485DBC21F42}" srcOrd="1" destOrd="0" presId="urn:microsoft.com/office/officeart/2008/layout/PictureStrips"/>
    <dgm:cxn modelId="{FE00ED50-A1D7-4D5D-937B-DE71FF62AFF9}" type="presParOf" srcId="{B39C1745-02EA-4E79-8C19-23C7820095B8}" destId="{860D72EB-C311-4D1F-84A6-A1854A2B8C86}" srcOrd="3" destOrd="0" presId="urn:microsoft.com/office/officeart/2008/layout/PictureStrips"/>
    <dgm:cxn modelId="{02F01B7F-F0AB-4573-A020-4EC270D6F541}" type="presParOf" srcId="{B39C1745-02EA-4E79-8C19-23C7820095B8}" destId="{780B6D32-5F3F-4A8E-99F1-8D2F1AE2A50F}" srcOrd="4" destOrd="0" presId="urn:microsoft.com/office/officeart/2008/layout/PictureStrips"/>
    <dgm:cxn modelId="{4FD0B47B-00B1-4A3D-9593-78640B581103}" type="presParOf" srcId="{780B6D32-5F3F-4A8E-99F1-8D2F1AE2A50F}" destId="{9DB34097-0E4B-4F0F-9DA6-B8E29ECEB829}" srcOrd="0" destOrd="0" presId="urn:microsoft.com/office/officeart/2008/layout/PictureStrips"/>
    <dgm:cxn modelId="{7A76592B-2528-49E3-BBB7-363CF027164D}" type="presParOf" srcId="{780B6D32-5F3F-4A8E-99F1-8D2F1AE2A50F}" destId="{DB0032D2-47CF-4672-94C8-A4BE9A6B75C7}" srcOrd="1" destOrd="0" presId="urn:microsoft.com/office/officeart/2008/layout/PictureStrips"/>
    <dgm:cxn modelId="{C6F46CB5-7B6A-44E1-9FFA-8B89C0739632}" type="presParOf" srcId="{B39C1745-02EA-4E79-8C19-23C7820095B8}" destId="{D3095FE8-C4A0-4800-8916-6FD32B80A172}" srcOrd="5" destOrd="0" presId="urn:microsoft.com/office/officeart/2008/layout/PictureStrips"/>
    <dgm:cxn modelId="{E7C9B223-5F5A-4F04-853A-24372C12D0CF}" type="presParOf" srcId="{B39C1745-02EA-4E79-8C19-23C7820095B8}" destId="{03FC871C-655B-4FB3-9426-C1901FA89FAA}" srcOrd="6" destOrd="0" presId="urn:microsoft.com/office/officeart/2008/layout/PictureStrips"/>
    <dgm:cxn modelId="{EE813B16-BE69-4064-B9FA-3A8E8273512B}" type="presParOf" srcId="{03FC871C-655B-4FB3-9426-C1901FA89FAA}" destId="{313CB7AD-EBD5-4E0F-8446-0FE9E660789E}" srcOrd="0" destOrd="0" presId="urn:microsoft.com/office/officeart/2008/layout/PictureStrips"/>
    <dgm:cxn modelId="{12DF8A98-AA29-4A05-96C2-46888755F3F5}" type="presParOf" srcId="{03FC871C-655B-4FB3-9426-C1901FA89FAA}" destId="{D9CDFDBA-0F72-4617-9CCE-71B4420028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A29E9-ED78-4CD7-A2DF-2E25300E8775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7D450DE-CE05-460E-B801-0F08BF6A34E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1. Identificación de la empresa</a:t>
          </a:r>
          <a:endParaRPr lang="es-CO" dirty="0">
            <a:solidFill>
              <a:schemeClr val="tx1"/>
            </a:solidFill>
          </a:endParaRPr>
        </a:p>
      </dgm:t>
    </dgm:pt>
    <dgm:pt modelId="{256AE513-7483-4FBB-97E3-C585B6E9A618}" type="parTrans" cxnId="{CE7D3E9B-684C-4AD6-ABA3-B7DE1D81D62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DF1A038-0E69-4148-B58E-02CF71EE8EB5}" type="sibTrans" cxnId="{CE7D3E9B-684C-4AD6-ABA3-B7DE1D81D62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251E774-18B3-4666-89E3-1B38E2592A3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2. Autorizaciones ambientales</a:t>
          </a:r>
          <a:endParaRPr lang="es-CO" dirty="0">
            <a:solidFill>
              <a:schemeClr val="tx1"/>
            </a:solidFill>
          </a:endParaRPr>
        </a:p>
      </dgm:t>
    </dgm:pt>
    <dgm:pt modelId="{D585E05D-2B84-4323-9943-AB4568298B83}" type="parTrans" cxnId="{BBC24B9B-94CE-46A4-9BDF-C1704FCC5AF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6E7EF9C-BC1D-4903-B877-4ABFB9D103A4}" type="sibTrans" cxnId="{BBC24B9B-94CE-46A4-9BDF-C1704FCC5AF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E8047F0-1F7E-4B3E-8CCD-E1D85411DE92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3. Recurso Agua</a:t>
          </a:r>
          <a:endParaRPr lang="es-CO" dirty="0">
            <a:solidFill>
              <a:schemeClr val="tx1"/>
            </a:solidFill>
          </a:endParaRPr>
        </a:p>
      </dgm:t>
    </dgm:pt>
    <dgm:pt modelId="{CB81FA5E-06A9-463E-BDFF-4102F3F91BC5}" type="parTrans" cxnId="{B052BFED-889C-427D-8B1D-43D854B181F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5C14DEE-DF7B-43A9-87EA-839B42C62754}" type="sibTrans" cxnId="{B052BFED-889C-427D-8B1D-43D854B181F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BB86C7B-2A69-481D-B508-CBD51058EBF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4. Recursos Energía</a:t>
          </a:r>
          <a:endParaRPr lang="es-CO" dirty="0">
            <a:solidFill>
              <a:schemeClr val="tx1"/>
            </a:solidFill>
          </a:endParaRPr>
        </a:p>
      </dgm:t>
    </dgm:pt>
    <dgm:pt modelId="{A4062BAD-EEFE-411D-8765-E26FCAC6BB65}" type="parTrans" cxnId="{984BA46F-D6F2-433F-B61D-48BB1D3306D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57CC138-6714-412D-8653-C8A89C4F4B52}" type="sibTrans" cxnId="{984BA46F-D6F2-433F-B61D-48BB1D3306D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5EF90A7-475C-4A58-B60A-33F839DA659C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5. Emisiones a la atmosfera </a:t>
          </a:r>
          <a:endParaRPr lang="es-CO" dirty="0">
            <a:solidFill>
              <a:schemeClr val="tx1"/>
            </a:solidFill>
          </a:endParaRPr>
        </a:p>
      </dgm:t>
    </dgm:pt>
    <dgm:pt modelId="{0FB1FEF2-EACD-4A75-8C35-CB924EDC0FAC}" type="parTrans" cxnId="{B12E6528-BA12-45AE-A16D-F754ED9E32B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B0E963B-64F5-4936-9AFD-25841A89025F}" type="sibTrans" cxnId="{B12E6528-BA12-45AE-A16D-F754ED9E32B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9DB6551-1BA3-47BC-814F-FA77E2E3F32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6. Materias primas Consumidas</a:t>
          </a:r>
          <a:endParaRPr lang="es-CO" dirty="0">
            <a:solidFill>
              <a:schemeClr val="tx1"/>
            </a:solidFill>
          </a:endParaRPr>
        </a:p>
      </dgm:t>
    </dgm:pt>
    <dgm:pt modelId="{E8CE37A9-F06A-4FF3-B2D8-70526B1CBA69}" type="parTrans" cxnId="{71186104-236A-41F6-9C20-E4AE687153D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9491183-B967-4D7A-A16F-5834908B51EB}" type="sibTrans" cxnId="{71186104-236A-41F6-9C20-E4AE687153D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F8AA1FC-F21D-480E-BBD0-9A5E8403D30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7. Bienes y/o Servicios elaborados</a:t>
          </a:r>
          <a:endParaRPr lang="es-CO" dirty="0">
            <a:solidFill>
              <a:schemeClr val="tx1"/>
            </a:solidFill>
          </a:endParaRPr>
        </a:p>
      </dgm:t>
    </dgm:pt>
    <dgm:pt modelId="{D6CF70FE-1C43-4467-8659-9D85B041C89F}" type="parTrans" cxnId="{AD89895E-CCE6-4AEB-BEAC-DD956EBC865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8A0ADD7-298D-4001-9B05-FAA3DEA949D0}" type="sibTrans" cxnId="{AD89895E-CCE6-4AEB-BEAC-DD956EBC865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7C1798F-D050-4C05-BC7B-3AC44AF23C5A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8. Residuos no peligrosos y peligrosos </a:t>
          </a:r>
          <a:endParaRPr lang="es-CO" dirty="0">
            <a:solidFill>
              <a:schemeClr val="tx1"/>
            </a:solidFill>
          </a:endParaRPr>
        </a:p>
      </dgm:t>
    </dgm:pt>
    <dgm:pt modelId="{8BD827B0-8017-4C00-87D4-A5A6D1BADD40}" type="parTrans" cxnId="{FECB14F4-DAF9-456F-BE64-4D7A75C2E0F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B69582C-2DFE-40E4-A06F-9BFB55ED4CFD}" type="sibTrans" cxnId="{FECB14F4-DAF9-456F-BE64-4D7A75C2E0F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0CB9647-AB28-492F-91DA-409AAC254756}" type="pres">
      <dgm:prSet presAssocID="{14FA29E9-ED78-4CD7-A2DF-2E25300E8775}" presName="diagram" presStyleCnt="0">
        <dgm:presLayoutVars>
          <dgm:dir/>
          <dgm:resizeHandles val="exact"/>
        </dgm:presLayoutVars>
      </dgm:prSet>
      <dgm:spPr/>
    </dgm:pt>
    <dgm:pt modelId="{04684942-DD5E-464C-888D-DBA4B2C3747E}" type="pres">
      <dgm:prSet presAssocID="{37D450DE-CE05-460E-B801-0F08BF6A34E1}" presName="node" presStyleLbl="node1" presStyleIdx="0" presStyleCnt="8">
        <dgm:presLayoutVars>
          <dgm:bulletEnabled val="1"/>
        </dgm:presLayoutVars>
      </dgm:prSet>
      <dgm:spPr/>
    </dgm:pt>
    <dgm:pt modelId="{078786BD-7F6C-4F6E-9588-D983D6DD97F2}" type="pres">
      <dgm:prSet presAssocID="{6DF1A038-0E69-4148-B58E-02CF71EE8EB5}" presName="sibTrans" presStyleCnt="0"/>
      <dgm:spPr/>
    </dgm:pt>
    <dgm:pt modelId="{AE8B7E3F-1F06-4152-AE78-EA105E1C4D1A}" type="pres">
      <dgm:prSet presAssocID="{3251E774-18B3-4666-89E3-1B38E2592A3E}" presName="node" presStyleLbl="node1" presStyleIdx="1" presStyleCnt="8">
        <dgm:presLayoutVars>
          <dgm:bulletEnabled val="1"/>
        </dgm:presLayoutVars>
      </dgm:prSet>
      <dgm:spPr/>
    </dgm:pt>
    <dgm:pt modelId="{FA804BAB-B57D-4C58-ADA9-8274E586947C}" type="pres">
      <dgm:prSet presAssocID="{76E7EF9C-BC1D-4903-B877-4ABFB9D103A4}" presName="sibTrans" presStyleCnt="0"/>
      <dgm:spPr/>
    </dgm:pt>
    <dgm:pt modelId="{B315BFFB-9D1B-4F39-B122-BFD9E0170D48}" type="pres">
      <dgm:prSet presAssocID="{6E8047F0-1F7E-4B3E-8CCD-E1D85411DE92}" presName="node" presStyleLbl="node1" presStyleIdx="2" presStyleCnt="8">
        <dgm:presLayoutVars>
          <dgm:bulletEnabled val="1"/>
        </dgm:presLayoutVars>
      </dgm:prSet>
      <dgm:spPr/>
    </dgm:pt>
    <dgm:pt modelId="{72E732A4-5019-4F55-BC19-BE96AFAB1D58}" type="pres">
      <dgm:prSet presAssocID="{55C14DEE-DF7B-43A9-87EA-839B42C62754}" presName="sibTrans" presStyleCnt="0"/>
      <dgm:spPr/>
    </dgm:pt>
    <dgm:pt modelId="{BF95107C-8E89-4A2C-B705-CDA2F265232D}" type="pres">
      <dgm:prSet presAssocID="{EBB86C7B-2A69-481D-B508-CBD51058EBF1}" presName="node" presStyleLbl="node1" presStyleIdx="3" presStyleCnt="8">
        <dgm:presLayoutVars>
          <dgm:bulletEnabled val="1"/>
        </dgm:presLayoutVars>
      </dgm:prSet>
      <dgm:spPr/>
    </dgm:pt>
    <dgm:pt modelId="{A7847BDF-2CBD-4FA8-B258-C1F7A45E6C5E}" type="pres">
      <dgm:prSet presAssocID="{A57CC138-6714-412D-8653-C8A89C4F4B52}" presName="sibTrans" presStyleCnt="0"/>
      <dgm:spPr/>
    </dgm:pt>
    <dgm:pt modelId="{C57894DC-1FE4-4C48-8704-2E8A7DA216B6}" type="pres">
      <dgm:prSet presAssocID="{75EF90A7-475C-4A58-B60A-33F839DA659C}" presName="node" presStyleLbl="node1" presStyleIdx="4" presStyleCnt="8">
        <dgm:presLayoutVars>
          <dgm:bulletEnabled val="1"/>
        </dgm:presLayoutVars>
      </dgm:prSet>
      <dgm:spPr/>
    </dgm:pt>
    <dgm:pt modelId="{3133D6FC-51DD-4E21-99DA-C844E60876C3}" type="pres">
      <dgm:prSet presAssocID="{FB0E963B-64F5-4936-9AFD-25841A89025F}" presName="sibTrans" presStyleCnt="0"/>
      <dgm:spPr/>
    </dgm:pt>
    <dgm:pt modelId="{46BAFCB2-6717-4F20-AB7F-CF6166D74E53}" type="pres">
      <dgm:prSet presAssocID="{69DB6551-1BA3-47BC-814F-FA77E2E3F32F}" presName="node" presStyleLbl="node1" presStyleIdx="5" presStyleCnt="8">
        <dgm:presLayoutVars>
          <dgm:bulletEnabled val="1"/>
        </dgm:presLayoutVars>
      </dgm:prSet>
      <dgm:spPr/>
    </dgm:pt>
    <dgm:pt modelId="{C82F0FC3-54DE-4155-BFA5-A7331173523B}" type="pres">
      <dgm:prSet presAssocID="{09491183-B967-4D7A-A16F-5834908B51EB}" presName="sibTrans" presStyleCnt="0"/>
      <dgm:spPr/>
    </dgm:pt>
    <dgm:pt modelId="{2B9558DA-2669-40A6-A472-C83288ECF5D6}" type="pres">
      <dgm:prSet presAssocID="{2F8AA1FC-F21D-480E-BBD0-9A5E8403D30F}" presName="node" presStyleLbl="node1" presStyleIdx="6" presStyleCnt="8">
        <dgm:presLayoutVars>
          <dgm:bulletEnabled val="1"/>
        </dgm:presLayoutVars>
      </dgm:prSet>
      <dgm:spPr/>
    </dgm:pt>
    <dgm:pt modelId="{CCDBA6E2-F033-437C-90E0-060C3BA505C5}" type="pres">
      <dgm:prSet presAssocID="{78A0ADD7-298D-4001-9B05-FAA3DEA949D0}" presName="sibTrans" presStyleCnt="0"/>
      <dgm:spPr/>
    </dgm:pt>
    <dgm:pt modelId="{8373ACCC-70E7-4587-B20B-4D73BCC9A075}" type="pres">
      <dgm:prSet presAssocID="{97C1798F-D050-4C05-BC7B-3AC44AF23C5A}" presName="node" presStyleLbl="node1" presStyleIdx="7" presStyleCnt="8">
        <dgm:presLayoutVars>
          <dgm:bulletEnabled val="1"/>
        </dgm:presLayoutVars>
      </dgm:prSet>
      <dgm:spPr/>
    </dgm:pt>
  </dgm:ptLst>
  <dgm:cxnLst>
    <dgm:cxn modelId="{71186104-236A-41F6-9C20-E4AE687153D4}" srcId="{14FA29E9-ED78-4CD7-A2DF-2E25300E8775}" destId="{69DB6551-1BA3-47BC-814F-FA77E2E3F32F}" srcOrd="5" destOrd="0" parTransId="{E8CE37A9-F06A-4FF3-B2D8-70526B1CBA69}" sibTransId="{09491183-B967-4D7A-A16F-5834908B51EB}"/>
    <dgm:cxn modelId="{CE336C06-01A2-4CEE-AA96-1C8F6928CF76}" type="presOf" srcId="{37D450DE-CE05-460E-B801-0F08BF6A34E1}" destId="{04684942-DD5E-464C-888D-DBA4B2C3747E}" srcOrd="0" destOrd="0" presId="urn:microsoft.com/office/officeart/2005/8/layout/default"/>
    <dgm:cxn modelId="{F23FB716-F900-43EE-9BCF-A16D38855366}" type="presOf" srcId="{2F8AA1FC-F21D-480E-BBD0-9A5E8403D30F}" destId="{2B9558DA-2669-40A6-A472-C83288ECF5D6}" srcOrd="0" destOrd="0" presId="urn:microsoft.com/office/officeart/2005/8/layout/default"/>
    <dgm:cxn modelId="{B12E6528-BA12-45AE-A16D-F754ED9E32B9}" srcId="{14FA29E9-ED78-4CD7-A2DF-2E25300E8775}" destId="{75EF90A7-475C-4A58-B60A-33F839DA659C}" srcOrd="4" destOrd="0" parTransId="{0FB1FEF2-EACD-4A75-8C35-CB924EDC0FAC}" sibTransId="{FB0E963B-64F5-4936-9AFD-25841A89025F}"/>
    <dgm:cxn modelId="{AD89895E-CCE6-4AEB-BEAC-DD956EBC865B}" srcId="{14FA29E9-ED78-4CD7-A2DF-2E25300E8775}" destId="{2F8AA1FC-F21D-480E-BBD0-9A5E8403D30F}" srcOrd="6" destOrd="0" parTransId="{D6CF70FE-1C43-4467-8659-9D85B041C89F}" sibTransId="{78A0ADD7-298D-4001-9B05-FAA3DEA949D0}"/>
    <dgm:cxn modelId="{984BA46F-D6F2-433F-B61D-48BB1D3306D8}" srcId="{14FA29E9-ED78-4CD7-A2DF-2E25300E8775}" destId="{EBB86C7B-2A69-481D-B508-CBD51058EBF1}" srcOrd="3" destOrd="0" parTransId="{A4062BAD-EEFE-411D-8765-E26FCAC6BB65}" sibTransId="{A57CC138-6714-412D-8653-C8A89C4F4B52}"/>
    <dgm:cxn modelId="{7998E47A-2F53-4D3B-B8E8-69786AC6B8D9}" type="presOf" srcId="{EBB86C7B-2A69-481D-B508-CBD51058EBF1}" destId="{BF95107C-8E89-4A2C-B705-CDA2F265232D}" srcOrd="0" destOrd="0" presId="urn:microsoft.com/office/officeart/2005/8/layout/default"/>
    <dgm:cxn modelId="{DD45FD8E-8672-41BD-BB35-5B017DDCD318}" type="presOf" srcId="{3251E774-18B3-4666-89E3-1B38E2592A3E}" destId="{AE8B7E3F-1F06-4152-AE78-EA105E1C4D1A}" srcOrd="0" destOrd="0" presId="urn:microsoft.com/office/officeart/2005/8/layout/default"/>
    <dgm:cxn modelId="{CE7D3E9B-684C-4AD6-ABA3-B7DE1D81D629}" srcId="{14FA29E9-ED78-4CD7-A2DF-2E25300E8775}" destId="{37D450DE-CE05-460E-B801-0F08BF6A34E1}" srcOrd="0" destOrd="0" parTransId="{256AE513-7483-4FBB-97E3-C585B6E9A618}" sibTransId="{6DF1A038-0E69-4148-B58E-02CF71EE8EB5}"/>
    <dgm:cxn modelId="{BBC24B9B-94CE-46A4-9BDF-C1704FCC5AF5}" srcId="{14FA29E9-ED78-4CD7-A2DF-2E25300E8775}" destId="{3251E774-18B3-4666-89E3-1B38E2592A3E}" srcOrd="1" destOrd="0" parTransId="{D585E05D-2B84-4323-9943-AB4568298B83}" sibTransId="{76E7EF9C-BC1D-4903-B877-4ABFB9D103A4}"/>
    <dgm:cxn modelId="{8EAE0FC8-C527-419B-9D30-ECA20063C39A}" type="presOf" srcId="{6E8047F0-1F7E-4B3E-8CCD-E1D85411DE92}" destId="{B315BFFB-9D1B-4F39-B122-BFD9E0170D48}" srcOrd="0" destOrd="0" presId="urn:microsoft.com/office/officeart/2005/8/layout/default"/>
    <dgm:cxn modelId="{ECA753D1-761A-4B05-9C7C-E42CE211212D}" type="presOf" srcId="{69DB6551-1BA3-47BC-814F-FA77E2E3F32F}" destId="{46BAFCB2-6717-4F20-AB7F-CF6166D74E53}" srcOrd="0" destOrd="0" presId="urn:microsoft.com/office/officeart/2005/8/layout/default"/>
    <dgm:cxn modelId="{3BB5ECE4-B8FF-4F6C-B435-52BD96079876}" type="presOf" srcId="{75EF90A7-475C-4A58-B60A-33F839DA659C}" destId="{C57894DC-1FE4-4C48-8704-2E8A7DA216B6}" srcOrd="0" destOrd="0" presId="urn:microsoft.com/office/officeart/2005/8/layout/default"/>
    <dgm:cxn modelId="{F3B410EA-5934-446E-9018-D283B916CDE0}" type="presOf" srcId="{97C1798F-D050-4C05-BC7B-3AC44AF23C5A}" destId="{8373ACCC-70E7-4587-B20B-4D73BCC9A075}" srcOrd="0" destOrd="0" presId="urn:microsoft.com/office/officeart/2005/8/layout/default"/>
    <dgm:cxn modelId="{B052BFED-889C-427D-8B1D-43D854B181F8}" srcId="{14FA29E9-ED78-4CD7-A2DF-2E25300E8775}" destId="{6E8047F0-1F7E-4B3E-8CCD-E1D85411DE92}" srcOrd="2" destOrd="0" parTransId="{CB81FA5E-06A9-463E-BDFF-4102F3F91BC5}" sibTransId="{55C14DEE-DF7B-43A9-87EA-839B42C62754}"/>
    <dgm:cxn modelId="{FECB14F4-DAF9-456F-BE64-4D7A75C2E0FF}" srcId="{14FA29E9-ED78-4CD7-A2DF-2E25300E8775}" destId="{97C1798F-D050-4C05-BC7B-3AC44AF23C5A}" srcOrd="7" destOrd="0" parTransId="{8BD827B0-8017-4C00-87D4-A5A6D1BADD40}" sibTransId="{5B69582C-2DFE-40E4-A06F-9BFB55ED4CFD}"/>
    <dgm:cxn modelId="{20C1B5FF-B2DA-46A7-BCDE-6D74573FE2C8}" type="presOf" srcId="{14FA29E9-ED78-4CD7-A2DF-2E25300E8775}" destId="{50CB9647-AB28-492F-91DA-409AAC254756}" srcOrd="0" destOrd="0" presId="urn:microsoft.com/office/officeart/2005/8/layout/default"/>
    <dgm:cxn modelId="{AD46072E-5E59-4216-97E3-B45CCC396DE6}" type="presParOf" srcId="{50CB9647-AB28-492F-91DA-409AAC254756}" destId="{04684942-DD5E-464C-888D-DBA4B2C3747E}" srcOrd="0" destOrd="0" presId="urn:microsoft.com/office/officeart/2005/8/layout/default"/>
    <dgm:cxn modelId="{E223076F-6A81-4BD0-B601-2D040CA3F942}" type="presParOf" srcId="{50CB9647-AB28-492F-91DA-409AAC254756}" destId="{078786BD-7F6C-4F6E-9588-D983D6DD97F2}" srcOrd="1" destOrd="0" presId="urn:microsoft.com/office/officeart/2005/8/layout/default"/>
    <dgm:cxn modelId="{415C31DA-6D3C-4A1A-9F2C-7B9586ECC43D}" type="presParOf" srcId="{50CB9647-AB28-492F-91DA-409AAC254756}" destId="{AE8B7E3F-1F06-4152-AE78-EA105E1C4D1A}" srcOrd="2" destOrd="0" presId="urn:microsoft.com/office/officeart/2005/8/layout/default"/>
    <dgm:cxn modelId="{CD173B0E-50CE-4F09-985A-A512A35ACC93}" type="presParOf" srcId="{50CB9647-AB28-492F-91DA-409AAC254756}" destId="{FA804BAB-B57D-4C58-ADA9-8274E586947C}" srcOrd="3" destOrd="0" presId="urn:microsoft.com/office/officeart/2005/8/layout/default"/>
    <dgm:cxn modelId="{073AE6CC-071A-469A-B7C6-C7B5EDB60327}" type="presParOf" srcId="{50CB9647-AB28-492F-91DA-409AAC254756}" destId="{B315BFFB-9D1B-4F39-B122-BFD9E0170D48}" srcOrd="4" destOrd="0" presId="urn:microsoft.com/office/officeart/2005/8/layout/default"/>
    <dgm:cxn modelId="{EF908FCC-5B73-41DA-A982-22EA6B8550CC}" type="presParOf" srcId="{50CB9647-AB28-492F-91DA-409AAC254756}" destId="{72E732A4-5019-4F55-BC19-BE96AFAB1D58}" srcOrd="5" destOrd="0" presId="urn:microsoft.com/office/officeart/2005/8/layout/default"/>
    <dgm:cxn modelId="{3B06314F-6BAA-4F88-8D93-53FD5596ADA2}" type="presParOf" srcId="{50CB9647-AB28-492F-91DA-409AAC254756}" destId="{BF95107C-8E89-4A2C-B705-CDA2F265232D}" srcOrd="6" destOrd="0" presId="urn:microsoft.com/office/officeart/2005/8/layout/default"/>
    <dgm:cxn modelId="{54904D83-C035-4943-958E-946BBEB261DB}" type="presParOf" srcId="{50CB9647-AB28-492F-91DA-409AAC254756}" destId="{A7847BDF-2CBD-4FA8-B258-C1F7A45E6C5E}" srcOrd="7" destOrd="0" presId="urn:microsoft.com/office/officeart/2005/8/layout/default"/>
    <dgm:cxn modelId="{0F7F43A5-4CC2-4C3A-9E31-40B308CF98E3}" type="presParOf" srcId="{50CB9647-AB28-492F-91DA-409AAC254756}" destId="{C57894DC-1FE4-4C48-8704-2E8A7DA216B6}" srcOrd="8" destOrd="0" presId="urn:microsoft.com/office/officeart/2005/8/layout/default"/>
    <dgm:cxn modelId="{347BDA20-E3D1-48EB-A524-5F47076DBE02}" type="presParOf" srcId="{50CB9647-AB28-492F-91DA-409AAC254756}" destId="{3133D6FC-51DD-4E21-99DA-C844E60876C3}" srcOrd="9" destOrd="0" presId="urn:microsoft.com/office/officeart/2005/8/layout/default"/>
    <dgm:cxn modelId="{7AFA9620-88CE-4D3B-81AA-6E46471FD44E}" type="presParOf" srcId="{50CB9647-AB28-492F-91DA-409AAC254756}" destId="{46BAFCB2-6717-4F20-AB7F-CF6166D74E53}" srcOrd="10" destOrd="0" presId="urn:microsoft.com/office/officeart/2005/8/layout/default"/>
    <dgm:cxn modelId="{1BD581F6-6CDF-42DD-BBEC-5A7B8ED6F45C}" type="presParOf" srcId="{50CB9647-AB28-492F-91DA-409AAC254756}" destId="{C82F0FC3-54DE-4155-BFA5-A7331173523B}" srcOrd="11" destOrd="0" presId="urn:microsoft.com/office/officeart/2005/8/layout/default"/>
    <dgm:cxn modelId="{5256ACB3-C5FD-45BB-AB3A-90C62360AD93}" type="presParOf" srcId="{50CB9647-AB28-492F-91DA-409AAC254756}" destId="{2B9558DA-2669-40A6-A472-C83288ECF5D6}" srcOrd="12" destOrd="0" presId="urn:microsoft.com/office/officeart/2005/8/layout/default"/>
    <dgm:cxn modelId="{E2911CDE-3EB9-4804-9D34-54B993D1E863}" type="presParOf" srcId="{50CB9647-AB28-492F-91DA-409AAC254756}" destId="{CCDBA6E2-F033-437C-90E0-060C3BA505C5}" srcOrd="13" destOrd="0" presId="urn:microsoft.com/office/officeart/2005/8/layout/default"/>
    <dgm:cxn modelId="{B8FB292A-86B6-4914-8671-500CBACA6710}" type="presParOf" srcId="{50CB9647-AB28-492F-91DA-409AAC254756}" destId="{8373ACCC-70E7-4587-B20B-4D73BCC9A07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A29E9-ED78-4CD7-A2DF-2E25300E8775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37D450DE-CE05-460E-B801-0F08BF6A34E1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Identificación de la empresa</a:t>
          </a:r>
          <a:endParaRPr lang="es-CO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AE513-7483-4FBB-97E3-C585B6E9A618}" type="parTrans" cxnId="{CE7D3E9B-684C-4AD6-ABA3-B7DE1D81D629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1A038-0E69-4148-B58E-02CF71EE8EB5}" type="sibTrans" cxnId="{CE7D3E9B-684C-4AD6-ABA3-B7DE1D81D629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047F0-1F7E-4B3E-8CCD-E1D85411DE92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Residuos Peligrosos Generados</a:t>
          </a:r>
          <a:endParaRPr lang="es-CO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1FA5E-06A9-463E-BDFF-4102F3F91BC5}" type="parTrans" cxnId="{B052BFED-889C-427D-8B1D-43D854B181F8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14DEE-DF7B-43A9-87EA-839B42C62754}" type="sibTrans" cxnId="{B052BFED-889C-427D-8B1D-43D854B181F8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51E774-18B3-4666-89E3-1B38E2592A3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Materias Primas y bienes elaborados</a:t>
          </a:r>
          <a:endParaRPr lang="es-CO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7EF9C-BC1D-4903-B877-4ABFB9D103A4}" type="sibTrans" cxnId="{BBC24B9B-94CE-46A4-9BDF-C1704FCC5AF5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5E05D-2B84-4323-9943-AB4568298B83}" type="parTrans" cxnId="{BBC24B9B-94CE-46A4-9BDF-C1704FCC5AF5}">
      <dgm:prSet/>
      <dgm:spPr/>
      <dgm:t>
        <a:bodyPr/>
        <a:lstStyle/>
        <a:p>
          <a:endParaRPr lang="es-CO" sz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B9647-AB28-492F-91DA-409AAC254756}" type="pres">
      <dgm:prSet presAssocID="{14FA29E9-ED78-4CD7-A2DF-2E25300E8775}" presName="diagram" presStyleCnt="0">
        <dgm:presLayoutVars>
          <dgm:dir/>
          <dgm:resizeHandles val="exact"/>
        </dgm:presLayoutVars>
      </dgm:prSet>
      <dgm:spPr/>
    </dgm:pt>
    <dgm:pt modelId="{04684942-DD5E-464C-888D-DBA4B2C3747E}" type="pres">
      <dgm:prSet presAssocID="{37D450DE-CE05-460E-B801-0F08BF6A34E1}" presName="node" presStyleLbl="node1" presStyleIdx="0" presStyleCnt="3">
        <dgm:presLayoutVars>
          <dgm:bulletEnabled val="1"/>
        </dgm:presLayoutVars>
      </dgm:prSet>
      <dgm:spPr/>
    </dgm:pt>
    <dgm:pt modelId="{078786BD-7F6C-4F6E-9588-D983D6DD97F2}" type="pres">
      <dgm:prSet presAssocID="{6DF1A038-0E69-4148-B58E-02CF71EE8EB5}" presName="sibTrans" presStyleCnt="0"/>
      <dgm:spPr/>
    </dgm:pt>
    <dgm:pt modelId="{AE8B7E3F-1F06-4152-AE78-EA105E1C4D1A}" type="pres">
      <dgm:prSet presAssocID="{3251E774-18B3-4666-89E3-1B38E2592A3E}" presName="node" presStyleLbl="node1" presStyleIdx="1" presStyleCnt="3" custLinFactNeighborX="-2977" custLinFactNeighborY="-20442">
        <dgm:presLayoutVars>
          <dgm:bulletEnabled val="1"/>
        </dgm:presLayoutVars>
      </dgm:prSet>
      <dgm:spPr/>
    </dgm:pt>
    <dgm:pt modelId="{FA804BAB-B57D-4C58-ADA9-8274E586947C}" type="pres">
      <dgm:prSet presAssocID="{76E7EF9C-BC1D-4903-B877-4ABFB9D103A4}" presName="sibTrans" presStyleCnt="0"/>
      <dgm:spPr/>
    </dgm:pt>
    <dgm:pt modelId="{B315BFFB-9D1B-4F39-B122-BFD9E0170D48}" type="pres">
      <dgm:prSet presAssocID="{6E8047F0-1F7E-4B3E-8CCD-E1D85411DE92}" presName="node" presStyleLbl="node1" presStyleIdx="2" presStyleCnt="3">
        <dgm:presLayoutVars>
          <dgm:bulletEnabled val="1"/>
        </dgm:presLayoutVars>
      </dgm:prSet>
      <dgm:spPr/>
    </dgm:pt>
  </dgm:ptLst>
  <dgm:cxnLst>
    <dgm:cxn modelId="{CE336C06-01A2-4CEE-AA96-1C8F6928CF76}" type="presOf" srcId="{37D450DE-CE05-460E-B801-0F08BF6A34E1}" destId="{04684942-DD5E-464C-888D-DBA4B2C3747E}" srcOrd="0" destOrd="0" presId="urn:microsoft.com/office/officeart/2005/8/layout/default"/>
    <dgm:cxn modelId="{DD45FD8E-8672-41BD-BB35-5B017DDCD318}" type="presOf" srcId="{3251E774-18B3-4666-89E3-1B38E2592A3E}" destId="{AE8B7E3F-1F06-4152-AE78-EA105E1C4D1A}" srcOrd="0" destOrd="0" presId="urn:microsoft.com/office/officeart/2005/8/layout/default"/>
    <dgm:cxn modelId="{CE7D3E9B-684C-4AD6-ABA3-B7DE1D81D629}" srcId="{14FA29E9-ED78-4CD7-A2DF-2E25300E8775}" destId="{37D450DE-CE05-460E-B801-0F08BF6A34E1}" srcOrd="0" destOrd="0" parTransId="{256AE513-7483-4FBB-97E3-C585B6E9A618}" sibTransId="{6DF1A038-0E69-4148-B58E-02CF71EE8EB5}"/>
    <dgm:cxn modelId="{BBC24B9B-94CE-46A4-9BDF-C1704FCC5AF5}" srcId="{14FA29E9-ED78-4CD7-A2DF-2E25300E8775}" destId="{3251E774-18B3-4666-89E3-1B38E2592A3E}" srcOrd="1" destOrd="0" parTransId="{D585E05D-2B84-4323-9943-AB4568298B83}" sibTransId="{76E7EF9C-BC1D-4903-B877-4ABFB9D103A4}"/>
    <dgm:cxn modelId="{8EAE0FC8-C527-419B-9D30-ECA20063C39A}" type="presOf" srcId="{6E8047F0-1F7E-4B3E-8CCD-E1D85411DE92}" destId="{B315BFFB-9D1B-4F39-B122-BFD9E0170D48}" srcOrd="0" destOrd="0" presId="urn:microsoft.com/office/officeart/2005/8/layout/default"/>
    <dgm:cxn modelId="{B052BFED-889C-427D-8B1D-43D854B181F8}" srcId="{14FA29E9-ED78-4CD7-A2DF-2E25300E8775}" destId="{6E8047F0-1F7E-4B3E-8CCD-E1D85411DE92}" srcOrd="2" destOrd="0" parTransId="{CB81FA5E-06A9-463E-BDFF-4102F3F91BC5}" sibTransId="{55C14DEE-DF7B-43A9-87EA-839B42C62754}"/>
    <dgm:cxn modelId="{20C1B5FF-B2DA-46A7-BCDE-6D74573FE2C8}" type="presOf" srcId="{14FA29E9-ED78-4CD7-A2DF-2E25300E8775}" destId="{50CB9647-AB28-492F-91DA-409AAC254756}" srcOrd="0" destOrd="0" presId="urn:microsoft.com/office/officeart/2005/8/layout/default"/>
    <dgm:cxn modelId="{AD46072E-5E59-4216-97E3-B45CCC396DE6}" type="presParOf" srcId="{50CB9647-AB28-492F-91DA-409AAC254756}" destId="{04684942-DD5E-464C-888D-DBA4B2C3747E}" srcOrd="0" destOrd="0" presId="urn:microsoft.com/office/officeart/2005/8/layout/default"/>
    <dgm:cxn modelId="{E223076F-6A81-4BD0-B601-2D040CA3F942}" type="presParOf" srcId="{50CB9647-AB28-492F-91DA-409AAC254756}" destId="{078786BD-7F6C-4F6E-9588-D983D6DD97F2}" srcOrd="1" destOrd="0" presId="urn:microsoft.com/office/officeart/2005/8/layout/default"/>
    <dgm:cxn modelId="{415C31DA-6D3C-4A1A-9F2C-7B9586ECC43D}" type="presParOf" srcId="{50CB9647-AB28-492F-91DA-409AAC254756}" destId="{AE8B7E3F-1F06-4152-AE78-EA105E1C4D1A}" srcOrd="2" destOrd="0" presId="urn:microsoft.com/office/officeart/2005/8/layout/default"/>
    <dgm:cxn modelId="{CD173B0E-50CE-4F09-985A-A512A35ACC93}" type="presParOf" srcId="{50CB9647-AB28-492F-91DA-409AAC254756}" destId="{FA804BAB-B57D-4C58-ADA9-8274E586947C}" srcOrd="3" destOrd="0" presId="urn:microsoft.com/office/officeart/2005/8/layout/default"/>
    <dgm:cxn modelId="{073AE6CC-071A-469A-B7C6-C7B5EDB60327}" type="presParOf" srcId="{50CB9647-AB28-492F-91DA-409AAC254756}" destId="{B315BFFB-9D1B-4F39-B122-BFD9E0170D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441A5-2F56-4B67-9168-A4F41637708E}">
      <dsp:nvSpPr>
        <dsp:cNvPr id="0" name=""/>
        <dsp:cNvSpPr/>
      </dsp:nvSpPr>
      <dsp:spPr>
        <a:xfrm>
          <a:off x="1145942" y="-59484"/>
          <a:ext cx="628869" cy="5999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Prevención y minimización 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8038" y="28384"/>
        <a:ext cx="444677" cy="424263"/>
      </dsp:txXfrm>
    </dsp:sp>
    <dsp:sp modelId="{DF2EDA93-773C-4F4B-94E6-60B33606B6AC}">
      <dsp:nvSpPr>
        <dsp:cNvPr id="0" name=""/>
        <dsp:cNvSpPr/>
      </dsp:nvSpPr>
      <dsp:spPr>
        <a:xfrm rot="1350000">
          <a:off x="1759920" y="296880"/>
          <a:ext cx="64090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0652" y="325594"/>
        <a:ext cx="44863" cy="97180"/>
      </dsp:txXfrm>
    </dsp:sp>
    <dsp:sp modelId="{15A9CE56-2B2C-4678-9738-FE6FA4D31E16}">
      <dsp:nvSpPr>
        <dsp:cNvPr id="0" name=""/>
        <dsp:cNvSpPr/>
      </dsp:nvSpPr>
      <dsp:spPr>
        <a:xfrm>
          <a:off x="1811789" y="216318"/>
          <a:ext cx="628869" cy="59999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Generación 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3885" y="304186"/>
        <a:ext cx="444677" cy="424263"/>
      </dsp:txXfrm>
    </dsp:sp>
    <dsp:sp modelId="{155020EC-EF6D-4750-8EB2-DF399333354F}">
      <dsp:nvSpPr>
        <dsp:cNvPr id="0" name=""/>
        <dsp:cNvSpPr/>
      </dsp:nvSpPr>
      <dsp:spPr>
        <a:xfrm rot="4050000">
          <a:off x="2224623" y="766640"/>
          <a:ext cx="77663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1814" y="788270"/>
        <a:ext cx="54364" cy="97180"/>
      </dsp:txXfrm>
    </dsp:sp>
    <dsp:sp modelId="{1EDC79BA-40E3-487E-AFD5-F00443F8C9AC}">
      <dsp:nvSpPr>
        <dsp:cNvPr id="0" name=""/>
        <dsp:cNvSpPr/>
      </dsp:nvSpPr>
      <dsp:spPr>
        <a:xfrm>
          <a:off x="2087592" y="882165"/>
          <a:ext cx="628869" cy="59999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Separación en la fuente 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9688" y="970033"/>
        <a:ext cx="444677" cy="424263"/>
      </dsp:txXfrm>
    </dsp:sp>
    <dsp:sp modelId="{75F1614C-4E50-4476-BA81-9ABE126CAC60}">
      <dsp:nvSpPr>
        <dsp:cNvPr id="0" name=""/>
        <dsp:cNvSpPr/>
      </dsp:nvSpPr>
      <dsp:spPr>
        <a:xfrm rot="6750000">
          <a:off x="2225963" y="1432487"/>
          <a:ext cx="77663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42071" y="1454117"/>
        <a:ext cx="54364" cy="97180"/>
      </dsp:txXfrm>
    </dsp:sp>
    <dsp:sp modelId="{DC3EAF52-972C-4CB1-8F82-349F85FB544F}">
      <dsp:nvSpPr>
        <dsp:cNvPr id="0" name=""/>
        <dsp:cNvSpPr/>
      </dsp:nvSpPr>
      <dsp:spPr>
        <a:xfrm>
          <a:off x="1811789" y="1548012"/>
          <a:ext cx="628869" cy="59999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Almacenamiento 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3885" y="1635880"/>
        <a:ext cx="444677" cy="424263"/>
      </dsp:txXfrm>
    </dsp:sp>
    <dsp:sp modelId="{C037FF39-A9E1-45D5-8BEC-DBAC3A136BDC}">
      <dsp:nvSpPr>
        <dsp:cNvPr id="0" name=""/>
        <dsp:cNvSpPr/>
      </dsp:nvSpPr>
      <dsp:spPr>
        <a:xfrm rot="9450000">
          <a:off x="1762590" y="1904377"/>
          <a:ext cx="64090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781085" y="1933091"/>
        <a:ext cx="44863" cy="97180"/>
      </dsp:txXfrm>
    </dsp:sp>
    <dsp:sp modelId="{E34B29A0-2662-46BE-89DE-041488B57AA6}">
      <dsp:nvSpPr>
        <dsp:cNvPr id="0" name=""/>
        <dsp:cNvSpPr/>
      </dsp:nvSpPr>
      <dsp:spPr>
        <a:xfrm>
          <a:off x="1145942" y="1823815"/>
          <a:ext cx="628869" cy="59999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Recolección y Transporte 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8038" y="1911683"/>
        <a:ext cx="444677" cy="424263"/>
      </dsp:txXfrm>
    </dsp:sp>
    <dsp:sp modelId="{4DD4B334-9418-4434-9C23-FF721395FA6A}">
      <dsp:nvSpPr>
        <dsp:cNvPr id="0" name=""/>
        <dsp:cNvSpPr/>
      </dsp:nvSpPr>
      <dsp:spPr>
        <a:xfrm rot="12150000">
          <a:off x="1096743" y="1905483"/>
          <a:ext cx="64090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15238" y="1941555"/>
        <a:ext cx="44863" cy="97180"/>
      </dsp:txXfrm>
    </dsp:sp>
    <dsp:sp modelId="{9EF133D2-3897-4C39-BE12-F96E35D65FBF}">
      <dsp:nvSpPr>
        <dsp:cNvPr id="0" name=""/>
        <dsp:cNvSpPr/>
      </dsp:nvSpPr>
      <dsp:spPr>
        <a:xfrm>
          <a:off x="480095" y="1548012"/>
          <a:ext cx="628869" cy="59999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191" y="1635880"/>
        <a:ext cx="444677" cy="424263"/>
      </dsp:txXfrm>
    </dsp:sp>
    <dsp:sp modelId="{62D56F42-3027-4DBD-AFE7-A66436D81B91}">
      <dsp:nvSpPr>
        <dsp:cNvPr id="0" name=""/>
        <dsp:cNvSpPr/>
      </dsp:nvSpPr>
      <dsp:spPr>
        <a:xfrm rot="14850000">
          <a:off x="618467" y="1435723"/>
          <a:ext cx="77663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34575" y="1478879"/>
        <a:ext cx="54364" cy="97180"/>
      </dsp:txXfrm>
    </dsp:sp>
    <dsp:sp modelId="{EE08DF52-DF4E-4A02-A5AD-5A2DBF8E3CFF}">
      <dsp:nvSpPr>
        <dsp:cNvPr id="0" name=""/>
        <dsp:cNvSpPr/>
      </dsp:nvSpPr>
      <dsp:spPr>
        <a:xfrm>
          <a:off x="204292" y="882165"/>
          <a:ext cx="628869" cy="59999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Tratamiento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88" y="970033"/>
        <a:ext cx="444677" cy="424263"/>
      </dsp:txXfrm>
    </dsp:sp>
    <dsp:sp modelId="{87126DD5-DD6C-4203-9C26-1A89543BD65D}">
      <dsp:nvSpPr>
        <dsp:cNvPr id="0" name=""/>
        <dsp:cNvSpPr/>
      </dsp:nvSpPr>
      <dsp:spPr>
        <a:xfrm rot="17550000">
          <a:off x="617127" y="769876"/>
          <a:ext cx="77663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318" y="813032"/>
        <a:ext cx="54364" cy="97180"/>
      </dsp:txXfrm>
    </dsp:sp>
    <dsp:sp modelId="{77B2F09C-C4F0-4537-B494-9AA4A879E763}">
      <dsp:nvSpPr>
        <dsp:cNvPr id="0" name=""/>
        <dsp:cNvSpPr/>
      </dsp:nvSpPr>
      <dsp:spPr>
        <a:xfrm>
          <a:off x="480095" y="216318"/>
          <a:ext cx="628869" cy="59999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Disposición Final</a:t>
          </a:r>
          <a:endParaRPr lang="es-CO" sz="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191" y="304186"/>
        <a:ext cx="444677" cy="424263"/>
      </dsp:txXfrm>
    </dsp:sp>
    <dsp:sp modelId="{618042D6-6524-414B-8825-7C6D75152EEA}">
      <dsp:nvSpPr>
        <dsp:cNvPr id="0" name=""/>
        <dsp:cNvSpPr/>
      </dsp:nvSpPr>
      <dsp:spPr>
        <a:xfrm rot="20250000">
          <a:off x="1094073" y="297986"/>
          <a:ext cx="64090" cy="1619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4805" y="334058"/>
        <a:ext cx="44863" cy="97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8514D-3F77-4346-BAF4-F7183474A985}">
      <dsp:nvSpPr>
        <dsp:cNvPr id="0" name=""/>
        <dsp:cNvSpPr/>
      </dsp:nvSpPr>
      <dsp:spPr>
        <a:xfrm>
          <a:off x="88640" y="807844"/>
          <a:ext cx="2077286" cy="649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6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0693 de 2007</a:t>
          </a:r>
          <a:endParaRPr lang="es-CO" sz="1800" kern="1200" dirty="0"/>
        </a:p>
      </dsp:txBody>
      <dsp:txXfrm>
        <a:off x="88640" y="807844"/>
        <a:ext cx="2077286" cy="649151"/>
      </dsp:txXfrm>
    </dsp:sp>
    <dsp:sp modelId="{8312F9D3-ADDF-4419-939F-D23346E84CD2}">
      <dsp:nvSpPr>
        <dsp:cNvPr id="0" name=""/>
        <dsp:cNvSpPr/>
      </dsp:nvSpPr>
      <dsp:spPr>
        <a:xfrm>
          <a:off x="2087" y="714078"/>
          <a:ext cx="454406" cy="681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B13BD-B0F1-4333-B322-BD82021BD6FF}">
      <dsp:nvSpPr>
        <dsp:cNvPr id="0" name=""/>
        <dsp:cNvSpPr/>
      </dsp:nvSpPr>
      <dsp:spPr>
        <a:xfrm>
          <a:off x="2396933" y="807844"/>
          <a:ext cx="2077286" cy="649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6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0371 de 2009</a:t>
          </a:r>
          <a:endParaRPr lang="es-CO" sz="1800" kern="1200" dirty="0"/>
        </a:p>
      </dsp:txBody>
      <dsp:txXfrm>
        <a:off x="2396933" y="807844"/>
        <a:ext cx="2077286" cy="649151"/>
      </dsp:txXfrm>
    </dsp:sp>
    <dsp:sp modelId="{44DFA845-BEA2-4FAC-BD81-3485DBC21F42}">
      <dsp:nvSpPr>
        <dsp:cNvPr id="0" name=""/>
        <dsp:cNvSpPr/>
      </dsp:nvSpPr>
      <dsp:spPr>
        <a:xfrm>
          <a:off x="2310380" y="714078"/>
          <a:ext cx="454406" cy="6816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34097-0E4B-4F0F-9DA6-B8E29ECEB829}">
      <dsp:nvSpPr>
        <dsp:cNvPr id="0" name=""/>
        <dsp:cNvSpPr/>
      </dsp:nvSpPr>
      <dsp:spPr>
        <a:xfrm>
          <a:off x="88640" y="1625054"/>
          <a:ext cx="2077286" cy="649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6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0372 de 2009</a:t>
          </a:r>
          <a:endParaRPr lang="es-CO" sz="1800" kern="1200" dirty="0"/>
        </a:p>
      </dsp:txBody>
      <dsp:txXfrm>
        <a:off x="88640" y="1625054"/>
        <a:ext cx="2077286" cy="649151"/>
      </dsp:txXfrm>
    </dsp:sp>
    <dsp:sp modelId="{DB0032D2-47CF-4672-94C8-A4BE9A6B75C7}">
      <dsp:nvSpPr>
        <dsp:cNvPr id="0" name=""/>
        <dsp:cNvSpPr/>
      </dsp:nvSpPr>
      <dsp:spPr>
        <a:xfrm>
          <a:off x="2087" y="1531288"/>
          <a:ext cx="454406" cy="681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B7AD-EBD5-4E0F-8446-0FE9E660789E}">
      <dsp:nvSpPr>
        <dsp:cNvPr id="0" name=""/>
        <dsp:cNvSpPr/>
      </dsp:nvSpPr>
      <dsp:spPr>
        <a:xfrm>
          <a:off x="2396933" y="1625054"/>
          <a:ext cx="2077286" cy="649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969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0503 de 2009</a:t>
          </a:r>
          <a:endParaRPr lang="es-CO" sz="1800" kern="1200" dirty="0"/>
        </a:p>
      </dsp:txBody>
      <dsp:txXfrm>
        <a:off x="2396933" y="1625054"/>
        <a:ext cx="2077286" cy="649151"/>
      </dsp:txXfrm>
    </dsp:sp>
    <dsp:sp modelId="{D9CDFDBA-0F72-4617-9CCE-71B442002853}">
      <dsp:nvSpPr>
        <dsp:cNvPr id="0" name=""/>
        <dsp:cNvSpPr/>
      </dsp:nvSpPr>
      <dsp:spPr>
        <a:xfrm>
          <a:off x="2310380" y="1531288"/>
          <a:ext cx="454406" cy="681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8514D-3F77-4346-BAF4-F7183474A985}">
      <dsp:nvSpPr>
        <dsp:cNvPr id="0" name=""/>
        <dsp:cNvSpPr/>
      </dsp:nvSpPr>
      <dsp:spPr>
        <a:xfrm>
          <a:off x="89526" y="825423"/>
          <a:ext cx="2144665" cy="67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9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1297 de 2010</a:t>
          </a:r>
          <a:endParaRPr lang="es-CO" sz="1800" kern="1200" dirty="0"/>
        </a:p>
      </dsp:txBody>
      <dsp:txXfrm>
        <a:off x="89526" y="825423"/>
        <a:ext cx="2144665" cy="670208"/>
      </dsp:txXfrm>
    </dsp:sp>
    <dsp:sp modelId="{8312F9D3-ADDF-4419-939F-D23346E84CD2}">
      <dsp:nvSpPr>
        <dsp:cNvPr id="0" name=""/>
        <dsp:cNvSpPr/>
      </dsp:nvSpPr>
      <dsp:spPr>
        <a:xfrm>
          <a:off x="165" y="728615"/>
          <a:ext cx="469145" cy="703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B13BD-B0F1-4333-B322-BD82021BD6FF}">
      <dsp:nvSpPr>
        <dsp:cNvPr id="0" name=""/>
        <dsp:cNvSpPr/>
      </dsp:nvSpPr>
      <dsp:spPr>
        <a:xfrm>
          <a:off x="2472007" y="825423"/>
          <a:ext cx="2144665" cy="67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9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1512 de 2010</a:t>
          </a:r>
          <a:endParaRPr lang="es-CO" sz="1800" kern="1200" dirty="0"/>
        </a:p>
      </dsp:txBody>
      <dsp:txXfrm>
        <a:off x="2472007" y="825423"/>
        <a:ext cx="2144665" cy="670208"/>
      </dsp:txXfrm>
    </dsp:sp>
    <dsp:sp modelId="{44DFA845-BEA2-4FAC-BD81-3485DBC21F42}">
      <dsp:nvSpPr>
        <dsp:cNvPr id="0" name=""/>
        <dsp:cNvSpPr/>
      </dsp:nvSpPr>
      <dsp:spPr>
        <a:xfrm>
          <a:off x="2382646" y="728615"/>
          <a:ext cx="469145" cy="7037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34097-0E4B-4F0F-9DA6-B8E29ECEB829}">
      <dsp:nvSpPr>
        <dsp:cNvPr id="0" name=""/>
        <dsp:cNvSpPr/>
      </dsp:nvSpPr>
      <dsp:spPr>
        <a:xfrm>
          <a:off x="89526" y="1669140"/>
          <a:ext cx="2144665" cy="67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9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1511 de 2010</a:t>
          </a:r>
          <a:endParaRPr lang="es-CO" sz="1800" kern="1200" dirty="0"/>
        </a:p>
      </dsp:txBody>
      <dsp:txXfrm>
        <a:off x="89526" y="1669140"/>
        <a:ext cx="2144665" cy="670208"/>
      </dsp:txXfrm>
    </dsp:sp>
    <dsp:sp modelId="{DB0032D2-47CF-4672-94C8-A4BE9A6B75C7}">
      <dsp:nvSpPr>
        <dsp:cNvPr id="0" name=""/>
        <dsp:cNvSpPr/>
      </dsp:nvSpPr>
      <dsp:spPr>
        <a:xfrm>
          <a:off x="165" y="1572332"/>
          <a:ext cx="469145" cy="703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B7AD-EBD5-4E0F-8446-0FE9E660789E}">
      <dsp:nvSpPr>
        <dsp:cNvPr id="0" name=""/>
        <dsp:cNvSpPr/>
      </dsp:nvSpPr>
      <dsp:spPr>
        <a:xfrm>
          <a:off x="2472007" y="1669140"/>
          <a:ext cx="2144665" cy="67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954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Resolución 1326 de 2017</a:t>
          </a:r>
          <a:endParaRPr lang="es-CO" sz="1800" kern="1200" dirty="0"/>
        </a:p>
      </dsp:txBody>
      <dsp:txXfrm>
        <a:off x="2472007" y="1669140"/>
        <a:ext cx="2144665" cy="670208"/>
      </dsp:txXfrm>
    </dsp:sp>
    <dsp:sp modelId="{D9CDFDBA-0F72-4617-9CCE-71B442002853}">
      <dsp:nvSpPr>
        <dsp:cNvPr id="0" name=""/>
        <dsp:cNvSpPr/>
      </dsp:nvSpPr>
      <dsp:spPr>
        <a:xfrm>
          <a:off x="2382646" y="1572332"/>
          <a:ext cx="469145" cy="70371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84942-DD5E-464C-888D-DBA4B2C3747E}">
      <dsp:nvSpPr>
        <dsp:cNvPr id="0" name=""/>
        <dsp:cNvSpPr/>
      </dsp:nvSpPr>
      <dsp:spPr>
        <a:xfrm>
          <a:off x="1379" y="36599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1. Identificación de la empresa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1379" y="365995"/>
        <a:ext cx="1094329" cy="656597"/>
      </dsp:txXfrm>
    </dsp:sp>
    <dsp:sp modelId="{AE8B7E3F-1F06-4152-AE78-EA105E1C4D1A}">
      <dsp:nvSpPr>
        <dsp:cNvPr id="0" name=""/>
        <dsp:cNvSpPr/>
      </dsp:nvSpPr>
      <dsp:spPr>
        <a:xfrm>
          <a:off x="1205141" y="36599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2. Autorizaciones ambientales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1205141" y="365995"/>
        <a:ext cx="1094329" cy="656597"/>
      </dsp:txXfrm>
    </dsp:sp>
    <dsp:sp modelId="{B315BFFB-9D1B-4F39-B122-BFD9E0170D48}">
      <dsp:nvSpPr>
        <dsp:cNvPr id="0" name=""/>
        <dsp:cNvSpPr/>
      </dsp:nvSpPr>
      <dsp:spPr>
        <a:xfrm>
          <a:off x="2408903" y="36599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3. Recurso Agua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2408903" y="365995"/>
        <a:ext cx="1094329" cy="656597"/>
      </dsp:txXfrm>
    </dsp:sp>
    <dsp:sp modelId="{BF95107C-8E89-4A2C-B705-CDA2F265232D}">
      <dsp:nvSpPr>
        <dsp:cNvPr id="0" name=""/>
        <dsp:cNvSpPr/>
      </dsp:nvSpPr>
      <dsp:spPr>
        <a:xfrm>
          <a:off x="3612665" y="36599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4. Recursos Energía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612665" y="365995"/>
        <a:ext cx="1094329" cy="656597"/>
      </dsp:txXfrm>
    </dsp:sp>
    <dsp:sp modelId="{C57894DC-1FE4-4C48-8704-2E8A7DA216B6}">
      <dsp:nvSpPr>
        <dsp:cNvPr id="0" name=""/>
        <dsp:cNvSpPr/>
      </dsp:nvSpPr>
      <dsp:spPr>
        <a:xfrm>
          <a:off x="1379" y="113202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5. Emisiones a la atmosfera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1379" y="1132025"/>
        <a:ext cx="1094329" cy="656597"/>
      </dsp:txXfrm>
    </dsp:sp>
    <dsp:sp modelId="{46BAFCB2-6717-4F20-AB7F-CF6166D74E53}">
      <dsp:nvSpPr>
        <dsp:cNvPr id="0" name=""/>
        <dsp:cNvSpPr/>
      </dsp:nvSpPr>
      <dsp:spPr>
        <a:xfrm>
          <a:off x="1205141" y="113202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6. Materias primas Consumidas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1205141" y="1132025"/>
        <a:ext cx="1094329" cy="656597"/>
      </dsp:txXfrm>
    </dsp:sp>
    <dsp:sp modelId="{2B9558DA-2669-40A6-A472-C83288ECF5D6}">
      <dsp:nvSpPr>
        <dsp:cNvPr id="0" name=""/>
        <dsp:cNvSpPr/>
      </dsp:nvSpPr>
      <dsp:spPr>
        <a:xfrm>
          <a:off x="2408903" y="113202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7. Bienes y/o Servicios elaborados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2408903" y="1132025"/>
        <a:ext cx="1094329" cy="656597"/>
      </dsp:txXfrm>
    </dsp:sp>
    <dsp:sp modelId="{8373ACCC-70E7-4587-B20B-4D73BCC9A075}">
      <dsp:nvSpPr>
        <dsp:cNvPr id="0" name=""/>
        <dsp:cNvSpPr/>
      </dsp:nvSpPr>
      <dsp:spPr>
        <a:xfrm>
          <a:off x="3612665" y="1132025"/>
          <a:ext cx="1094329" cy="65659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chemeClr val="tx1"/>
              </a:solidFill>
            </a:rPr>
            <a:t>8. Residuos no peligrosos y peligrosos </a:t>
          </a:r>
          <a:endParaRPr lang="es-CO" sz="1300" kern="1200" dirty="0">
            <a:solidFill>
              <a:schemeClr val="tx1"/>
            </a:solidFill>
          </a:endParaRPr>
        </a:p>
      </dsp:txBody>
      <dsp:txXfrm>
        <a:off x="3612665" y="1132025"/>
        <a:ext cx="1094329" cy="656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84942-DD5E-464C-888D-DBA4B2C3747E}">
      <dsp:nvSpPr>
        <dsp:cNvPr id="0" name=""/>
        <dsp:cNvSpPr/>
      </dsp:nvSpPr>
      <dsp:spPr>
        <a:xfrm>
          <a:off x="616134" y="1371"/>
          <a:ext cx="1655287" cy="9931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Identificación de la empresa</a:t>
          </a:r>
          <a:endParaRPr lang="es-CO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134" y="1371"/>
        <a:ext cx="1655287" cy="993172"/>
      </dsp:txXfrm>
    </dsp:sp>
    <dsp:sp modelId="{AE8B7E3F-1F06-4152-AE78-EA105E1C4D1A}">
      <dsp:nvSpPr>
        <dsp:cNvPr id="0" name=""/>
        <dsp:cNvSpPr/>
      </dsp:nvSpPr>
      <dsp:spPr>
        <a:xfrm>
          <a:off x="2387673" y="0"/>
          <a:ext cx="1655287" cy="99317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Materias Primas y bienes elaborados</a:t>
          </a:r>
          <a:endParaRPr lang="es-CO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7673" y="0"/>
        <a:ext cx="1655287" cy="993172"/>
      </dsp:txXfrm>
    </dsp:sp>
    <dsp:sp modelId="{B315BFFB-9D1B-4F39-B122-BFD9E0170D48}">
      <dsp:nvSpPr>
        <dsp:cNvPr id="0" name=""/>
        <dsp:cNvSpPr/>
      </dsp:nvSpPr>
      <dsp:spPr>
        <a:xfrm>
          <a:off x="1526543" y="1160073"/>
          <a:ext cx="1655287" cy="99317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Residuos Peligrosos Generados</a:t>
          </a:r>
          <a:endParaRPr lang="es-CO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6543" y="1160073"/>
        <a:ext cx="1655287" cy="99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3/3/22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3/3/22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RESIDUOS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Residuos No Peligrosos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0" y="1747703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0754 de 2014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37103" y="1608953"/>
            <a:ext cx="5971546" cy="66401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 Se adopta la metodología para la formulación, implementación,</a:t>
            </a:r>
          </a:p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evaluación, seguimiento, control y actualización de los Planes de Gestión</a:t>
            </a:r>
          </a:p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Integral de Residuos Sólidos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21619" y="1832832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825E2D-47A2-4931-89B5-30359FA6D765}"/>
              </a:ext>
            </a:extLst>
          </p:cNvPr>
          <p:cNvSpPr/>
          <p:nvPr/>
        </p:nvSpPr>
        <p:spPr>
          <a:xfrm>
            <a:off x="0" y="2832077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1407 de 2018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EDD538-F3FB-41CC-A239-F01124DCCFE0}"/>
              </a:ext>
            </a:extLst>
          </p:cNvPr>
          <p:cNvSpPr/>
          <p:nvPr/>
        </p:nvSpPr>
        <p:spPr>
          <a:xfrm>
            <a:off x="3037103" y="2786970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reglamenta la gestión ambiental de los residuos de envases y empaques de papel, cartón, plástico, vidrio, metal y se determinan otras determinaciones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3C5E8C7-397B-4A97-86DE-29B1DEABFA53}"/>
              </a:ext>
            </a:extLst>
          </p:cNvPr>
          <p:cNvSpPr/>
          <p:nvPr/>
        </p:nvSpPr>
        <p:spPr>
          <a:xfrm>
            <a:off x="2521619" y="2917206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" descr="Resultado de imagen de codigo de colores residuos">
            <a:extLst>
              <a:ext uri="{FF2B5EF4-FFF2-40B4-BE49-F238E27FC236}">
                <a16:creationId xmlns:a16="http://schemas.microsoft.com/office/drawing/2014/main" id="{41601F70-A7B6-4302-AAEA-5C9738A7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350" y="293158"/>
            <a:ext cx="763706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B1B6309-ABF3-4006-93A0-7DBAC64D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890923" y="3325895"/>
            <a:ext cx="738644" cy="7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RESIDUOS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Residuos No Peligrosos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0" y="1045673"/>
            <a:ext cx="2435108" cy="578882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Acuerdo Metropolitano 04 de  2006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77013" y="1019594"/>
            <a:ext cx="5971546" cy="28944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 se adopta el Plan de Gestión Integral de Residuos Sólidos Regional del Área Metropolitana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61529" y="1112921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825E2D-47A2-4931-89B5-30359FA6D765}"/>
              </a:ext>
            </a:extLst>
          </p:cNvPr>
          <p:cNvSpPr/>
          <p:nvPr/>
        </p:nvSpPr>
        <p:spPr>
          <a:xfrm>
            <a:off x="39910" y="1710033"/>
            <a:ext cx="2435108" cy="578882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Metropolitana 0879 de 2007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EDD538-F3FB-41CC-A239-F01124DCCFE0}"/>
              </a:ext>
            </a:extLst>
          </p:cNvPr>
          <p:cNvSpPr/>
          <p:nvPr/>
        </p:nvSpPr>
        <p:spPr>
          <a:xfrm>
            <a:off x="3077013" y="1641918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adopta el Plan de Manejo Integral de Residuos en el Valle de Aburrá como instrumento de autogestión y autorregulación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3C5E8C7-397B-4A97-86DE-29B1DEABFA53}"/>
              </a:ext>
            </a:extLst>
          </p:cNvPr>
          <p:cNvSpPr/>
          <p:nvPr/>
        </p:nvSpPr>
        <p:spPr>
          <a:xfrm>
            <a:off x="2583711" y="1744083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" descr="Resultado de imagen de codigo de colores residuos">
            <a:extLst>
              <a:ext uri="{FF2B5EF4-FFF2-40B4-BE49-F238E27FC236}">
                <a16:creationId xmlns:a16="http://schemas.microsoft.com/office/drawing/2014/main" id="{41601F70-A7B6-4302-AAEA-5C9738A7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350" y="293158"/>
            <a:ext cx="763706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9CFF1905-F5F0-43AB-AF38-C0E5303D8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618329"/>
              </p:ext>
            </p:extLst>
          </p:nvPr>
        </p:nvGraphicFramePr>
        <p:xfrm>
          <a:off x="3037103" y="2260833"/>
          <a:ext cx="2920755" cy="236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79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RESIDUOS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Residuos No Peligrosos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257BB04-E44A-405D-93B2-8771ECAC973F}"/>
              </a:ext>
            </a:extLst>
          </p:cNvPr>
          <p:cNvSpPr/>
          <p:nvPr/>
        </p:nvSpPr>
        <p:spPr>
          <a:xfrm>
            <a:off x="135351" y="1052608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 2184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287D9C5-D377-4790-AF2D-1DFE0E6F825D}"/>
              </a:ext>
            </a:extLst>
          </p:cNvPr>
          <p:cNvSpPr/>
          <p:nvPr/>
        </p:nvSpPr>
        <p:spPr>
          <a:xfrm>
            <a:off x="3172454" y="1007501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>
                <a:latin typeface="Arial" panose="020B0604020202020204" pitchFamily="34" charset="0"/>
                <a:cs typeface="Arial" panose="020B0604020202020204" pitchFamily="34" charset="0"/>
              </a:rPr>
              <a:t>por la cual se modifica la Resolución 668 de 2016 sobre uso racional de bolsas plásticas y se adoptan otras disposiciones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C4A1C41-7BA3-4335-9629-83698234A901}"/>
              </a:ext>
            </a:extLst>
          </p:cNvPr>
          <p:cNvSpPr/>
          <p:nvPr/>
        </p:nvSpPr>
        <p:spPr>
          <a:xfrm>
            <a:off x="2656970" y="113773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Picture 2" descr="Resultado de imagen de codigo de colores residuos">
            <a:extLst>
              <a:ext uri="{FF2B5EF4-FFF2-40B4-BE49-F238E27FC236}">
                <a16:creationId xmlns:a16="http://schemas.microsoft.com/office/drawing/2014/main" id="{41601F70-A7B6-4302-AAEA-5C9738A7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350" y="293158"/>
            <a:ext cx="763706" cy="2616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de codigo de colores residuos">
            <a:extLst>
              <a:ext uri="{FF2B5EF4-FFF2-40B4-BE49-F238E27FC236}">
                <a16:creationId xmlns:a16="http://schemas.microsoft.com/office/drawing/2014/main" id="{0F89391C-6EC1-4175-80B0-02D00FD4F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8" y="1612568"/>
            <a:ext cx="2168622" cy="27321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01A2F21-E85D-4D02-A8FE-C6EFA43B9FD3}"/>
              </a:ext>
            </a:extLst>
          </p:cNvPr>
          <p:cNvSpPr txBox="1"/>
          <p:nvPr/>
        </p:nvSpPr>
        <p:spPr>
          <a:xfrm>
            <a:off x="5313683" y="3937163"/>
            <a:ext cx="234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Nuevo código de colores</a:t>
            </a:r>
          </a:p>
        </p:txBody>
      </p:sp>
      <p:pic>
        <p:nvPicPr>
          <p:cNvPr id="22" name="Picture 4" descr="Resultado de imagen de codigo de colores residuos">
            <a:extLst>
              <a:ext uri="{FF2B5EF4-FFF2-40B4-BE49-F238E27FC236}">
                <a16:creationId xmlns:a16="http://schemas.microsoft.com/office/drawing/2014/main" id="{97660C57-0F21-413B-A4B8-526D452D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01" y="1788000"/>
            <a:ext cx="4130321" cy="206838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49450A04-43FF-4BA5-8C8A-EB2447CFAC56}"/>
              </a:ext>
            </a:extLst>
          </p:cNvPr>
          <p:cNvSpPr/>
          <p:nvPr/>
        </p:nvSpPr>
        <p:spPr>
          <a:xfrm>
            <a:off x="3238623" y="2571750"/>
            <a:ext cx="557199" cy="320306"/>
          </a:xfrm>
          <a:prstGeom prst="rightArrow">
            <a:avLst/>
          </a:prstGeom>
          <a:solidFill>
            <a:srgbClr val="EDBF47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884E7EA-0F77-4C3F-AC62-83A80C7F9A74}"/>
              </a:ext>
            </a:extLst>
          </p:cNvPr>
          <p:cNvSpPr txBox="1"/>
          <p:nvPr/>
        </p:nvSpPr>
        <p:spPr>
          <a:xfrm>
            <a:off x="399310" y="4276727"/>
            <a:ext cx="234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GTC 024</a:t>
            </a:r>
          </a:p>
        </p:txBody>
      </p:sp>
    </p:spTree>
    <p:extLst>
      <p:ext uri="{BB962C8B-B14F-4D97-AF65-F5344CB8AC3E}">
        <p14:creationId xmlns:p14="http://schemas.microsoft.com/office/powerpoint/2010/main" val="222716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RESPEL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Residuos  Peligrosos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39910" y="1064964"/>
            <a:ext cx="2435108" cy="817245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4741 de 2005, hoy compilado en el Decreto 1076 de 2015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77013" y="1164576"/>
            <a:ext cx="5971546" cy="66401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el cual se reglamenta parcialmente la prevención y el manejo de los residuos </a:t>
            </a:r>
            <a:r>
              <a:rPr lang="es-MX" sz="1100">
                <a:latin typeface="Arial" panose="020B0604020202020204" pitchFamily="34" charset="0"/>
                <a:cs typeface="Arial" panose="020B0604020202020204" pitchFamily="34" charset="0"/>
              </a:rPr>
              <a:t>o desechos</a:t>
            </a:r>
          </a:p>
          <a:p>
            <a:pPr algn="ctr"/>
            <a:r>
              <a:rPr lang="es-MX" sz="1100">
                <a:latin typeface="Arial" panose="020B0604020202020204" pitchFamily="34" charset="0"/>
                <a:cs typeface="Arial" panose="020B0604020202020204" pitchFamily="34" charset="0"/>
              </a:rPr>
              <a:t>peligrosos generados en el marco de la gestión integral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61529" y="1388455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257BB04-E44A-405D-93B2-8771ECAC973F}"/>
              </a:ext>
            </a:extLst>
          </p:cNvPr>
          <p:cNvSpPr/>
          <p:nvPr/>
        </p:nvSpPr>
        <p:spPr>
          <a:xfrm>
            <a:off x="39910" y="3824474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1079 de 2015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287D9C5-D377-4790-AF2D-1DFE0E6F825D}"/>
              </a:ext>
            </a:extLst>
          </p:cNvPr>
          <p:cNvSpPr/>
          <p:nvPr/>
        </p:nvSpPr>
        <p:spPr>
          <a:xfrm>
            <a:off x="3077013" y="3779367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medio del cual se expide el Decreto Único Reglamentario del Sector</a:t>
            </a:r>
          </a:p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Transporte.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C4A1C41-7BA3-4335-9629-83698234A901}"/>
              </a:ext>
            </a:extLst>
          </p:cNvPr>
          <p:cNvSpPr/>
          <p:nvPr/>
        </p:nvSpPr>
        <p:spPr>
          <a:xfrm>
            <a:off x="2561529" y="3909603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825E2D-47A2-4931-89B5-30359FA6D765}"/>
              </a:ext>
            </a:extLst>
          </p:cNvPr>
          <p:cNvSpPr/>
          <p:nvPr/>
        </p:nvSpPr>
        <p:spPr>
          <a:xfrm>
            <a:off x="39910" y="2734142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1362 de 2007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EDD538-F3FB-41CC-A239-F01124DCCFE0}"/>
              </a:ext>
            </a:extLst>
          </p:cNvPr>
          <p:cNvSpPr/>
          <p:nvPr/>
        </p:nvSpPr>
        <p:spPr>
          <a:xfrm>
            <a:off x="3077013" y="2595392"/>
            <a:ext cx="5971546" cy="66401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>
                <a:latin typeface="Arial" panose="020B0604020202020204" pitchFamily="34" charset="0"/>
                <a:cs typeface="Arial" panose="020B0604020202020204" pitchFamily="34" charset="0"/>
              </a:rPr>
              <a:t>Por la cual se establece los requisitos y el procedimiento para el Registro de </a:t>
            </a:r>
          </a:p>
          <a:p>
            <a:pPr algn="ctr"/>
            <a:r>
              <a:rPr lang="es-MX" sz="1100">
                <a:latin typeface="Arial" panose="020B0604020202020204" pitchFamily="34" charset="0"/>
                <a:cs typeface="Arial" panose="020B0604020202020204" pitchFamily="34" charset="0"/>
              </a:rPr>
              <a:t>Generadores de Residuos o Desechos Peligrosos, a que hacen referencia los </a:t>
            </a:r>
          </a:p>
          <a:p>
            <a:pPr algn="ctr"/>
            <a:r>
              <a:rPr lang="es-MX" sz="1100">
                <a:latin typeface="Arial" panose="020B0604020202020204" pitchFamily="34" charset="0"/>
                <a:cs typeface="Arial" panose="020B0604020202020204" pitchFamily="34" charset="0"/>
              </a:rPr>
              <a:t>artículos 27º y 28º del Decreto 4741 del 30 de diciembre de 2005.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3C5E8C7-397B-4A97-86DE-29B1DEABFA53}"/>
              </a:ext>
            </a:extLst>
          </p:cNvPr>
          <p:cNvSpPr/>
          <p:nvPr/>
        </p:nvSpPr>
        <p:spPr>
          <a:xfrm>
            <a:off x="2561529" y="2819271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F9BCA49-9029-40C2-946F-BACF70B4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12" y="166879"/>
            <a:ext cx="373647" cy="37364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711C8E-0633-4652-97A7-014960371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75" y="1981681"/>
            <a:ext cx="691855" cy="6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3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RESPEL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Residuos  Peligrosos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39910" y="993558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1209 de 2018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77013" y="948451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Términos de referencia Únicos  para la Elaboración  de los Planes de Contingencia para el Transporte de Hidrocarburos, Derivados o Sustancias Nocivas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61529" y="107868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825E2D-47A2-4931-89B5-30359FA6D765}"/>
              </a:ext>
            </a:extLst>
          </p:cNvPr>
          <p:cNvSpPr/>
          <p:nvPr/>
        </p:nvSpPr>
        <p:spPr>
          <a:xfrm>
            <a:off x="39910" y="2077932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1496 de 2018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EDD538-F3FB-41CC-A239-F01124DCCFE0}"/>
              </a:ext>
            </a:extLst>
          </p:cNvPr>
          <p:cNvSpPr/>
          <p:nvPr/>
        </p:nvSpPr>
        <p:spPr>
          <a:xfrm>
            <a:off x="3077013" y="2032825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Se adopta el Sistema Globalmente Armonizado de Clasificación y Etiquetado de Sustancias Químicas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3C5E8C7-397B-4A97-86DE-29B1DEABFA53}"/>
              </a:ext>
            </a:extLst>
          </p:cNvPr>
          <p:cNvSpPr/>
          <p:nvPr/>
        </p:nvSpPr>
        <p:spPr>
          <a:xfrm>
            <a:off x="2561529" y="2163061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F9BCA49-9029-40C2-946F-BACF70B4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12" y="166879"/>
            <a:ext cx="373647" cy="37364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3CEC4ED-53E2-47E0-9887-18D42E3AB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1" t="46613" r="11005" b="22368"/>
          <a:stretch/>
        </p:blipFill>
        <p:spPr>
          <a:xfrm>
            <a:off x="803349" y="2583916"/>
            <a:ext cx="7220818" cy="20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2187" cy="869592"/>
            <a:chOff x="386429" y="1844335"/>
            <a:chExt cx="1468145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434133" y="2783090"/>
              <a:ext cx="1420441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POSCONSUMO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Residuos Posconsumo</a:t>
            </a:r>
            <a:endParaRPr lang="es-CO" sz="1200" b="1" dirty="0">
              <a:latin typeface="Arial"/>
              <a:cs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730EFE7-2F89-41C9-98F0-4C4E269B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38" y="126639"/>
            <a:ext cx="510778" cy="510778"/>
          </a:xfrm>
          <a:prstGeom prst="rect">
            <a:avLst/>
          </a:prstGeom>
        </p:spPr>
      </p:pic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CD559CC0-AE92-4B04-B2BB-E9F027F2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47015"/>
              </p:ext>
            </p:extLst>
          </p:nvPr>
        </p:nvGraphicFramePr>
        <p:xfrm>
          <a:off x="0" y="570952"/>
          <a:ext cx="4476307" cy="298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FB55ED88-2A8E-41BA-AB20-3C7DA0DDD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670019"/>
              </p:ext>
            </p:extLst>
          </p:nvPr>
        </p:nvGraphicFramePr>
        <p:xfrm>
          <a:off x="4527161" y="1713289"/>
          <a:ext cx="4616839" cy="306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1162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701967" y="2894039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FAUNA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Fauna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26712" y="1380033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 611 de 2000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63815" y="1334926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dictan normas para el manejo sostenible de especies de Fauna Silvestre y Acuática.</a:t>
            </a:r>
            <a:endParaRPr lang="es-CO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48331" y="1465162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DBDE9E5-F2BA-4960-9C3A-2A430EBB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25" y="128887"/>
            <a:ext cx="504556" cy="504556"/>
          </a:xfrm>
          <a:prstGeom prst="rect">
            <a:avLst/>
          </a:prstGeom>
        </p:spPr>
      </p:pic>
      <p:sp>
        <p:nvSpPr>
          <p:cNvPr id="25" name="Rectángulo: esquinas redondeadas 9">
            <a:extLst>
              <a:ext uri="{FF2B5EF4-FFF2-40B4-BE49-F238E27FC236}">
                <a16:creationId xmlns:a16="http://schemas.microsoft.com/office/drawing/2014/main" id="{04D15B2D-FC12-1A47-8B93-C9FD4C7AD27E}"/>
              </a:ext>
            </a:extLst>
          </p:cNvPr>
          <p:cNvSpPr/>
          <p:nvPr/>
        </p:nvSpPr>
        <p:spPr>
          <a:xfrm>
            <a:off x="26712" y="3666299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 1791 de 1996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: esquinas redondeadas 10">
            <a:extLst>
              <a:ext uri="{FF2B5EF4-FFF2-40B4-BE49-F238E27FC236}">
                <a16:creationId xmlns:a16="http://schemas.microsoft.com/office/drawing/2014/main" id="{C666CDAC-9E35-1044-95F6-7F9C26ED147F}"/>
              </a:ext>
            </a:extLst>
          </p:cNvPr>
          <p:cNvSpPr/>
          <p:nvPr/>
        </p:nvSpPr>
        <p:spPr>
          <a:xfrm>
            <a:off x="3063815" y="3714834"/>
            <a:ext cx="5971546" cy="28944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Establece el régimen de aprovechamiento forestal.</a:t>
            </a:r>
            <a:endParaRPr lang="es-CO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: a la derecha 11">
            <a:extLst>
              <a:ext uri="{FF2B5EF4-FFF2-40B4-BE49-F238E27FC236}">
                <a16:creationId xmlns:a16="http://schemas.microsoft.com/office/drawing/2014/main" id="{9E399A90-F10B-064B-953A-BE40223AE1F3}"/>
              </a:ext>
            </a:extLst>
          </p:cNvPr>
          <p:cNvSpPr/>
          <p:nvPr/>
        </p:nvSpPr>
        <p:spPr>
          <a:xfrm>
            <a:off x="2548331" y="3751428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EBB3F37-0D38-8946-B917-F9A36E458E77}"/>
              </a:ext>
            </a:extLst>
          </p:cNvPr>
          <p:cNvGrpSpPr/>
          <p:nvPr/>
        </p:nvGrpSpPr>
        <p:grpSpPr>
          <a:xfrm>
            <a:off x="930833" y="2476625"/>
            <a:ext cx="861033" cy="869592"/>
            <a:chOff x="386429" y="1844335"/>
            <a:chExt cx="1466180" cy="1583543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E9D8D1E7-4E35-D54C-B627-BB79E7AF02D4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F187CD4E-1DEF-8B49-B970-2FEA964CDF12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6675881E-9828-CF47-A372-FEBB865E0533}"/>
                </a:ext>
              </a:extLst>
            </p:cNvPr>
            <p:cNvSpPr txBox="1"/>
            <p:nvPr/>
          </p:nvSpPr>
          <p:spPr>
            <a:xfrm>
              <a:off x="701967" y="2894039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FLORA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5591F048-0B45-954D-9129-9C18D85B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37" y="2586639"/>
            <a:ext cx="499779" cy="499779"/>
          </a:xfrm>
          <a:prstGeom prst="rect">
            <a:avLst/>
          </a:prstGeom>
        </p:spPr>
      </p:pic>
      <p:sp>
        <p:nvSpPr>
          <p:cNvPr id="34" name="Rectángulo: esquinas redondeadas 8">
            <a:extLst>
              <a:ext uri="{FF2B5EF4-FFF2-40B4-BE49-F238E27FC236}">
                <a16:creationId xmlns:a16="http://schemas.microsoft.com/office/drawing/2014/main" id="{25B3B7AA-CAB9-6E4E-9DE9-A8F0A8F4A4D0}"/>
              </a:ext>
            </a:extLst>
          </p:cNvPr>
          <p:cNvSpPr/>
          <p:nvPr/>
        </p:nvSpPr>
        <p:spPr>
          <a:xfrm>
            <a:off x="1889902" y="2651459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Flora</a:t>
            </a:r>
            <a:endParaRPr lang="es-CO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52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99073" cy="869592"/>
            <a:chOff x="386429" y="1844335"/>
            <a:chExt cx="1530955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812482" y="2914267"/>
              <a:ext cx="1104902" cy="36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RUA</a:t>
              </a:r>
              <a:endParaRPr lang="es-CO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204718"/>
            <a:ext cx="2435108" cy="289441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Resolución 1023 de 2010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91382" y="982358"/>
            <a:ext cx="5971546" cy="817245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protocolo para el monitoreo y seguimiento del Subsistema de Información sobre Uso de Recursos Naturales Renovables – SIUR, para el sector manufacturero y se dictan otras disposiciones.</a:t>
            </a:r>
            <a:endParaRPr lang="es-CO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90627" y="133592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7B6A511-A058-4B07-8B80-AAD440D80221}"/>
              </a:ext>
            </a:extLst>
          </p:cNvPr>
          <p:cNvSpPr/>
          <p:nvPr/>
        </p:nvSpPr>
        <p:spPr>
          <a:xfrm>
            <a:off x="494355" y="2177885"/>
            <a:ext cx="2435108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REGISTRO ÚNICO AMBIENTAL (RUA)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E04CF11F-86C8-47AC-951E-B1E7C981FA06}"/>
              </a:ext>
            </a:extLst>
          </p:cNvPr>
          <p:cNvSpPr/>
          <p:nvPr/>
        </p:nvSpPr>
        <p:spPr>
          <a:xfrm>
            <a:off x="3627034" y="2486620"/>
            <a:ext cx="429254" cy="170260"/>
          </a:xfrm>
          <a:prstGeom prst="right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5CA6E9-1D97-4F4B-A73D-13D473C97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840947"/>
              </p:ext>
            </p:extLst>
          </p:nvPr>
        </p:nvGraphicFramePr>
        <p:xfrm>
          <a:off x="4314797" y="2688277"/>
          <a:ext cx="4708374" cy="215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5189C43-9AD6-438E-8647-C6EE07861108}"/>
              </a:ext>
            </a:extLst>
          </p:cNvPr>
          <p:cNvSpPr/>
          <p:nvPr/>
        </p:nvSpPr>
        <p:spPr>
          <a:xfrm>
            <a:off x="5451430" y="2197179"/>
            <a:ext cx="2435108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 Compone de 8 Capítulos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64DE40D9-9151-4F50-BDC6-030ABE990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93042"/>
              </p:ext>
            </p:extLst>
          </p:nvPr>
        </p:nvGraphicFramePr>
        <p:xfrm>
          <a:off x="164107" y="2943011"/>
          <a:ext cx="3129213" cy="1610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0465">
                  <a:extLst>
                    <a:ext uri="{9D8B030D-6E8A-4147-A177-3AD203B41FA5}">
                      <a16:colId xmlns:a16="http://schemas.microsoft.com/office/drawing/2014/main" val="956179405"/>
                    </a:ext>
                  </a:extLst>
                </a:gridCol>
                <a:gridCol w="2318748">
                  <a:extLst>
                    <a:ext uri="{9D8B030D-6E8A-4147-A177-3AD203B41FA5}">
                      <a16:colId xmlns:a16="http://schemas.microsoft.com/office/drawing/2014/main" val="4120055309"/>
                    </a:ext>
                  </a:extLst>
                </a:gridCol>
              </a:tblGrid>
              <a:tr h="155345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Último dígito de NIT 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Plazos de diligenciamiento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2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A 2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y 31 de enero de cada año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86772"/>
                  </a:ext>
                </a:extLst>
              </a:tr>
              <a:tr h="334200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 6 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y 28 de febrero de cada año</a:t>
                      </a:r>
                      <a:endParaRPr lang="es-CO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36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 9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y 31 de marzo de cada año</a:t>
                      </a:r>
                      <a:endParaRPr lang="es-CO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913676"/>
                  </a:ext>
                </a:extLst>
              </a:tr>
            </a:tbl>
          </a:graphicData>
        </a:graphic>
      </p:graphicFrame>
      <p:pic>
        <p:nvPicPr>
          <p:cNvPr id="36" name="Imagen 35">
            <a:extLst>
              <a:ext uri="{FF2B5EF4-FFF2-40B4-BE49-F238E27FC236}">
                <a16:creationId xmlns:a16="http://schemas.microsoft.com/office/drawing/2014/main" id="{6AFE48ED-9CEE-4E40-83C4-ED19EBECA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611" y="142461"/>
            <a:ext cx="452355" cy="4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597966" y="2750558"/>
              <a:ext cx="1104902" cy="39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RESPEL</a:t>
              </a:r>
              <a:endParaRPr lang="es-CO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111076"/>
            <a:ext cx="2435108" cy="476726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</a:rPr>
              <a:t>Decreto 1076 de 2015 </a:t>
            </a:r>
            <a:r>
              <a:rPr lang="es-CO" sz="11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Anterior Decreto 4741 de 2005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91382" y="982359"/>
            <a:ext cx="5971546" cy="817245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Por el cual se reglamenta parcialmente la prevención y el manejo de los residuos o desechos peligrosos generados en el marco de la gestión integral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90627" y="133592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7B6A511-A058-4B07-8B80-AAD440D80221}"/>
              </a:ext>
            </a:extLst>
          </p:cNvPr>
          <p:cNvSpPr/>
          <p:nvPr/>
        </p:nvSpPr>
        <p:spPr>
          <a:xfrm>
            <a:off x="370146" y="2026919"/>
            <a:ext cx="2435108" cy="340519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REGISTRO RESPEL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E04CF11F-86C8-47AC-951E-B1E7C981FA06}"/>
              </a:ext>
            </a:extLst>
          </p:cNvPr>
          <p:cNvSpPr/>
          <p:nvPr/>
        </p:nvSpPr>
        <p:spPr>
          <a:xfrm>
            <a:off x="3621216" y="2197178"/>
            <a:ext cx="429254" cy="170260"/>
          </a:xfrm>
          <a:prstGeom prst="right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5CA6E9-1D97-4F4B-A73D-13D473C97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616919"/>
              </p:ext>
            </p:extLst>
          </p:nvPr>
        </p:nvGraphicFramePr>
        <p:xfrm>
          <a:off x="4314797" y="2533381"/>
          <a:ext cx="4708374" cy="215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5189C43-9AD6-438E-8647-C6EE07861108}"/>
              </a:ext>
            </a:extLst>
          </p:cNvPr>
          <p:cNvSpPr/>
          <p:nvPr/>
        </p:nvSpPr>
        <p:spPr>
          <a:xfrm>
            <a:off x="5451430" y="1907738"/>
            <a:ext cx="2435108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 Compone de 3 Capítulos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64DE40D9-9151-4F50-BDC6-030ABE990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02298"/>
              </p:ext>
            </p:extLst>
          </p:nvPr>
        </p:nvGraphicFramePr>
        <p:xfrm>
          <a:off x="233541" y="3177005"/>
          <a:ext cx="3129213" cy="5029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0465">
                  <a:extLst>
                    <a:ext uri="{9D8B030D-6E8A-4147-A177-3AD203B41FA5}">
                      <a16:colId xmlns:a16="http://schemas.microsoft.com/office/drawing/2014/main" val="956179405"/>
                    </a:ext>
                  </a:extLst>
                </a:gridCol>
                <a:gridCol w="2318748">
                  <a:extLst>
                    <a:ext uri="{9D8B030D-6E8A-4147-A177-3AD203B41FA5}">
                      <a16:colId xmlns:a16="http://schemas.microsoft.com/office/drawing/2014/main" val="4120055309"/>
                    </a:ext>
                  </a:extLst>
                </a:gridCol>
              </a:tblGrid>
              <a:tr h="155345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Plazos de Diligenciamiento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los tres primeros meses del año, con plazo máximo hasta el 31 de marzo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28140"/>
                  </a:ext>
                </a:extLst>
              </a:tr>
            </a:tbl>
          </a:graphicData>
        </a:graphic>
      </p:graphicFrame>
      <p:pic>
        <p:nvPicPr>
          <p:cNvPr id="35" name="Imagen 34">
            <a:extLst>
              <a:ext uri="{FF2B5EF4-FFF2-40B4-BE49-F238E27FC236}">
                <a16:creationId xmlns:a16="http://schemas.microsoft.com/office/drawing/2014/main" id="{058F7EDF-4B88-4FF5-8997-7DAAD7094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280" y="163822"/>
            <a:ext cx="369446" cy="3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597966" y="2819570"/>
              <a:ext cx="1104902" cy="42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PMES</a:t>
              </a:r>
              <a:endParaRPr lang="es-CO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111076"/>
            <a:ext cx="2435108" cy="476726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Resolución Metropolitana 2036 de 2019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99278" y="836740"/>
            <a:ext cx="5971546" cy="129397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Modificar el Artículo 6 de la Resolución Metropolitana No. 1379 de 2017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Área Metropolitana del Valle de Aburrá expedirá la Guía Metodológica para la elaboración de los Planes MES por parte de las empresas y la publicará en la página web de la Entidad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90627" y="133592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7B6A511-A058-4B07-8B80-AAD440D80221}"/>
              </a:ext>
            </a:extLst>
          </p:cNvPr>
          <p:cNvSpPr/>
          <p:nvPr/>
        </p:nvSpPr>
        <p:spPr>
          <a:xfrm>
            <a:off x="370146" y="2108911"/>
            <a:ext cx="2435108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Plan de Movilidad Empresarial Sostenible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E04CF11F-86C8-47AC-951E-B1E7C981FA06}"/>
              </a:ext>
            </a:extLst>
          </p:cNvPr>
          <p:cNvSpPr/>
          <p:nvPr/>
        </p:nvSpPr>
        <p:spPr>
          <a:xfrm>
            <a:off x="3773663" y="2313222"/>
            <a:ext cx="429254" cy="170260"/>
          </a:xfrm>
          <a:prstGeom prst="right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5189C43-9AD6-438E-8647-C6EE07861108}"/>
              </a:ext>
            </a:extLst>
          </p:cNvPr>
          <p:cNvSpPr/>
          <p:nvPr/>
        </p:nvSpPr>
        <p:spPr>
          <a:xfrm>
            <a:off x="5155711" y="2220185"/>
            <a:ext cx="3459029" cy="1940957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Los Planes MES tendrán como meta la reducción de un 20% de las emisiones de CO2 per cápita generadas por los viajes al trabajo para el segundo año de implementación y de un 10% de reducción per cápita durante el primer año de implementación, el cual contará a partir de la aprobación del Plan MES por parte de la Entidad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2748F51-76FC-4ACA-A5AD-50DC5DFBC58A}"/>
              </a:ext>
            </a:extLst>
          </p:cNvPr>
          <p:cNvSpPr/>
          <p:nvPr/>
        </p:nvSpPr>
        <p:spPr>
          <a:xfrm>
            <a:off x="370146" y="2867882"/>
            <a:ext cx="2435108" cy="851297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b="1">
                <a:latin typeface="Arial" panose="020B0604020202020204" pitchFamily="34" charset="0"/>
                <a:cs typeface="Arial" panose="020B0604020202020204" pitchFamily="34" charset="0"/>
              </a:rPr>
              <a:t>Aplica para empresas de 200 o más trabajadores directos e indirectos y que estén ubicadas en jurisdicción del AMVA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https://cdn-icons.flaticon.com/png/512/4879/premium/4879795.png?token=exp=1645457268~hmac=54622a0eaefa4d71fc605a43a55cdfe8">
            <a:extLst>
              <a:ext uri="{FF2B5EF4-FFF2-40B4-BE49-F238E27FC236}">
                <a16:creationId xmlns:a16="http://schemas.microsoft.com/office/drawing/2014/main" id="{E081F08D-39BD-4D02-884E-17F42590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51" y="204048"/>
            <a:ext cx="426649" cy="4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9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544765-6828-BE48-9877-D771A64B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01"/>
          <a:stretch/>
        </p:blipFill>
        <p:spPr>
          <a:xfrm>
            <a:off x="-18855" y="-8962"/>
            <a:ext cx="9616211" cy="51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597966" y="2819570"/>
              <a:ext cx="1104902" cy="42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PCB´S</a:t>
              </a:r>
              <a:endParaRPr lang="es-CO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204718"/>
            <a:ext cx="2435108" cy="289441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b="1">
                <a:latin typeface="Arial" panose="020B0604020202020204" pitchFamily="34" charset="0"/>
                <a:cs typeface="Arial" panose="020B0604020202020204" pitchFamily="34" charset="0"/>
              </a:rPr>
              <a:t>Resolución No. 0222 de 2011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91382" y="982358"/>
            <a:ext cx="5971546" cy="817245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sustancia química que se encuentran en los aceites dieléctricos y en los transformadores y el aplicativo a nivel país y la información también reposa en el IDEAM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90627" y="133592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A7B6A511-A058-4B07-8B80-AAD440D80221}"/>
              </a:ext>
            </a:extLst>
          </p:cNvPr>
          <p:cNvSpPr/>
          <p:nvPr/>
        </p:nvSpPr>
        <p:spPr>
          <a:xfrm>
            <a:off x="370146" y="2108911"/>
            <a:ext cx="2435108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>
                <a:latin typeface="Arial" panose="020B0604020202020204" pitchFamily="34" charset="0"/>
                <a:cs typeface="Arial" panose="020B0604020202020204" pitchFamily="34" charset="0"/>
              </a:rPr>
              <a:t>Bifenilos Policlorados (PCB)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E04CF11F-86C8-47AC-951E-B1E7C981FA06}"/>
              </a:ext>
            </a:extLst>
          </p:cNvPr>
          <p:cNvSpPr/>
          <p:nvPr/>
        </p:nvSpPr>
        <p:spPr>
          <a:xfrm>
            <a:off x="3181690" y="2463695"/>
            <a:ext cx="429254" cy="170260"/>
          </a:xfrm>
          <a:prstGeom prst="right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35189C43-9AD6-438E-8647-C6EE07861108}"/>
              </a:ext>
            </a:extLst>
          </p:cNvPr>
          <p:cNvSpPr/>
          <p:nvPr/>
        </p:nvSpPr>
        <p:spPr>
          <a:xfrm>
            <a:off x="3803543" y="2021021"/>
            <a:ext cx="3459029" cy="1225868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El Ministerio de Ambiente y Desarrollo Sostenible - MADS, mediante la resolución No. 0222 de 2011 establece requisitos para la gestión ambiental integral de equipos y desechos que consisten, contienen o están contaminados con Bifenilos Policlorados (PCB).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64DE40D9-9151-4F50-BDC6-030ABE990185}"/>
              </a:ext>
            </a:extLst>
          </p:cNvPr>
          <p:cNvGraphicFramePr>
            <a:graphicFrameLocks noGrp="1"/>
          </p:cNvGraphicFramePr>
          <p:nvPr/>
        </p:nvGraphicFramePr>
        <p:xfrm>
          <a:off x="164106" y="3944011"/>
          <a:ext cx="3129213" cy="5029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0465">
                  <a:extLst>
                    <a:ext uri="{9D8B030D-6E8A-4147-A177-3AD203B41FA5}">
                      <a16:colId xmlns:a16="http://schemas.microsoft.com/office/drawing/2014/main" val="956179405"/>
                    </a:ext>
                  </a:extLst>
                </a:gridCol>
                <a:gridCol w="2318748">
                  <a:extLst>
                    <a:ext uri="{9D8B030D-6E8A-4147-A177-3AD203B41FA5}">
                      <a16:colId xmlns:a16="http://schemas.microsoft.com/office/drawing/2014/main" val="4120055309"/>
                    </a:ext>
                  </a:extLst>
                </a:gridCol>
              </a:tblGrid>
              <a:tr h="155345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Plazos de Diligenciamiento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 máximo del 30 de junio de cada año </a:t>
                      </a:r>
                      <a:endParaRPr lang="es-CO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428140"/>
                  </a:ext>
                </a:extLst>
              </a:tr>
            </a:tbl>
          </a:graphicData>
        </a:graphic>
      </p:graphicFrame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2748F51-76FC-4ACA-A5AD-50DC5DFBC58A}"/>
              </a:ext>
            </a:extLst>
          </p:cNvPr>
          <p:cNvSpPr/>
          <p:nvPr/>
        </p:nvSpPr>
        <p:spPr>
          <a:xfrm>
            <a:off x="370146" y="2774240"/>
            <a:ext cx="2435108" cy="10385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Aplica a cualquier empresa que cuenten con sustancias con PCB´S, equipos en uso o en desuso que contienen PCB´S, residuos.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5CD6D047-3AD9-480A-B001-A871C018311C}"/>
              </a:ext>
            </a:extLst>
          </p:cNvPr>
          <p:cNvSpPr/>
          <p:nvPr/>
        </p:nvSpPr>
        <p:spPr>
          <a:xfrm rot="5400000">
            <a:off x="5384260" y="3383177"/>
            <a:ext cx="297594" cy="170260"/>
          </a:xfrm>
          <a:prstGeom prst="rightArrow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C08A26E-935E-4B3B-A445-E16614E4CC68}"/>
              </a:ext>
            </a:extLst>
          </p:cNvPr>
          <p:cNvSpPr/>
          <p:nvPr/>
        </p:nvSpPr>
        <p:spPr>
          <a:xfrm>
            <a:off x="4347640" y="3689725"/>
            <a:ext cx="3459029" cy="476726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Resolución 1741 de 2016, que modifica la resolución 222 de 2011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E134B5D-4289-4DEB-8F2E-38B7D99D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00" y="169974"/>
            <a:ext cx="429254" cy="4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4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78108" cy="869592"/>
            <a:chOff x="386429" y="1844335"/>
            <a:chExt cx="1495255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776782" y="2889510"/>
              <a:ext cx="1104902" cy="42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DGA</a:t>
              </a:r>
              <a:endParaRPr lang="es-CO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013164"/>
            <a:ext cx="2435108" cy="289441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b="1">
                <a:latin typeface="Arial" panose="020B0604020202020204" pitchFamily="34" charset="0"/>
                <a:cs typeface="Arial" panose="020B0604020202020204" pitchFamily="34" charset="0"/>
              </a:rPr>
              <a:t>Decreto 1299 de 2008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70373" y="881967"/>
            <a:ext cx="5971546" cy="57888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Obliga a las empresas que tengan uno o varios permisos ambientales a registrar ante la autoridad ambiental pertinente el DGA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83917" y="1072754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8FCA076-FE9A-4E3E-8F98-5CABD094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37" y="105198"/>
            <a:ext cx="553163" cy="5531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CFC016-E2C0-4644-BB26-8C41FA480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64" t="38783" r="18489" b="14609"/>
          <a:stretch/>
        </p:blipFill>
        <p:spPr>
          <a:xfrm>
            <a:off x="2977351" y="2000163"/>
            <a:ext cx="5865723" cy="2396098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4D5E446-4444-4FEC-93AC-CF2D7EF899AE}"/>
              </a:ext>
            </a:extLst>
          </p:cNvPr>
          <p:cNvSpPr/>
          <p:nvPr/>
        </p:nvSpPr>
        <p:spPr>
          <a:xfrm>
            <a:off x="124892" y="1890070"/>
            <a:ext cx="2435108" cy="1770698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empresas que deben tener registrado el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Gestión Ambiental 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que cumplan con las siguientes tres condiciones: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64EECE6-F33F-48B9-842D-ABC41C9420C3}"/>
              </a:ext>
            </a:extLst>
          </p:cNvPr>
          <p:cNvSpPr/>
          <p:nvPr/>
        </p:nvSpPr>
        <p:spPr>
          <a:xfrm>
            <a:off x="2981355" y="1621711"/>
            <a:ext cx="365620" cy="357054"/>
          </a:xfrm>
          <a:prstGeom prst="ellipse">
            <a:avLst/>
          </a:prstGeom>
          <a:ln>
            <a:solidFill>
              <a:srgbClr val="1D6F98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s-MX" sz="1050" b="1">
                <a:latin typeface="Arial"/>
                <a:cs typeface="Arial"/>
              </a:rPr>
              <a:t>1</a:t>
            </a:r>
            <a:endParaRPr lang="es-CO" sz="1050" b="1" dirty="0">
              <a:latin typeface="Arial"/>
              <a:cs typeface="Arial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3DF5DB-D9BF-4A6E-AB90-F84F98B1D16C}"/>
              </a:ext>
            </a:extLst>
          </p:cNvPr>
          <p:cNvSpPr/>
          <p:nvPr/>
        </p:nvSpPr>
        <p:spPr>
          <a:xfrm>
            <a:off x="3410782" y="1626706"/>
            <a:ext cx="304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Ser una empresa grande o mediana</a:t>
            </a:r>
            <a:endPara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78108" cy="869592"/>
            <a:chOff x="386429" y="1844335"/>
            <a:chExt cx="1495255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776782" y="2889510"/>
              <a:ext cx="1104902" cy="42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DGA</a:t>
              </a:r>
              <a:endParaRPr lang="es-CO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013164"/>
            <a:ext cx="2435108" cy="289441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b="1">
                <a:latin typeface="Arial" panose="020B0604020202020204" pitchFamily="34" charset="0"/>
                <a:cs typeface="Arial" panose="020B0604020202020204" pitchFamily="34" charset="0"/>
              </a:rPr>
              <a:t>Decreto 1299 de 2008 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70373" y="881967"/>
            <a:ext cx="5971546" cy="57888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Obliga a las empresas que tengan uno o varios permisos ambientales a registrar ante la autoridad ambiental pertinente el DGA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83917" y="1072754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8FCA076-FE9A-4E3E-8F98-5CABD094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37" y="105198"/>
            <a:ext cx="553163" cy="553163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4D5E446-4444-4FEC-93AC-CF2D7EF899AE}"/>
              </a:ext>
            </a:extLst>
          </p:cNvPr>
          <p:cNvSpPr/>
          <p:nvPr/>
        </p:nvSpPr>
        <p:spPr>
          <a:xfrm>
            <a:off x="124892" y="1563155"/>
            <a:ext cx="2435108" cy="1770698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empresas que deben tener registrado el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Gestión Ambiental 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que cumplan con las siguientes tres condiciones: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64EECE6-F33F-48B9-842D-ABC41C9420C3}"/>
              </a:ext>
            </a:extLst>
          </p:cNvPr>
          <p:cNvSpPr/>
          <p:nvPr/>
        </p:nvSpPr>
        <p:spPr>
          <a:xfrm>
            <a:off x="3585520" y="1621711"/>
            <a:ext cx="365620" cy="357054"/>
          </a:xfrm>
          <a:prstGeom prst="ellipse">
            <a:avLst/>
          </a:prstGeom>
          <a:ln>
            <a:solidFill>
              <a:srgbClr val="1D6F98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s-MX" sz="1050" b="1" dirty="0">
                <a:latin typeface="Arial"/>
                <a:cs typeface="Arial"/>
              </a:rPr>
              <a:t>2</a:t>
            </a:r>
            <a:endParaRPr lang="es-CO" sz="1050" b="1" dirty="0">
              <a:latin typeface="Arial"/>
              <a:cs typeface="Arial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2E9E9FF-0CFC-4D07-A83C-0FDAC69781EF}"/>
              </a:ext>
            </a:extLst>
          </p:cNvPr>
          <p:cNvSpPr/>
          <p:nvPr/>
        </p:nvSpPr>
        <p:spPr>
          <a:xfrm>
            <a:off x="4493633" y="27599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Licencia ambiental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ejo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ambiental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Permiso de emisiones atmosféricas.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Permiso de vertimiento a fuente hídrica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Permiso de vertimiento de aguas residuales no domésticas (ARnD) al alcantarillado público.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Permiso de vertimiento de aguas residuales a campos de infiltración.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Concesiones de aguas superficiales y subterráneas.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Autorizaciones ambientales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F2A5C5D-204D-4BCA-A14E-B4E99FF149FF}"/>
              </a:ext>
            </a:extLst>
          </p:cNvPr>
          <p:cNvSpPr/>
          <p:nvPr/>
        </p:nvSpPr>
        <p:spPr>
          <a:xfrm>
            <a:off x="3593469" y="2214696"/>
            <a:ext cx="365620" cy="357054"/>
          </a:xfrm>
          <a:prstGeom prst="ellipse">
            <a:avLst/>
          </a:prstGeom>
          <a:ln>
            <a:solidFill>
              <a:srgbClr val="1D6F98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s-MX" sz="1050" b="1" dirty="0">
                <a:latin typeface="Arial"/>
                <a:cs typeface="Arial"/>
              </a:rPr>
              <a:t>3</a:t>
            </a:r>
            <a:endParaRPr lang="es-CO" sz="1050" b="1" dirty="0">
              <a:latin typeface="Arial"/>
              <a:cs typeface="Arial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840801A-9B82-4EFE-8302-2F2209192A8A}"/>
              </a:ext>
            </a:extLst>
          </p:cNvPr>
          <p:cNvSpPr/>
          <p:nvPr/>
        </p:nvSpPr>
        <p:spPr>
          <a:xfrm>
            <a:off x="4015793" y="1647333"/>
            <a:ext cx="4080706" cy="340519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una empresa de carácter industrial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3C45D68-71B4-4EE1-9537-3EF5993629D0}"/>
              </a:ext>
            </a:extLst>
          </p:cNvPr>
          <p:cNvSpPr/>
          <p:nvPr/>
        </p:nvSpPr>
        <p:spPr>
          <a:xfrm>
            <a:off x="4015793" y="2159063"/>
            <a:ext cx="4080706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la actividad económica de la empresa requiera la obtención de: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7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78108" cy="869592"/>
            <a:chOff x="386429" y="1844335"/>
            <a:chExt cx="1495255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776782" y="2889510"/>
              <a:ext cx="1104902" cy="420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DANE</a:t>
              </a:r>
              <a:endParaRPr lang="es-CO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47560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Requisitos Legales aplicables a la Gestión Ambiental Empresarial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76122" y="1013164"/>
            <a:ext cx="2435108" cy="289441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b="1">
                <a:latin typeface="Arial" panose="020B0604020202020204" pitchFamily="34" charset="0"/>
                <a:cs typeface="Arial" panose="020B0604020202020204" pitchFamily="34" charset="0"/>
              </a:rPr>
              <a:t>Decreto 1743 de 2016</a:t>
            </a:r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94087" y="854850"/>
            <a:ext cx="5971546" cy="1055608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Determina que el DANE deberá garantizar la producción y difusión estadística oficial del país para la toma de decisiones y la formulación de políticas públicas, que propendan por mejorar, en este caso, la gestión ambiental del sector industrial.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83917" y="1072754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4D5E446-4444-4FEC-93AC-CF2D7EF899AE}"/>
              </a:ext>
            </a:extLst>
          </p:cNvPr>
          <p:cNvSpPr/>
          <p:nvPr/>
        </p:nvSpPr>
        <p:spPr>
          <a:xfrm>
            <a:off x="3452883" y="2131334"/>
            <a:ext cx="2435108" cy="578882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Ambiental Industrial DANE</a:t>
            </a:r>
            <a:endParaRPr lang="es-CO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840801A-9B82-4EFE-8302-2F2209192A8A}"/>
              </a:ext>
            </a:extLst>
          </p:cNvPr>
          <p:cNvSpPr/>
          <p:nvPr/>
        </p:nvSpPr>
        <p:spPr>
          <a:xfrm>
            <a:off x="2630084" y="2931093"/>
            <a:ext cx="4080706" cy="1328023"/>
          </a:xfrm>
          <a:prstGeom prst="roundRect">
            <a:avLst/>
          </a:prstGeom>
          <a:ln w="31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a través de la cual esta entidad recolecta información respecto a la inversión, costos y gastos asociados a las actividades de protección ambiental y gestión de recursos, generación  y gestión de residuos sólidos, manejo del recurso hídrico, entre otros aspectos.</a:t>
            </a:r>
            <a:endParaRPr lang="es-CO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s://cdn-icons.flaticon.com/png/512/4047/premium/4047088.png?token=exp=1645484967~hmac=552eb26d5fc88a777b3b6560b918a05b">
            <a:extLst>
              <a:ext uri="{FF2B5EF4-FFF2-40B4-BE49-F238E27FC236}">
                <a16:creationId xmlns:a16="http://schemas.microsoft.com/office/drawing/2014/main" id="{D3DB8AF8-95CF-4BAF-B469-E17E43B6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2" y="160997"/>
            <a:ext cx="481148" cy="4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F4E451E-D38C-4FAC-A9BF-FDEB11C1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" y="576078"/>
            <a:ext cx="8978900" cy="1667392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Legales Aplicables al Sistema de Gestión Ambiental</a:t>
            </a:r>
            <a:endParaRPr lang="es-ES_tradnl" sz="2800" b="1" dirty="0">
              <a:solidFill>
                <a:srgbClr val="00B05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15A370F-A9DF-48D8-8EA4-4AD4A643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2571750"/>
            <a:ext cx="8978900" cy="1513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Yeraldin Márquez Galindo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Ingeniera Ambiental</a:t>
            </a:r>
          </a:p>
          <a:p>
            <a:pPr marL="0" indent="0" algn="ctr">
              <a:buNone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Analista Sistemas de Gestión de la Empresa INSA S.A.S</a:t>
            </a:r>
          </a:p>
        </p:txBody>
      </p:sp>
    </p:spTree>
    <p:extLst>
      <p:ext uri="{BB962C8B-B14F-4D97-AF65-F5344CB8AC3E}">
        <p14:creationId xmlns:p14="http://schemas.microsoft.com/office/powerpoint/2010/main" val="74303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E6EF2-EE3E-1A47-B9B5-062BB95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185"/>
            <a:ext cx="8229600" cy="857250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B050"/>
                </a:solidFill>
              </a:rPr>
              <a:t>Contenido</a:t>
            </a:r>
            <a:endParaRPr lang="es-CO" sz="3200" b="1" dirty="0">
              <a:solidFill>
                <a:srgbClr val="00B05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63E12CE-2805-4566-86F5-3F51D93CC79B}"/>
              </a:ext>
            </a:extLst>
          </p:cNvPr>
          <p:cNvSpPr/>
          <p:nvPr/>
        </p:nvSpPr>
        <p:spPr>
          <a:xfrm>
            <a:off x="255181" y="94264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Principales Requisitos Legales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Recurso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atural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EFD5234-D99B-42F4-B202-960BB8D5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80" y="1550094"/>
            <a:ext cx="795431" cy="795431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85C11A11-0853-4176-90E6-46048B0D9C78}"/>
              </a:ext>
            </a:extLst>
          </p:cNvPr>
          <p:cNvGrpSpPr/>
          <p:nvPr/>
        </p:nvGrpSpPr>
        <p:grpSpPr>
          <a:xfrm>
            <a:off x="220547" y="1371268"/>
            <a:ext cx="1341070" cy="1424606"/>
            <a:chOff x="386429" y="1844335"/>
            <a:chExt cx="1466180" cy="1583543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221559D-4B7C-438D-A304-3011C0A3E38A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2D25C4C9-E23F-4C99-9E2D-F3FCE9FDBF15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026" name="Picture 2" descr="https://cdn-icons-png.flaticon.com/512/4148/4148412.png">
              <a:extLst>
                <a:ext uri="{FF2B5EF4-FFF2-40B4-BE49-F238E27FC236}">
                  <a16:creationId xmlns:a16="http://schemas.microsoft.com/office/drawing/2014/main" id="{33AEB7C3-EB5C-42A7-9460-457D48D9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67" y="2117444"/>
              <a:ext cx="791275" cy="791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BC242D2-4C73-412E-8FE4-22139995D749}"/>
                </a:ext>
              </a:extLst>
            </p:cNvPr>
            <p:cNvSpPr txBox="1"/>
            <p:nvPr/>
          </p:nvSpPr>
          <p:spPr>
            <a:xfrm>
              <a:off x="701967" y="2909851"/>
              <a:ext cx="110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AGUA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068288C-D669-4D87-8A0A-21C7376D6149}"/>
              </a:ext>
            </a:extLst>
          </p:cNvPr>
          <p:cNvGrpSpPr/>
          <p:nvPr/>
        </p:nvGrpSpPr>
        <p:grpSpPr>
          <a:xfrm>
            <a:off x="1736865" y="1338799"/>
            <a:ext cx="1355759" cy="1424606"/>
            <a:chOff x="386429" y="1844335"/>
            <a:chExt cx="1482240" cy="1583543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41A25856-D745-4652-BD62-3A8D3C83105D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BC79139-2E0C-4B28-81B5-6399A065C817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767732A6-8BEF-4BB8-8E6C-6F6BAA6C11F6}"/>
                </a:ext>
              </a:extLst>
            </p:cNvPr>
            <p:cNvSpPr txBox="1"/>
            <p:nvPr/>
          </p:nvSpPr>
          <p:spPr>
            <a:xfrm>
              <a:off x="763766" y="2966971"/>
              <a:ext cx="110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AIRE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33EC04-D228-4E7C-8074-5CFEEF1C475F}"/>
              </a:ext>
            </a:extLst>
          </p:cNvPr>
          <p:cNvGrpSpPr/>
          <p:nvPr/>
        </p:nvGrpSpPr>
        <p:grpSpPr>
          <a:xfrm>
            <a:off x="3295957" y="1330593"/>
            <a:ext cx="1341070" cy="1424606"/>
            <a:chOff x="386429" y="1844335"/>
            <a:chExt cx="1466180" cy="1583543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F0E397B1-1975-4DA7-9926-762D0FDEEE0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539A2E1-2208-437A-8807-70237CA2AFF2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E6EE7FE-588F-4113-8B65-5ABC8AD24FC2}"/>
                </a:ext>
              </a:extLst>
            </p:cNvPr>
            <p:cNvSpPr txBox="1"/>
            <p:nvPr/>
          </p:nvSpPr>
          <p:spPr>
            <a:xfrm>
              <a:off x="528953" y="2761880"/>
              <a:ext cx="1242932" cy="46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RESIDUOS NO PELIGROSOS</a:t>
              </a:r>
              <a:endParaRPr lang="es-CO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" descr="Resultado de imagen de codigo de colores residuos">
            <a:extLst>
              <a:ext uri="{FF2B5EF4-FFF2-40B4-BE49-F238E27FC236}">
                <a16:creationId xmlns:a16="http://schemas.microsoft.com/office/drawing/2014/main" id="{8925A9BF-B4D3-4B6F-94F2-6543D707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4516" y="1747765"/>
            <a:ext cx="1134531" cy="3886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A21BF93E-2E1B-47BA-B1DF-90B59CE7BA64}"/>
              </a:ext>
            </a:extLst>
          </p:cNvPr>
          <p:cNvGrpSpPr/>
          <p:nvPr/>
        </p:nvGrpSpPr>
        <p:grpSpPr>
          <a:xfrm>
            <a:off x="4813213" y="1378393"/>
            <a:ext cx="1341070" cy="1424606"/>
            <a:chOff x="386429" y="1844335"/>
            <a:chExt cx="1466180" cy="1583543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AF549C58-61C3-433F-A053-459DEFFFC7E0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C50D95FB-8277-4C47-97FC-37FA7DB5F8E6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372304ED-93BE-40AF-A9DD-76F5F5D36110}"/>
                </a:ext>
              </a:extLst>
            </p:cNvPr>
            <p:cNvSpPr txBox="1"/>
            <p:nvPr/>
          </p:nvSpPr>
          <p:spPr>
            <a:xfrm>
              <a:off x="508872" y="2697024"/>
              <a:ext cx="12626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RESIDUOS PELIGROSOS</a:t>
              </a: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9B5509DD-602B-46DE-A9CB-106F1BE42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074" y="1552035"/>
            <a:ext cx="622589" cy="622589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A1FAED01-1627-4CBE-AAA4-68877A171D33}"/>
              </a:ext>
            </a:extLst>
          </p:cNvPr>
          <p:cNvSpPr/>
          <p:nvPr/>
        </p:nvSpPr>
        <p:spPr>
          <a:xfrm>
            <a:off x="356602" y="285611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Requisitos legales aplicables a la Gestión Ambiental Empresarial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3E6F8558-DA59-48BB-A1C3-4A946E9E2855}"/>
              </a:ext>
            </a:extLst>
          </p:cNvPr>
          <p:cNvGrpSpPr/>
          <p:nvPr/>
        </p:nvGrpSpPr>
        <p:grpSpPr>
          <a:xfrm>
            <a:off x="255181" y="3252724"/>
            <a:ext cx="1406776" cy="1352531"/>
            <a:chOff x="79243" y="3050866"/>
            <a:chExt cx="1406776" cy="1352531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4CACACDA-7ADC-47D3-9D4A-0F0D4F65D964}"/>
                </a:ext>
              </a:extLst>
            </p:cNvPr>
            <p:cNvGrpSpPr/>
            <p:nvPr/>
          </p:nvGrpSpPr>
          <p:grpSpPr>
            <a:xfrm>
              <a:off x="79243" y="3050866"/>
              <a:ext cx="1406776" cy="1352531"/>
              <a:chOff x="386430" y="1844335"/>
              <a:chExt cx="1406776" cy="1352531"/>
            </a:xfrm>
          </p:grpSpPr>
          <p:sp>
            <p:nvSpPr>
              <p:cNvPr id="44" name="Elipse 43">
                <a:extLst>
                  <a:ext uri="{FF2B5EF4-FFF2-40B4-BE49-F238E27FC236}">
                    <a16:creationId xmlns:a16="http://schemas.microsoft.com/office/drawing/2014/main" id="{15FBF3A5-CB74-4467-90A7-A15D96C877B3}"/>
                  </a:ext>
                </a:extLst>
              </p:cNvPr>
              <p:cNvSpPr/>
              <p:nvPr/>
            </p:nvSpPr>
            <p:spPr>
              <a:xfrm>
                <a:off x="448229" y="1844335"/>
                <a:ext cx="1256712" cy="135253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B621ED4F-104D-452B-B646-9510E3040A7A}"/>
                  </a:ext>
                </a:extLst>
              </p:cNvPr>
              <p:cNvSpPr/>
              <p:nvPr/>
            </p:nvSpPr>
            <p:spPr>
              <a:xfrm>
                <a:off x="386430" y="1880425"/>
                <a:ext cx="1236768" cy="1302633"/>
              </a:xfrm>
              <a:prstGeom prst="ellipse">
                <a:avLst/>
              </a:prstGeom>
              <a:noFill/>
              <a:ln w="19050">
                <a:solidFill>
                  <a:srgbClr val="F1940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0DC4F273-0FBE-4A56-BB83-744375383B4D}"/>
                  </a:ext>
                </a:extLst>
              </p:cNvPr>
              <p:cNvSpPr txBox="1"/>
              <p:nvPr/>
            </p:nvSpPr>
            <p:spPr>
              <a:xfrm>
                <a:off x="688303" y="2716726"/>
                <a:ext cx="1104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RUA</a:t>
                </a:r>
                <a:endParaRPr lang="es-CO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110A4671-86AD-4487-A9B7-1BC275FDC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595" y="3236381"/>
              <a:ext cx="747558" cy="747558"/>
            </a:xfrm>
            <a:prstGeom prst="rect">
              <a:avLst/>
            </a:prstGeom>
          </p:spPr>
        </p:pic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694C7219-F06C-4D11-B162-C3D072744281}"/>
              </a:ext>
            </a:extLst>
          </p:cNvPr>
          <p:cNvGrpSpPr/>
          <p:nvPr/>
        </p:nvGrpSpPr>
        <p:grpSpPr>
          <a:xfrm>
            <a:off x="1756051" y="3263864"/>
            <a:ext cx="1318511" cy="1352531"/>
            <a:chOff x="1580113" y="3062006"/>
            <a:chExt cx="1318511" cy="1352531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961479F2-C3EE-4B2B-8A87-62EA6629F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9334" y="3258519"/>
              <a:ext cx="618946" cy="618946"/>
            </a:xfrm>
            <a:prstGeom prst="rect">
              <a:avLst/>
            </a:prstGeom>
          </p:spPr>
        </p:pic>
        <p:grpSp>
          <p:nvGrpSpPr>
            <p:cNvPr id="80" name="Grupo 79">
              <a:extLst>
                <a:ext uri="{FF2B5EF4-FFF2-40B4-BE49-F238E27FC236}">
                  <a16:creationId xmlns:a16="http://schemas.microsoft.com/office/drawing/2014/main" id="{18CD4377-4117-4B0E-ABB3-CE6B6616B48F}"/>
                </a:ext>
              </a:extLst>
            </p:cNvPr>
            <p:cNvGrpSpPr/>
            <p:nvPr/>
          </p:nvGrpSpPr>
          <p:grpSpPr>
            <a:xfrm>
              <a:off x="1580113" y="3062006"/>
              <a:ext cx="1318511" cy="1352531"/>
              <a:chOff x="386430" y="1844335"/>
              <a:chExt cx="1318511" cy="1352531"/>
            </a:xfrm>
          </p:grpSpPr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4E6559D5-6135-4EAE-B159-1DBF93E66E3D}"/>
                  </a:ext>
                </a:extLst>
              </p:cNvPr>
              <p:cNvSpPr/>
              <p:nvPr/>
            </p:nvSpPr>
            <p:spPr>
              <a:xfrm>
                <a:off x="448229" y="1844335"/>
                <a:ext cx="1256712" cy="135253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4FB9DD9E-582A-4749-973C-D69ED7F8437B}"/>
                  </a:ext>
                </a:extLst>
              </p:cNvPr>
              <p:cNvSpPr/>
              <p:nvPr/>
            </p:nvSpPr>
            <p:spPr>
              <a:xfrm>
                <a:off x="386430" y="1880425"/>
                <a:ext cx="1236768" cy="1302633"/>
              </a:xfrm>
              <a:prstGeom prst="ellipse">
                <a:avLst/>
              </a:prstGeom>
              <a:noFill/>
              <a:ln w="19050">
                <a:solidFill>
                  <a:srgbClr val="F1940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21DF00E-392E-46C6-B644-C89918C0AEA1}"/>
                  </a:ext>
                </a:extLst>
              </p:cNvPr>
              <p:cNvSpPr txBox="1"/>
              <p:nvPr/>
            </p:nvSpPr>
            <p:spPr>
              <a:xfrm>
                <a:off x="559166" y="2692194"/>
                <a:ext cx="1104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RESPEL</a:t>
                </a:r>
                <a:endParaRPr lang="es-CO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02F08FEE-36FC-4828-80E7-D02BD84869C6}"/>
              </a:ext>
            </a:extLst>
          </p:cNvPr>
          <p:cNvGrpSpPr/>
          <p:nvPr/>
        </p:nvGrpSpPr>
        <p:grpSpPr>
          <a:xfrm>
            <a:off x="3182342" y="3250056"/>
            <a:ext cx="1394535" cy="1352531"/>
            <a:chOff x="3006404" y="3048198"/>
            <a:chExt cx="1394535" cy="1352531"/>
          </a:xfrm>
        </p:grpSpPr>
        <p:pic>
          <p:nvPicPr>
            <p:cNvPr id="1028" name="Picture 4" descr="https://cdn-icons.flaticon.com/png/512/4879/premium/4879795.png?token=exp=1645457268~hmac=54622a0eaefa4d71fc605a43a55cdfe8">
              <a:extLst>
                <a:ext uri="{FF2B5EF4-FFF2-40B4-BE49-F238E27FC236}">
                  <a16:creationId xmlns:a16="http://schemas.microsoft.com/office/drawing/2014/main" id="{077E6A3A-638C-4FBE-93F1-3AADEA4C4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980" y="3220849"/>
              <a:ext cx="694287" cy="69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075FC5DC-60DB-4700-B815-8D5BA3C4C840}"/>
                </a:ext>
              </a:extLst>
            </p:cNvPr>
            <p:cNvGrpSpPr/>
            <p:nvPr/>
          </p:nvGrpSpPr>
          <p:grpSpPr>
            <a:xfrm>
              <a:off x="3006404" y="3048198"/>
              <a:ext cx="1394535" cy="1352531"/>
              <a:chOff x="386430" y="1844335"/>
              <a:chExt cx="1394535" cy="1352531"/>
            </a:xfrm>
          </p:grpSpPr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9178E28F-E00A-442B-A195-AE18034298A0}"/>
                  </a:ext>
                </a:extLst>
              </p:cNvPr>
              <p:cNvSpPr/>
              <p:nvPr/>
            </p:nvSpPr>
            <p:spPr>
              <a:xfrm>
                <a:off x="448229" y="1844335"/>
                <a:ext cx="1256712" cy="135253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6F7F651B-2490-4A9A-BB46-749B54F6A3DF}"/>
                  </a:ext>
                </a:extLst>
              </p:cNvPr>
              <p:cNvSpPr/>
              <p:nvPr/>
            </p:nvSpPr>
            <p:spPr>
              <a:xfrm>
                <a:off x="386430" y="1880425"/>
                <a:ext cx="1236768" cy="1302633"/>
              </a:xfrm>
              <a:prstGeom prst="ellipse">
                <a:avLst/>
              </a:prstGeom>
              <a:noFill/>
              <a:ln w="19050">
                <a:solidFill>
                  <a:srgbClr val="F1940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F57855A1-4E6B-44F2-83BB-2F96884A4375}"/>
                  </a:ext>
                </a:extLst>
              </p:cNvPr>
              <p:cNvSpPr txBox="1"/>
              <p:nvPr/>
            </p:nvSpPr>
            <p:spPr>
              <a:xfrm>
                <a:off x="676062" y="2734783"/>
                <a:ext cx="1104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PMES</a:t>
                </a:r>
                <a:endParaRPr lang="es-CO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65312EB5-B91B-4D93-A1F0-1B1FF98A6DD3}"/>
              </a:ext>
            </a:extLst>
          </p:cNvPr>
          <p:cNvGrpSpPr/>
          <p:nvPr/>
        </p:nvGrpSpPr>
        <p:grpSpPr>
          <a:xfrm>
            <a:off x="4645768" y="3273075"/>
            <a:ext cx="1404176" cy="1352531"/>
            <a:chOff x="4469830" y="3071217"/>
            <a:chExt cx="1404176" cy="1352531"/>
          </a:xfrm>
        </p:grpSpPr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04710140-5AB6-48A5-ABA6-825E0E16E63D}"/>
                </a:ext>
              </a:extLst>
            </p:cNvPr>
            <p:cNvGrpSpPr/>
            <p:nvPr/>
          </p:nvGrpSpPr>
          <p:grpSpPr>
            <a:xfrm>
              <a:off x="4469830" y="3071217"/>
              <a:ext cx="1404176" cy="1352531"/>
              <a:chOff x="386430" y="1844335"/>
              <a:chExt cx="1404176" cy="1352531"/>
            </a:xfrm>
          </p:grpSpPr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03571761-1496-4E7E-BC2C-BF82546010B4}"/>
                  </a:ext>
                </a:extLst>
              </p:cNvPr>
              <p:cNvSpPr/>
              <p:nvPr/>
            </p:nvSpPr>
            <p:spPr>
              <a:xfrm>
                <a:off x="448229" y="1844335"/>
                <a:ext cx="1256712" cy="135253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90" name="Elipse 89">
                <a:extLst>
                  <a:ext uri="{FF2B5EF4-FFF2-40B4-BE49-F238E27FC236}">
                    <a16:creationId xmlns:a16="http://schemas.microsoft.com/office/drawing/2014/main" id="{07ADD8FE-BA2F-4B7F-B957-5E06DEE27918}"/>
                  </a:ext>
                </a:extLst>
              </p:cNvPr>
              <p:cNvSpPr/>
              <p:nvPr/>
            </p:nvSpPr>
            <p:spPr>
              <a:xfrm>
                <a:off x="386430" y="1880425"/>
                <a:ext cx="1236768" cy="1302633"/>
              </a:xfrm>
              <a:prstGeom prst="ellipse">
                <a:avLst/>
              </a:prstGeom>
              <a:noFill/>
              <a:ln w="19050">
                <a:solidFill>
                  <a:srgbClr val="F1940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91" name="CuadroTexto 90">
                <a:extLst>
                  <a:ext uri="{FF2B5EF4-FFF2-40B4-BE49-F238E27FC236}">
                    <a16:creationId xmlns:a16="http://schemas.microsoft.com/office/drawing/2014/main" id="{27609AE3-EE22-4041-8DB2-DA843E540560}"/>
                  </a:ext>
                </a:extLst>
              </p:cNvPr>
              <p:cNvSpPr txBox="1"/>
              <p:nvPr/>
            </p:nvSpPr>
            <p:spPr>
              <a:xfrm>
                <a:off x="685703" y="2725374"/>
                <a:ext cx="1104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PCB’S</a:t>
                </a:r>
                <a:endParaRPr lang="es-CO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D6C1F9ED-1E5D-4466-A2B7-C50F87827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2039" y="3323484"/>
              <a:ext cx="666090" cy="666090"/>
            </a:xfrm>
            <a:prstGeom prst="rect">
              <a:avLst/>
            </a:prstGeom>
          </p:spPr>
        </p:pic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C85AB565-573D-4966-89D4-1FB003423B56}"/>
              </a:ext>
            </a:extLst>
          </p:cNvPr>
          <p:cNvGrpSpPr/>
          <p:nvPr/>
        </p:nvGrpSpPr>
        <p:grpSpPr>
          <a:xfrm>
            <a:off x="6087935" y="3295694"/>
            <a:ext cx="1468113" cy="1352531"/>
            <a:chOff x="5911997" y="3093836"/>
            <a:chExt cx="1468113" cy="1352531"/>
          </a:xfrm>
        </p:grpSpPr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CA5F147D-C1B1-45D4-88D3-521DCE2A30B4}"/>
                </a:ext>
              </a:extLst>
            </p:cNvPr>
            <p:cNvGrpSpPr/>
            <p:nvPr/>
          </p:nvGrpSpPr>
          <p:grpSpPr>
            <a:xfrm>
              <a:off x="5911997" y="3093836"/>
              <a:ext cx="1468113" cy="1352531"/>
              <a:chOff x="386430" y="1844335"/>
              <a:chExt cx="1468113" cy="1352531"/>
            </a:xfrm>
          </p:grpSpPr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9ADEBAA1-AB29-4F65-9ECA-D920887CD966}"/>
                  </a:ext>
                </a:extLst>
              </p:cNvPr>
              <p:cNvSpPr/>
              <p:nvPr/>
            </p:nvSpPr>
            <p:spPr>
              <a:xfrm>
                <a:off x="448229" y="1844335"/>
                <a:ext cx="1256712" cy="1352531"/>
              </a:xfrm>
              <a:prstGeom prst="ellipse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EBAF92A3-5ADD-47FB-8B4F-096389AB61BA}"/>
                  </a:ext>
                </a:extLst>
              </p:cNvPr>
              <p:cNvSpPr/>
              <p:nvPr/>
            </p:nvSpPr>
            <p:spPr>
              <a:xfrm>
                <a:off x="386430" y="1880425"/>
                <a:ext cx="1236768" cy="1302633"/>
              </a:xfrm>
              <a:prstGeom prst="ellipse">
                <a:avLst/>
              </a:prstGeom>
              <a:noFill/>
              <a:ln w="19050">
                <a:solidFill>
                  <a:srgbClr val="F1940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AE3EE24D-5265-43C5-9691-D2F79E404C35}"/>
                  </a:ext>
                </a:extLst>
              </p:cNvPr>
              <p:cNvSpPr txBox="1"/>
              <p:nvPr/>
            </p:nvSpPr>
            <p:spPr>
              <a:xfrm>
                <a:off x="749640" y="2704534"/>
                <a:ext cx="11049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DGA</a:t>
                </a:r>
                <a:endParaRPr lang="es-CO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A8DD74D3-B192-4E51-9FF6-BC6561B46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74416" y="3239007"/>
              <a:ext cx="780357" cy="780357"/>
            </a:xfrm>
            <a:prstGeom prst="rect">
              <a:avLst/>
            </a:prstGeom>
          </p:spPr>
        </p:pic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92542779-9008-416D-BE74-E6834C0B943E}"/>
              </a:ext>
            </a:extLst>
          </p:cNvPr>
          <p:cNvGrpSpPr/>
          <p:nvPr/>
        </p:nvGrpSpPr>
        <p:grpSpPr>
          <a:xfrm>
            <a:off x="7544227" y="3270135"/>
            <a:ext cx="1318511" cy="1352531"/>
            <a:chOff x="386430" y="1844335"/>
            <a:chExt cx="1318511" cy="1352531"/>
          </a:xfrm>
        </p:grpSpPr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20742117-5EEF-435B-A2C0-04639E44953B}"/>
                </a:ext>
              </a:extLst>
            </p:cNvPr>
            <p:cNvSpPr/>
            <p:nvPr/>
          </p:nvSpPr>
          <p:spPr>
            <a:xfrm>
              <a:off x="448229" y="1844335"/>
              <a:ext cx="1256712" cy="1352531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5CE78F76-2C02-416E-8EBD-F941A735A967}"/>
                </a:ext>
              </a:extLst>
            </p:cNvPr>
            <p:cNvSpPr/>
            <p:nvPr/>
          </p:nvSpPr>
          <p:spPr>
            <a:xfrm>
              <a:off x="386430" y="1880425"/>
              <a:ext cx="1236768" cy="1302633"/>
            </a:xfrm>
            <a:prstGeom prst="ellipse">
              <a:avLst/>
            </a:prstGeom>
            <a:noFill/>
            <a:ln w="19050">
              <a:solidFill>
                <a:srgbClr val="F1940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809F501B-8C5C-420B-870F-3B7FFEAF23BB}"/>
                </a:ext>
              </a:extLst>
            </p:cNvPr>
            <p:cNvSpPr txBox="1"/>
            <p:nvPr/>
          </p:nvSpPr>
          <p:spPr>
            <a:xfrm>
              <a:off x="524133" y="2575655"/>
              <a:ext cx="11049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Encuesta Ambiental</a:t>
              </a:r>
            </a:p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DANE </a:t>
              </a: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B5973DD8-739C-4704-A022-80B83B0CC566}"/>
              </a:ext>
            </a:extLst>
          </p:cNvPr>
          <p:cNvGrpSpPr/>
          <p:nvPr/>
        </p:nvGrpSpPr>
        <p:grpSpPr>
          <a:xfrm>
            <a:off x="6264847" y="1381588"/>
            <a:ext cx="1341070" cy="1424606"/>
            <a:chOff x="386429" y="1844335"/>
            <a:chExt cx="1466180" cy="1583543"/>
          </a:xfrm>
        </p:grpSpPr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2E8DA93D-1971-4187-BFE3-59812DC3B04F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C42BFEDD-9A16-4B47-A23B-487FC9986904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B2B0CCE2-D20B-48D8-AD7B-21384147B776}"/>
                </a:ext>
              </a:extLst>
            </p:cNvPr>
            <p:cNvSpPr txBox="1"/>
            <p:nvPr/>
          </p:nvSpPr>
          <p:spPr>
            <a:xfrm>
              <a:off x="519081" y="2993366"/>
              <a:ext cx="1262673" cy="2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FAUNA</a:t>
              </a: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D257BE3B-3D42-4C58-B6F4-96A69B9C9476}"/>
              </a:ext>
            </a:extLst>
          </p:cNvPr>
          <p:cNvGrpSpPr/>
          <p:nvPr/>
        </p:nvGrpSpPr>
        <p:grpSpPr>
          <a:xfrm>
            <a:off x="7670724" y="1382168"/>
            <a:ext cx="1341070" cy="1424606"/>
            <a:chOff x="386429" y="1844335"/>
            <a:chExt cx="1466180" cy="1583543"/>
          </a:xfrm>
        </p:grpSpPr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8B3D43BF-82F8-4C7B-AA88-15FADB5024FD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BB22F714-1E75-45CA-9E36-63C83AB4AAD6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4" name="CuadroTexto 133">
              <a:extLst>
                <a:ext uri="{FF2B5EF4-FFF2-40B4-BE49-F238E27FC236}">
                  <a16:creationId xmlns:a16="http://schemas.microsoft.com/office/drawing/2014/main" id="{B9D6CB97-F5AA-48AA-BB95-B763BFE6A678}"/>
                </a:ext>
              </a:extLst>
            </p:cNvPr>
            <p:cNvSpPr txBox="1"/>
            <p:nvPr/>
          </p:nvSpPr>
          <p:spPr>
            <a:xfrm>
              <a:off x="555063" y="2925221"/>
              <a:ext cx="1262673" cy="2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FLORA</a:t>
              </a:r>
              <a:endParaRPr lang="es-CO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6" name="Imagen 105">
            <a:extLst>
              <a:ext uri="{FF2B5EF4-FFF2-40B4-BE49-F238E27FC236}">
                <a16:creationId xmlns:a16="http://schemas.microsoft.com/office/drawing/2014/main" id="{29B89805-4A97-4B9E-A73D-4C410A6139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5240" y="1622784"/>
            <a:ext cx="825369" cy="825369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2ED510CC-E60D-4732-8B52-964128ECB2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6563" y="1603444"/>
            <a:ext cx="794432" cy="794432"/>
          </a:xfrm>
          <a:prstGeom prst="rect">
            <a:avLst/>
          </a:prstGeom>
        </p:spPr>
      </p:pic>
      <p:pic>
        <p:nvPicPr>
          <p:cNvPr id="1034" name="Picture 10" descr="https://cdn-icons.flaticon.com/png/512/4047/premium/4047088.png?token=exp=1645484967~hmac=552eb26d5fc88a777b3b6560b918a05b">
            <a:extLst>
              <a:ext uri="{FF2B5EF4-FFF2-40B4-BE49-F238E27FC236}">
                <a16:creationId xmlns:a16="http://schemas.microsoft.com/office/drawing/2014/main" id="{55E96206-F061-4443-91CF-3031AC4D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63" y="3452094"/>
            <a:ext cx="539111" cy="5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6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7F7F0-4D88-4F49-A510-B603F15D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715"/>
            <a:ext cx="8229600" cy="857250"/>
          </a:xfrm>
        </p:spPr>
        <p:txBody>
          <a:bodyPr/>
          <a:lstStyle/>
          <a:p>
            <a:r>
              <a:rPr lang="es-CO" sz="3200" b="1" dirty="0">
                <a:solidFill>
                  <a:srgbClr val="00B050"/>
                </a:solidFill>
              </a:rPr>
              <a:t>ORIGEN</a:t>
            </a:r>
          </a:p>
        </p:txBody>
      </p:sp>
      <p:sp>
        <p:nvSpPr>
          <p:cNvPr id="4" name="Rectángulo: esquinas redondeadas 15">
            <a:extLst>
              <a:ext uri="{FF2B5EF4-FFF2-40B4-BE49-F238E27FC236}">
                <a16:creationId xmlns:a16="http://schemas.microsoft.com/office/drawing/2014/main" id="{199E8CC4-C259-044B-9412-3C5E254C1E46}"/>
              </a:ext>
            </a:extLst>
          </p:cNvPr>
          <p:cNvSpPr/>
          <p:nvPr/>
        </p:nvSpPr>
        <p:spPr>
          <a:xfrm>
            <a:off x="68190" y="3607765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1076 de 2015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16">
            <a:extLst>
              <a:ext uri="{FF2B5EF4-FFF2-40B4-BE49-F238E27FC236}">
                <a16:creationId xmlns:a16="http://schemas.microsoft.com/office/drawing/2014/main" id="{318401A3-B502-944D-9734-E58FDFAB309B}"/>
              </a:ext>
            </a:extLst>
          </p:cNvPr>
          <p:cNvSpPr/>
          <p:nvPr/>
        </p:nvSpPr>
        <p:spPr>
          <a:xfrm>
            <a:off x="3105293" y="3656299"/>
            <a:ext cx="5971546" cy="28944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Compila y racionaliza las normas de carácter reglamentario que rigen el sector Ambiente</a:t>
            </a:r>
            <a:endParaRPr lang="es-CO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: a la derecha 17">
            <a:extLst>
              <a:ext uri="{FF2B5EF4-FFF2-40B4-BE49-F238E27FC236}">
                <a16:creationId xmlns:a16="http://schemas.microsoft.com/office/drawing/2014/main" id="{A0825FF1-0FF7-794C-8456-7D5339EA0627}"/>
              </a:ext>
            </a:extLst>
          </p:cNvPr>
          <p:cNvSpPr/>
          <p:nvPr/>
        </p:nvSpPr>
        <p:spPr>
          <a:xfrm>
            <a:off x="2589809" y="3692894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: esquinas redondeadas 14">
            <a:extLst>
              <a:ext uri="{FF2B5EF4-FFF2-40B4-BE49-F238E27FC236}">
                <a16:creationId xmlns:a16="http://schemas.microsoft.com/office/drawing/2014/main" id="{87C3E3A7-B38F-9F4B-BFE6-ECE0B89ADE0C}"/>
              </a:ext>
            </a:extLst>
          </p:cNvPr>
          <p:cNvSpPr/>
          <p:nvPr/>
        </p:nvSpPr>
        <p:spPr>
          <a:xfrm>
            <a:off x="68190" y="2195239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2811 de 1974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: esquinas redondeadas 19">
            <a:extLst>
              <a:ext uri="{FF2B5EF4-FFF2-40B4-BE49-F238E27FC236}">
                <a16:creationId xmlns:a16="http://schemas.microsoft.com/office/drawing/2014/main" id="{C0F93255-710D-184C-9B94-A1086CAEC71A}"/>
              </a:ext>
            </a:extLst>
          </p:cNvPr>
          <p:cNvSpPr/>
          <p:nvPr/>
        </p:nvSpPr>
        <p:spPr>
          <a:xfrm>
            <a:off x="3105293" y="2243773"/>
            <a:ext cx="5971546" cy="28944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Código Nacional de Recursos Naturales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: a la derecha 20">
            <a:extLst>
              <a:ext uri="{FF2B5EF4-FFF2-40B4-BE49-F238E27FC236}">
                <a16:creationId xmlns:a16="http://schemas.microsoft.com/office/drawing/2014/main" id="{F87FE175-0BED-644C-8D8B-439BC9F9EA84}"/>
              </a:ext>
            </a:extLst>
          </p:cNvPr>
          <p:cNvSpPr/>
          <p:nvPr/>
        </p:nvSpPr>
        <p:spPr>
          <a:xfrm>
            <a:off x="2589809" y="2280368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: esquinas redondeadas 15">
            <a:extLst>
              <a:ext uri="{FF2B5EF4-FFF2-40B4-BE49-F238E27FC236}">
                <a16:creationId xmlns:a16="http://schemas.microsoft.com/office/drawing/2014/main" id="{8E4F7434-DF5A-9F4F-88E7-EA95FB0B9A65}"/>
              </a:ext>
            </a:extLst>
          </p:cNvPr>
          <p:cNvSpPr/>
          <p:nvPr/>
        </p:nvSpPr>
        <p:spPr>
          <a:xfrm>
            <a:off x="68190" y="2901502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 99 de 1993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6">
            <a:extLst>
              <a:ext uri="{FF2B5EF4-FFF2-40B4-BE49-F238E27FC236}">
                <a16:creationId xmlns:a16="http://schemas.microsoft.com/office/drawing/2014/main" id="{854DDAA8-4E4D-CE48-B42E-327109D94F49}"/>
              </a:ext>
            </a:extLst>
          </p:cNvPr>
          <p:cNvSpPr/>
          <p:nvPr/>
        </p:nvSpPr>
        <p:spPr>
          <a:xfrm>
            <a:off x="3105293" y="2669108"/>
            <a:ext cx="5971546" cy="851297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crea el Ministerio del Medio Ambiente, se reordena el Sector Público encargado de la gestión y conservación del medio ambiente y los recursos naturales renovables, se organiza el Sistema Nacional Ambiental, SINA y se dictan otras disposiciones.</a:t>
            </a:r>
          </a:p>
        </p:txBody>
      </p:sp>
      <p:sp>
        <p:nvSpPr>
          <p:cNvPr id="12" name="Flecha: a la derecha 17">
            <a:extLst>
              <a:ext uri="{FF2B5EF4-FFF2-40B4-BE49-F238E27FC236}">
                <a16:creationId xmlns:a16="http://schemas.microsoft.com/office/drawing/2014/main" id="{5027D1EF-DC04-8344-B58C-2246A7DC0F88}"/>
              </a:ext>
            </a:extLst>
          </p:cNvPr>
          <p:cNvSpPr/>
          <p:nvPr/>
        </p:nvSpPr>
        <p:spPr>
          <a:xfrm>
            <a:off x="2589809" y="2986631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ángulo: esquinas redondeadas 14">
            <a:extLst>
              <a:ext uri="{FF2B5EF4-FFF2-40B4-BE49-F238E27FC236}">
                <a16:creationId xmlns:a16="http://schemas.microsoft.com/office/drawing/2014/main" id="{0B62EAAD-3865-C446-A264-512086C07FED}"/>
              </a:ext>
            </a:extLst>
          </p:cNvPr>
          <p:cNvSpPr/>
          <p:nvPr/>
        </p:nvSpPr>
        <p:spPr>
          <a:xfrm>
            <a:off x="68190" y="1448156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 23 de 1973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9">
            <a:extLst>
              <a:ext uri="{FF2B5EF4-FFF2-40B4-BE49-F238E27FC236}">
                <a16:creationId xmlns:a16="http://schemas.microsoft.com/office/drawing/2014/main" id="{1FFDE2DC-AE9A-BA41-B745-843058015F6B}"/>
              </a:ext>
            </a:extLst>
          </p:cNvPr>
          <p:cNvSpPr/>
          <p:nvPr/>
        </p:nvSpPr>
        <p:spPr>
          <a:xfrm>
            <a:off x="3105293" y="1309404"/>
            <a:ext cx="5971546" cy="664012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conceden facultades extraordinarias al Presidente de la República para expedir el Código de Recursos Naturales y de Protección al Medio Ambiente y se dictan otras disposiciones</a:t>
            </a:r>
          </a:p>
        </p:txBody>
      </p:sp>
      <p:sp>
        <p:nvSpPr>
          <p:cNvPr id="15" name="Flecha: a la derecha 20">
            <a:extLst>
              <a:ext uri="{FF2B5EF4-FFF2-40B4-BE49-F238E27FC236}">
                <a16:creationId xmlns:a16="http://schemas.microsoft.com/office/drawing/2014/main" id="{911501B7-1E36-FB4A-86C6-568DA61027C1}"/>
              </a:ext>
            </a:extLst>
          </p:cNvPr>
          <p:cNvSpPr/>
          <p:nvPr/>
        </p:nvSpPr>
        <p:spPr>
          <a:xfrm>
            <a:off x="2589809" y="1533285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69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D30A9DD-1E46-44F2-B150-E48A444D0B04}"/>
              </a:ext>
            </a:extLst>
          </p:cNvPr>
          <p:cNvGrpSpPr/>
          <p:nvPr/>
        </p:nvGrpSpPr>
        <p:grpSpPr>
          <a:xfrm>
            <a:off x="881902" y="5360"/>
            <a:ext cx="851205" cy="900284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F650349-57B8-4D33-99F1-F38A2869F4D9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7A2E334-F4B4-4260-840A-FB753686E189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8" name="Picture 2" descr="https://cdn-icons-png.flaticon.com/512/4148/4148412.png">
              <a:extLst>
                <a:ext uri="{FF2B5EF4-FFF2-40B4-BE49-F238E27FC236}">
                  <a16:creationId xmlns:a16="http://schemas.microsoft.com/office/drawing/2014/main" id="{297117A3-75BC-461D-B2EE-C75A75158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67" y="2117444"/>
              <a:ext cx="791275" cy="791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954BFBF-1990-4DA5-A06A-5088B63DB805}"/>
                </a:ext>
              </a:extLst>
            </p:cNvPr>
            <p:cNvSpPr txBox="1"/>
            <p:nvPr/>
          </p:nvSpPr>
          <p:spPr>
            <a:xfrm>
              <a:off x="544197" y="2850429"/>
              <a:ext cx="1104903" cy="460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AGUA</a:t>
              </a:r>
              <a:endParaRPr lang="es-CO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7B1AEAF-C757-4992-BC2B-4856D73697F5}"/>
              </a:ext>
            </a:extLst>
          </p:cNvPr>
          <p:cNvSpPr/>
          <p:nvPr/>
        </p:nvSpPr>
        <p:spPr>
          <a:xfrm>
            <a:off x="1465065" y="1042760"/>
            <a:ext cx="3871621" cy="987846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6DB326B-6C1A-4673-9086-9D374A527A9F}"/>
              </a:ext>
            </a:extLst>
          </p:cNvPr>
          <p:cNvSpPr/>
          <p:nvPr/>
        </p:nvSpPr>
        <p:spPr>
          <a:xfrm>
            <a:off x="1798148" y="192950"/>
            <a:ext cx="328546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el Recurso Hídrico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B4F5636-C472-4947-BCB9-13B6799C18A0}"/>
              </a:ext>
            </a:extLst>
          </p:cNvPr>
          <p:cNvSpPr/>
          <p:nvPr/>
        </p:nvSpPr>
        <p:spPr>
          <a:xfrm>
            <a:off x="108554" y="2356340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3930 de 2010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B0D0FE0-51E2-49C9-8E0E-B2D7173FA046}"/>
              </a:ext>
            </a:extLst>
          </p:cNvPr>
          <p:cNvSpPr/>
          <p:nvPr/>
        </p:nvSpPr>
        <p:spPr>
          <a:xfrm>
            <a:off x="3172454" y="2288993"/>
            <a:ext cx="5971546" cy="476726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Establece las disposiciones relacionadas con los usos del recurso hídrico, el Ordenamiento del Recurso Hídrico y los vertimientos al recurso hídrico, al suelo y a los alcantarillados.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DDD04079-4EB2-4E97-90F0-184018DB1EF2}"/>
              </a:ext>
            </a:extLst>
          </p:cNvPr>
          <p:cNvSpPr/>
          <p:nvPr/>
        </p:nvSpPr>
        <p:spPr>
          <a:xfrm>
            <a:off x="2616138" y="2408838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2A572E4-5B7D-417A-BF40-AE2BE32F04D4}"/>
              </a:ext>
            </a:extLst>
          </p:cNvPr>
          <p:cNvSpPr/>
          <p:nvPr/>
        </p:nvSpPr>
        <p:spPr>
          <a:xfrm>
            <a:off x="76672" y="3419619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Decreto 2667 de 2012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D2E50A1-C660-4A83-AB74-6E4FBAF37A6A}"/>
              </a:ext>
            </a:extLst>
          </p:cNvPr>
          <p:cNvSpPr/>
          <p:nvPr/>
        </p:nvSpPr>
        <p:spPr>
          <a:xfrm>
            <a:off x="3172454" y="3304880"/>
            <a:ext cx="5971546" cy="476726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reglamenta la tasa retributiva por utilización directa e indirecta del agua como receptor de los vertimientos puntuales y se toman tras determinaciones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CF14A8EE-DAA9-4EA7-9FF5-E4AC7D1FB3D1}"/>
              </a:ext>
            </a:extLst>
          </p:cNvPr>
          <p:cNvSpPr/>
          <p:nvPr/>
        </p:nvSpPr>
        <p:spPr>
          <a:xfrm>
            <a:off x="2662732" y="3504748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8A6BB06-2DD9-49B0-A71C-A989AB6B29AB}"/>
              </a:ext>
            </a:extLst>
          </p:cNvPr>
          <p:cNvSpPr/>
          <p:nvPr/>
        </p:nvSpPr>
        <p:spPr>
          <a:xfrm>
            <a:off x="108554" y="1336530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2115 de 2007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C1FFC2A-07BF-45BE-B768-8AB15A926AAC}"/>
              </a:ext>
            </a:extLst>
          </p:cNvPr>
          <p:cNvSpPr/>
          <p:nvPr/>
        </p:nvSpPr>
        <p:spPr>
          <a:xfrm>
            <a:off x="3145657" y="1298320"/>
            <a:ext cx="5971546" cy="476726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medio de la cual se señalan características, instrumentos básicos y frecuencias del sistema de control y vigilancia para la calidad del agua para consumo humano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05786BF7-A861-4616-80A0-F7E501FEA17F}"/>
              </a:ext>
            </a:extLst>
          </p:cNvPr>
          <p:cNvSpPr/>
          <p:nvPr/>
        </p:nvSpPr>
        <p:spPr>
          <a:xfrm>
            <a:off x="2662732" y="1406315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58F73C75-68EB-4CC0-B4CE-F9EE4A3AA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2" y="1697670"/>
            <a:ext cx="586266" cy="545709"/>
          </a:xfrm>
          <a:prstGeom prst="rect">
            <a:avLst/>
          </a:prstGeom>
        </p:spPr>
      </p:pic>
      <p:pic>
        <p:nvPicPr>
          <p:cNvPr id="15362" name="Picture 2" descr="https://cdn-icons-png.flaticon.com/512/2487/2487628.png">
            <a:extLst>
              <a:ext uri="{FF2B5EF4-FFF2-40B4-BE49-F238E27FC236}">
                <a16:creationId xmlns:a16="http://schemas.microsoft.com/office/drawing/2014/main" id="{E291C4FC-7EB7-4CAF-8B18-5E168E9B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25648" y="2723002"/>
            <a:ext cx="605192" cy="6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cdn-icons.flaticon.com/png/512/3133/premium/3133490.png?token=exp=1645485874~hmac=6be3127781d193656a98c93d8e5c00c6">
            <a:extLst>
              <a:ext uri="{FF2B5EF4-FFF2-40B4-BE49-F238E27FC236}">
                <a16:creationId xmlns:a16="http://schemas.microsoft.com/office/drawing/2014/main" id="{B1E2B0B4-8CD7-4DF6-BB9A-9B797402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25" y="3836173"/>
            <a:ext cx="647281" cy="64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0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D30A9DD-1E46-44F2-B150-E48A444D0B04}"/>
              </a:ext>
            </a:extLst>
          </p:cNvPr>
          <p:cNvGrpSpPr/>
          <p:nvPr/>
        </p:nvGrpSpPr>
        <p:grpSpPr>
          <a:xfrm>
            <a:off x="881902" y="5360"/>
            <a:ext cx="851205" cy="900284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F650349-57B8-4D33-99F1-F38A2869F4D9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7A2E334-F4B4-4260-840A-FB753686E189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8" name="Picture 2" descr="https://cdn-icons-png.flaticon.com/512/4148/4148412.png">
              <a:extLst>
                <a:ext uri="{FF2B5EF4-FFF2-40B4-BE49-F238E27FC236}">
                  <a16:creationId xmlns:a16="http://schemas.microsoft.com/office/drawing/2014/main" id="{297117A3-75BC-461D-B2EE-C75A75158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67" y="2117444"/>
              <a:ext cx="791275" cy="791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954BFBF-1990-4DA5-A06A-5088B63DB805}"/>
                </a:ext>
              </a:extLst>
            </p:cNvPr>
            <p:cNvSpPr txBox="1"/>
            <p:nvPr/>
          </p:nvSpPr>
          <p:spPr>
            <a:xfrm>
              <a:off x="544197" y="2850429"/>
              <a:ext cx="1104903" cy="460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AGUA</a:t>
              </a:r>
              <a:endParaRPr lang="es-CO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7B1AEAF-C757-4992-BC2B-4856D73697F5}"/>
              </a:ext>
            </a:extLst>
          </p:cNvPr>
          <p:cNvSpPr/>
          <p:nvPr/>
        </p:nvSpPr>
        <p:spPr>
          <a:xfrm>
            <a:off x="1465065" y="1042760"/>
            <a:ext cx="3871621" cy="987846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6DB326B-6C1A-4673-9086-9D374A527A9F}"/>
              </a:ext>
            </a:extLst>
          </p:cNvPr>
          <p:cNvSpPr/>
          <p:nvPr/>
        </p:nvSpPr>
        <p:spPr>
          <a:xfrm>
            <a:off x="1798148" y="192950"/>
            <a:ext cx="328546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el Recurso Hídrico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EC5BA51-FA10-4CEE-81E0-405E1613D449}"/>
              </a:ext>
            </a:extLst>
          </p:cNvPr>
          <p:cNvSpPr/>
          <p:nvPr/>
        </p:nvSpPr>
        <p:spPr>
          <a:xfrm>
            <a:off x="56716" y="1372438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0631 de 2015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C100FA2-51DE-4B61-86E4-654A41B3C323}"/>
              </a:ext>
            </a:extLst>
          </p:cNvPr>
          <p:cNvSpPr/>
          <p:nvPr/>
        </p:nvSpPr>
        <p:spPr>
          <a:xfrm>
            <a:off x="59867" y="2471308"/>
            <a:ext cx="2468720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1257 de 2018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30E49B0-CA9C-47E0-929B-9A0817EDB9A4}"/>
              </a:ext>
            </a:extLst>
          </p:cNvPr>
          <p:cNvSpPr/>
          <p:nvPr/>
        </p:nvSpPr>
        <p:spPr>
          <a:xfrm>
            <a:off x="3077013" y="1232150"/>
            <a:ext cx="5971546" cy="664012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</a:rPr>
              <a:t>Por la cual se establecen los parámetros y los valores límites máximos permisibles en los vertimientos puntuales a cuerpos de aguas superficiales y a los sistemas de alcantarillado público y se dictan otras disposiciones.</a:t>
            </a:r>
            <a:endParaRPr lang="es-CO" sz="1100" dirty="0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B78FDE55-7601-435F-83CF-C0962CAA7520}"/>
              </a:ext>
            </a:extLst>
          </p:cNvPr>
          <p:cNvSpPr/>
          <p:nvPr/>
        </p:nvSpPr>
        <p:spPr>
          <a:xfrm>
            <a:off x="2572575" y="1495396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9C18784C-D16C-43C2-B684-3CFB1BA05307}"/>
              </a:ext>
            </a:extLst>
          </p:cNvPr>
          <p:cNvSpPr/>
          <p:nvPr/>
        </p:nvSpPr>
        <p:spPr>
          <a:xfrm>
            <a:off x="2566650" y="2608517"/>
            <a:ext cx="435179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2CF2F36D-CA3B-43FE-B687-878584CB24D2}"/>
              </a:ext>
            </a:extLst>
          </p:cNvPr>
          <p:cNvSpPr/>
          <p:nvPr/>
        </p:nvSpPr>
        <p:spPr>
          <a:xfrm>
            <a:off x="3091346" y="2369638"/>
            <a:ext cx="5957214" cy="476726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</a:rPr>
              <a:t>Establece la estructura y contenido del Programa para Uso eficiente y ahorro del agua y Programa para Uso eficiente y ahorro del agua Simplificado</a:t>
            </a:r>
            <a:endParaRPr lang="es-CO" sz="1100" dirty="0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2343215B-7B1E-4FA8-A333-A310F84DC8F2}"/>
              </a:ext>
            </a:extLst>
          </p:cNvPr>
          <p:cNvSpPr/>
          <p:nvPr/>
        </p:nvSpPr>
        <p:spPr>
          <a:xfrm>
            <a:off x="56716" y="3467571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Ley 1955 de 2019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78C2C073-D520-41A6-BFA9-551E40C03939}"/>
              </a:ext>
            </a:extLst>
          </p:cNvPr>
          <p:cNvSpPr/>
          <p:nvPr/>
        </p:nvSpPr>
        <p:spPr>
          <a:xfrm>
            <a:off x="3077013" y="3399467"/>
            <a:ext cx="5971546" cy="476726"/>
          </a:xfrm>
          <a:prstGeom prst="round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medio de la cual se expide el Plan Nacional de Desarrollo (PND) 2018-2022 “Pacto por Colombia, Pacto por la Equidad”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0EE3332F-9B3F-4787-8E44-7B2E1B69211B}"/>
              </a:ext>
            </a:extLst>
          </p:cNvPr>
          <p:cNvSpPr/>
          <p:nvPr/>
        </p:nvSpPr>
        <p:spPr>
          <a:xfrm>
            <a:off x="2572575" y="3552700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1" name="Picture 6" descr="https://cdn-icons-png.flaticon.com/512/2750/2750949.png">
            <a:extLst>
              <a:ext uri="{FF2B5EF4-FFF2-40B4-BE49-F238E27FC236}">
                <a16:creationId xmlns:a16="http://schemas.microsoft.com/office/drawing/2014/main" id="{95C9F3A3-426D-4D9C-8A4D-49C5E7DB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4" y="1740040"/>
            <a:ext cx="664012" cy="6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D92D77-4002-4F8D-B297-A25711CD8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80" y="2812612"/>
            <a:ext cx="673395" cy="673395"/>
          </a:xfrm>
          <a:prstGeom prst="rect">
            <a:avLst/>
          </a:prstGeom>
        </p:spPr>
      </p:pic>
      <p:pic>
        <p:nvPicPr>
          <p:cNvPr id="13314" name="Picture 2" descr="https://cdn-icons-png.flaticon.com/512/2849/2849549.png">
            <a:extLst>
              <a:ext uri="{FF2B5EF4-FFF2-40B4-BE49-F238E27FC236}">
                <a16:creationId xmlns:a16="http://schemas.microsoft.com/office/drawing/2014/main" id="{833FE41D-E914-4EE9-BC5F-FADDD95C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5" y="3843676"/>
            <a:ext cx="868229" cy="8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0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C083BA-C7D3-4416-87C3-FB53272F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14" y="165718"/>
            <a:ext cx="415753" cy="41575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47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AIRE</a:t>
              </a:r>
              <a:endParaRPr lang="es-CO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28546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el Recurso Aire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462C0C-32A3-4A49-ACC6-6C4275E38ED1}"/>
              </a:ext>
            </a:extLst>
          </p:cNvPr>
          <p:cNvSpPr/>
          <p:nvPr/>
        </p:nvSpPr>
        <p:spPr>
          <a:xfrm>
            <a:off x="39910" y="993558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0627 de 2006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B6BE49F-204B-4458-BAEF-C8FFFD7548E6}"/>
              </a:ext>
            </a:extLst>
          </p:cNvPr>
          <p:cNvSpPr/>
          <p:nvPr/>
        </p:nvSpPr>
        <p:spPr>
          <a:xfrm>
            <a:off x="3077013" y="1042093"/>
            <a:ext cx="5971546" cy="28944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establece la norma nacional de emisión de ruido y ruido ambiental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BD467F7-8ABA-4E29-9B0D-0B8E77F38CB8}"/>
              </a:ext>
            </a:extLst>
          </p:cNvPr>
          <p:cNvSpPr/>
          <p:nvPr/>
        </p:nvSpPr>
        <p:spPr>
          <a:xfrm>
            <a:off x="2509950" y="1048063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257BB04-E44A-405D-93B2-8771ECAC973F}"/>
              </a:ext>
            </a:extLst>
          </p:cNvPr>
          <p:cNvSpPr/>
          <p:nvPr/>
        </p:nvSpPr>
        <p:spPr>
          <a:xfrm>
            <a:off x="39910" y="2378494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 0910 de 2008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287D9C5-D377-4790-AF2D-1DFE0E6F825D}"/>
              </a:ext>
            </a:extLst>
          </p:cNvPr>
          <p:cNvSpPr/>
          <p:nvPr/>
        </p:nvSpPr>
        <p:spPr>
          <a:xfrm>
            <a:off x="3077013" y="2333387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reglamentan los niveles permisibles de emisión de contaminantes que deberán cumplir las fuentes móviles terrestres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C4A1C41-7BA3-4335-9629-83698234A901}"/>
              </a:ext>
            </a:extLst>
          </p:cNvPr>
          <p:cNvSpPr/>
          <p:nvPr/>
        </p:nvSpPr>
        <p:spPr>
          <a:xfrm>
            <a:off x="2561529" y="2463623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5825E2D-47A2-4931-89B5-30359FA6D765}"/>
              </a:ext>
            </a:extLst>
          </p:cNvPr>
          <p:cNvSpPr/>
          <p:nvPr/>
        </p:nvSpPr>
        <p:spPr>
          <a:xfrm>
            <a:off x="39910" y="3669788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909 de 2008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EDD538-F3FB-41CC-A239-F01124DCCFE0}"/>
              </a:ext>
            </a:extLst>
          </p:cNvPr>
          <p:cNvSpPr/>
          <p:nvPr/>
        </p:nvSpPr>
        <p:spPr>
          <a:xfrm>
            <a:off x="3077013" y="3624681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establecen las normas y estándares de emisión admisibles de contaminantes a la atmósfera por fuentes fijas y se dictan otras disposiciones.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3C5E8C7-397B-4A97-86DE-29B1DEABFA53}"/>
              </a:ext>
            </a:extLst>
          </p:cNvPr>
          <p:cNvSpPr/>
          <p:nvPr/>
        </p:nvSpPr>
        <p:spPr>
          <a:xfrm>
            <a:off x="2561529" y="3754917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0F827F4-8DDE-4DCC-B228-B18B95D5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90" y="1520856"/>
            <a:ext cx="671504" cy="671504"/>
          </a:xfrm>
          <a:prstGeom prst="rect">
            <a:avLst/>
          </a:prstGeom>
        </p:spPr>
      </p:pic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2175BDF4-DB2E-478D-A621-0711290E416A}"/>
              </a:ext>
            </a:extLst>
          </p:cNvPr>
          <p:cNvSpPr/>
          <p:nvPr/>
        </p:nvSpPr>
        <p:spPr>
          <a:xfrm>
            <a:off x="2502352" y="1817016"/>
            <a:ext cx="429254" cy="1702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E1F000A-8257-44B8-861C-FE4B21A66099}"/>
              </a:ext>
            </a:extLst>
          </p:cNvPr>
          <p:cNvSpPr/>
          <p:nvPr/>
        </p:nvSpPr>
        <p:spPr>
          <a:xfrm>
            <a:off x="2319726" y="1455347"/>
            <a:ext cx="761340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Db(A)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C4A56E2-61E8-4ED8-9420-413CA306C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900" y="1433457"/>
            <a:ext cx="798006" cy="798006"/>
          </a:xfrm>
          <a:prstGeom prst="rect">
            <a:avLst/>
          </a:prstGeom>
        </p:spPr>
      </p:pic>
      <p:pic>
        <p:nvPicPr>
          <p:cNvPr id="14338" name="Picture 2" descr="https://cdn-icons.flaticon.com/png/512/3227/premium/3227079.png?token=exp=1645485519~hmac=30f4aed506942dd3ddd519e31667c49f">
            <a:extLst>
              <a:ext uri="{FF2B5EF4-FFF2-40B4-BE49-F238E27FC236}">
                <a16:creationId xmlns:a16="http://schemas.microsoft.com/office/drawing/2014/main" id="{8C3AEBD3-1A89-4D2E-A0A8-DD11B092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73" y="1531913"/>
            <a:ext cx="702832" cy="7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609DB13-A186-49E3-B23E-523CD1733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084" y="1480094"/>
            <a:ext cx="715926" cy="71592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39F0A28-B89C-4D15-8D65-F9DD46BFC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191" y="1518819"/>
            <a:ext cx="715926" cy="715926"/>
          </a:xfrm>
          <a:prstGeom prst="rect">
            <a:avLst/>
          </a:prstGeom>
        </p:spPr>
      </p:pic>
      <p:sp>
        <p:nvSpPr>
          <p:cNvPr id="32" name="Flecha: a la derecha 31">
            <a:extLst>
              <a:ext uri="{FF2B5EF4-FFF2-40B4-BE49-F238E27FC236}">
                <a16:creationId xmlns:a16="http://schemas.microsoft.com/office/drawing/2014/main" id="{FEE9E31B-8FC2-446D-A930-FD5BFE4D405F}"/>
              </a:ext>
            </a:extLst>
          </p:cNvPr>
          <p:cNvSpPr/>
          <p:nvPr/>
        </p:nvSpPr>
        <p:spPr>
          <a:xfrm>
            <a:off x="4425573" y="1747330"/>
            <a:ext cx="429254" cy="1702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CAAA2DF-4B89-4838-B75B-F2A0A3C90790}"/>
              </a:ext>
            </a:extLst>
          </p:cNvPr>
          <p:cNvCxnSpPr/>
          <p:nvPr/>
        </p:nvCxnSpPr>
        <p:spPr>
          <a:xfrm flipH="1">
            <a:off x="5975498" y="1561361"/>
            <a:ext cx="616688" cy="71592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D57AD78F-8DBA-4D57-A1C9-7A58EDC67B7C}"/>
              </a:ext>
            </a:extLst>
          </p:cNvPr>
          <p:cNvCxnSpPr/>
          <p:nvPr/>
        </p:nvCxnSpPr>
        <p:spPr>
          <a:xfrm flipH="1">
            <a:off x="7615104" y="1498645"/>
            <a:ext cx="616688" cy="71592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6" name="Imagen 35">
            <a:extLst>
              <a:ext uri="{FF2B5EF4-FFF2-40B4-BE49-F238E27FC236}">
                <a16:creationId xmlns:a16="http://schemas.microsoft.com/office/drawing/2014/main" id="{B9ADAA73-FD4E-4412-9AFB-54EEFC5FB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3474" y="3086939"/>
            <a:ext cx="476726" cy="476726"/>
          </a:xfrm>
          <a:prstGeom prst="rect">
            <a:avLst/>
          </a:prstGeom>
        </p:spPr>
      </p:pic>
      <p:pic>
        <p:nvPicPr>
          <p:cNvPr id="14340" name="Picture 4" descr="https://cdn-icons-png.flaticon.com/512/5706/5706458.png">
            <a:extLst>
              <a:ext uri="{FF2B5EF4-FFF2-40B4-BE49-F238E27FC236}">
                <a16:creationId xmlns:a16="http://schemas.microsoft.com/office/drawing/2014/main" id="{149CF85A-EE6A-44C1-A89C-11D4A356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00" y="2973940"/>
            <a:ext cx="620233" cy="6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49D3B30-1315-49C5-A3BD-62C3F100BE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039" y="4010307"/>
            <a:ext cx="684027" cy="68402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B95B566-27FA-468F-A632-ECE7D90917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861" y="2985761"/>
            <a:ext cx="684027" cy="684027"/>
          </a:xfrm>
          <a:prstGeom prst="rect">
            <a:avLst/>
          </a:prstGeom>
        </p:spPr>
      </p:pic>
      <p:pic>
        <p:nvPicPr>
          <p:cNvPr id="14342" name="Picture 6" descr="https://cdn-icons.flaticon.com/png/512/3124/premium/3124375.png?token=exp=1645485730~hmac=c89c3ac29fd43245aeb1757ef7947ef7">
            <a:extLst>
              <a:ext uri="{FF2B5EF4-FFF2-40B4-BE49-F238E27FC236}">
                <a16:creationId xmlns:a16="http://schemas.microsoft.com/office/drawing/2014/main" id="{81BE13E8-2144-41AD-AF97-20CD5729F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22" y="2939778"/>
            <a:ext cx="744454" cy="7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3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C083BA-C7D3-4416-87C3-FB53272F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14" y="165718"/>
            <a:ext cx="415753" cy="41575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D7CA506-848E-4ABE-A641-0AF3623C8C48}"/>
              </a:ext>
            </a:extLst>
          </p:cNvPr>
          <p:cNvGrpSpPr/>
          <p:nvPr/>
        </p:nvGrpSpPr>
        <p:grpSpPr>
          <a:xfrm>
            <a:off x="894541" y="55441"/>
            <a:ext cx="861033" cy="869592"/>
            <a:chOff x="386429" y="1844335"/>
            <a:chExt cx="1466180" cy="1583543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2BF727-31DE-40A5-9BDF-D6EEF4BF47CB}"/>
                </a:ext>
              </a:extLst>
            </p:cNvPr>
            <p:cNvSpPr/>
            <p:nvPr/>
          </p:nvSpPr>
          <p:spPr>
            <a:xfrm>
              <a:off x="448228" y="1844335"/>
              <a:ext cx="1404381" cy="1583543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DF43E45-5668-4B2D-8DD1-C1839394E621}"/>
                </a:ext>
              </a:extLst>
            </p:cNvPr>
            <p:cNvSpPr/>
            <p:nvPr/>
          </p:nvSpPr>
          <p:spPr>
            <a:xfrm>
              <a:off x="386429" y="1880425"/>
              <a:ext cx="1420441" cy="1511361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F233EFC-3617-496B-B2B2-9984C54B9250}"/>
                </a:ext>
              </a:extLst>
            </p:cNvPr>
            <p:cNvSpPr txBox="1"/>
            <p:nvPr/>
          </p:nvSpPr>
          <p:spPr>
            <a:xfrm>
              <a:off x="653064" y="2727684"/>
              <a:ext cx="1104902" cy="47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AIRE</a:t>
              </a:r>
              <a:endParaRPr lang="es-CO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39D4F-2024-49AF-A5BC-895B8B2E2CFB}"/>
              </a:ext>
            </a:extLst>
          </p:cNvPr>
          <p:cNvSpPr/>
          <p:nvPr/>
        </p:nvSpPr>
        <p:spPr>
          <a:xfrm>
            <a:off x="1798148" y="192950"/>
            <a:ext cx="3285461" cy="510778"/>
          </a:xfrm>
          <a:prstGeom prst="roundRect">
            <a:avLst/>
          </a:prstGeom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b="1" dirty="0">
                <a:latin typeface="Arial"/>
                <a:cs typeface="Arial"/>
              </a:rPr>
              <a:t>Principales Requisitos Legales Relacionados con el Recurso Aire</a:t>
            </a:r>
            <a:endParaRPr lang="es-CO" sz="1200" b="1" dirty="0">
              <a:latin typeface="Arial"/>
              <a:cs typeface="Arial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657D72B-832F-4329-A8EB-30C3D83833AE}"/>
              </a:ext>
            </a:extLst>
          </p:cNvPr>
          <p:cNvSpPr/>
          <p:nvPr/>
        </p:nvSpPr>
        <p:spPr>
          <a:xfrm>
            <a:off x="47418" y="3041198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2254 de 2017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FD335D2-3260-4653-9E23-D51229006ED6}"/>
              </a:ext>
            </a:extLst>
          </p:cNvPr>
          <p:cNvSpPr/>
          <p:nvPr/>
        </p:nvSpPr>
        <p:spPr>
          <a:xfrm>
            <a:off x="3084521" y="3074255"/>
            <a:ext cx="5971546" cy="289441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Por la cual se adopta la norma de calidad del aire y se dictan otras disposiciones 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B967D0B-F45D-4081-9310-98184139ADED}"/>
              </a:ext>
            </a:extLst>
          </p:cNvPr>
          <p:cNvSpPr/>
          <p:nvPr/>
        </p:nvSpPr>
        <p:spPr>
          <a:xfrm>
            <a:off x="2569037" y="3133845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E314F86-C882-4D2B-923E-CA209E09C464}"/>
              </a:ext>
            </a:extLst>
          </p:cNvPr>
          <p:cNvSpPr/>
          <p:nvPr/>
        </p:nvSpPr>
        <p:spPr>
          <a:xfrm>
            <a:off x="49121" y="1462970"/>
            <a:ext cx="2435108" cy="340519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Resolución 1541 de 2013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538E476-C08B-4866-B5BA-AC7774302D53}"/>
              </a:ext>
            </a:extLst>
          </p:cNvPr>
          <p:cNvSpPr/>
          <p:nvPr/>
        </p:nvSpPr>
        <p:spPr>
          <a:xfrm>
            <a:off x="3055525" y="1369570"/>
            <a:ext cx="5971546" cy="476726"/>
          </a:xfrm>
          <a:prstGeom prst="roundRect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Establece reglas para la recepción de quejas, lo niveles permisibles de calidad de aire y la evaluación de las emisiones de olores ofensivos</a:t>
            </a:r>
            <a:endParaRPr lang="es-C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C81B2C81-6293-4546-8074-DC52A2E6633D}"/>
              </a:ext>
            </a:extLst>
          </p:cNvPr>
          <p:cNvSpPr/>
          <p:nvPr/>
        </p:nvSpPr>
        <p:spPr>
          <a:xfrm>
            <a:off x="2540041" y="1582393"/>
            <a:ext cx="429254" cy="170260"/>
          </a:xfrm>
          <a:prstGeom prst="rightArrow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8A0C10A-36B8-4DE1-9C73-EC9FDA7E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47" y="2012451"/>
            <a:ext cx="850021" cy="850021"/>
          </a:xfrm>
          <a:prstGeom prst="rect">
            <a:avLst/>
          </a:prstGeom>
        </p:spPr>
      </p:pic>
      <p:pic>
        <p:nvPicPr>
          <p:cNvPr id="16386" name="Picture 2" descr="https://cdn-icons-png.flaticon.com/512/2910/2910199.png">
            <a:extLst>
              <a:ext uri="{FF2B5EF4-FFF2-40B4-BE49-F238E27FC236}">
                <a16:creationId xmlns:a16="http://schemas.microsoft.com/office/drawing/2014/main" id="{84FC7C8F-2AD1-42A2-9646-FAF1CA55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79" y="2055279"/>
            <a:ext cx="850021" cy="8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FDB957-6EB6-4F5C-A6F8-2E33D6906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695" y="3560443"/>
            <a:ext cx="980826" cy="9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5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1765</Words>
  <Application>Microsoft Macintosh PowerPoint</Application>
  <PresentationFormat>Presentación en pantalla (16:9)</PresentationFormat>
  <Paragraphs>207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arial</vt:lpstr>
      <vt:lpstr>Calibri</vt:lpstr>
      <vt:lpstr>Tema de Office</vt:lpstr>
      <vt:lpstr>Presentación de PowerPoint</vt:lpstr>
      <vt:lpstr>Presentación de PowerPoint</vt:lpstr>
      <vt:lpstr>Requisitos Legales Aplicables al Sistema de Gestión Ambiental</vt:lpstr>
      <vt:lpstr>Contenido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Microsoft Office User</cp:lastModifiedBy>
  <cp:revision>94</cp:revision>
  <dcterms:created xsi:type="dcterms:W3CDTF">2017-12-19T20:58:09Z</dcterms:created>
  <dcterms:modified xsi:type="dcterms:W3CDTF">2022-03-03T13:32:46Z</dcterms:modified>
</cp:coreProperties>
</file>