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67" r:id="rId5"/>
    <p:sldId id="270" r:id="rId6"/>
    <p:sldId id="274" r:id="rId7"/>
    <p:sldId id="275" r:id="rId8"/>
    <p:sldId id="276" r:id="rId9"/>
    <p:sldId id="273" r:id="rId10"/>
    <p:sldId id="268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72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hyperlink" Target="https://demo.insasoft.com.co/insasoft" TargetMode="Externa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3F1CA-3D56-44BD-B6E4-7A1A40ED34B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975843-A46C-4C34-A12D-5C63501CDFEA}">
      <dgm:prSet/>
      <dgm:spPr>
        <a:solidFill>
          <a:schemeClr val="tx2">
            <a:lumMod val="60000"/>
            <a:lumOff val="40000"/>
            <a:alpha val="40000"/>
          </a:schemeClr>
        </a:solidFill>
      </dgm:spPr>
      <dgm:t>
        <a:bodyPr/>
        <a:lstStyle/>
        <a:p>
          <a:pPr rtl="0"/>
          <a:r>
            <a:rPr lang="es-CO" dirty="0" smtClean="0"/>
            <a:t>Seguridad.</a:t>
          </a:r>
          <a:endParaRPr lang="es-CO" dirty="0"/>
        </a:p>
      </dgm:t>
    </dgm:pt>
    <dgm:pt modelId="{5783DAD0-446E-45DD-976D-671082940E0D}" type="parTrans" cxnId="{FA2ED715-11E2-427C-8E1E-95318C2AA658}">
      <dgm:prSet/>
      <dgm:spPr/>
      <dgm:t>
        <a:bodyPr/>
        <a:lstStyle/>
        <a:p>
          <a:endParaRPr lang="es-ES"/>
        </a:p>
      </dgm:t>
    </dgm:pt>
    <dgm:pt modelId="{D78789FD-383C-4959-9ECF-A52A99403F51}" type="sibTrans" cxnId="{FA2ED715-11E2-427C-8E1E-95318C2AA658}">
      <dgm:prSet/>
      <dgm:spPr/>
      <dgm:t>
        <a:bodyPr/>
        <a:lstStyle/>
        <a:p>
          <a:endParaRPr lang="es-ES"/>
        </a:p>
      </dgm:t>
    </dgm:pt>
    <dgm:pt modelId="{74F91805-3C5F-48F9-8AB4-6FA6CBCB7E3B}">
      <dgm:prSet/>
      <dgm:spPr>
        <a:solidFill>
          <a:schemeClr val="tx1">
            <a:lumMod val="65000"/>
            <a:lumOff val="35000"/>
            <a:alpha val="40000"/>
          </a:schemeClr>
        </a:solidFill>
      </dgm:spPr>
      <dgm:t>
        <a:bodyPr/>
        <a:lstStyle/>
        <a:p>
          <a:pPr rtl="0"/>
          <a:r>
            <a:rPr lang="es-CO" smtClean="0"/>
            <a:t>Configuración.</a:t>
          </a:r>
          <a:endParaRPr lang="es-CO"/>
        </a:p>
      </dgm:t>
    </dgm:pt>
    <dgm:pt modelId="{2C076760-FE2B-4500-98E8-5C2B48C8B1C1}" type="parTrans" cxnId="{ECE8934A-3EEB-4943-89DD-ACB1A1BC72EA}">
      <dgm:prSet/>
      <dgm:spPr/>
      <dgm:t>
        <a:bodyPr/>
        <a:lstStyle/>
        <a:p>
          <a:endParaRPr lang="es-ES"/>
        </a:p>
      </dgm:t>
    </dgm:pt>
    <dgm:pt modelId="{FE9DBD70-E83B-4ED0-8906-C764CBB9A2F3}" type="sibTrans" cxnId="{ECE8934A-3EEB-4943-89DD-ACB1A1BC72EA}">
      <dgm:prSet/>
      <dgm:spPr/>
      <dgm:t>
        <a:bodyPr/>
        <a:lstStyle/>
        <a:p>
          <a:endParaRPr lang="es-ES"/>
        </a:p>
      </dgm:t>
    </dgm:pt>
    <dgm:pt modelId="{638C18BF-AF03-4D60-A45D-8C2B43CB5C62}">
      <dgm:prSet/>
      <dgm:spPr>
        <a:solidFill>
          <a:schemeClr val="accent3">
            <a:lumMod val="75000"/>
            <a:alpha val="40000"/>
          </a:schemeClr>
        </a:solidFill>
      </dgm:spPr>
      <dgm:t>
        <a:bodyPr/>
        <a:lstStyle/>
        <a:p>
          <a:pPr rtl="0"/>
          <a:r>
            <a:rPr lang="es-CO" smtClean="0"/>
            <a:t>Planeación Estratégica.</a:t>
          </a:r>
          <a:endParaRPr lang="es-CO"/>
        </a:p>
      </dgm:t>
    </dgm:pt>
    <dgm:pt modelId="{B873C10F-5A16-42D7-9985-FC872B64CA64}" type="parTrans" cxnId="{5ACC40A4-B720-4D51-8D21-27FC64D37351}">
      <dgm:prSet/>
      <dgm:spPr/>
      <dgm:t>
        <a:bodyPr/>
        <a:lstStyle/>
        <a:p>
          <a:endParaRPr lang="es-ES"/>
        </a:p>
      </dgm:t>
    </dgm:pt>
    <dgm:pt modelId="{403CE79E-E1B4-4023-87F1-30A61BC754E2}" type="sibTrans" cxnId="{5ACC40A4-B720-4D51-8D21-27FC64D37351}">
      <dgm:prSet/>
      <dgm:spPr/>
      <dgm:t>
        <a:bodyPr/>
        <a:lstStyle/>
        <a:p>
          <a:endParaRPr lang="es-ES"/>
        </a:p>
      </dgm:t>
    </dgm:pt>
    <dgm:pt modelId="{ADC68CC4-A5DE-4DFD-B3A7-98FA0BABBC87}">
      <dgm:prSet/>
      <dgm:spPr>
        <a:solidFill>
          <a:schemeClr val="accent6">
            <a:lumMod val="40000"/>
            <a:lumOff val="60000"/>
            <a:alpha val="40000"/>
          </a:schemeClr>
        </a:solidFill>
      </dgm:spPr>
      <dgm:t>
        <a:bodyPr/>
        <a:lstStyle/>
        <a:p>
          <a:pPr rtl="0"/>
          <a:r>
            <a:rPr lang="es-CO" smtClean="0"/>
            <a:t>Administración documental.</a:t>
          </a:r>
          <a:endParaRPr lang="es-CO"/>
        </a:p>
      </dgm:t>
    </dgm:pt>
    <dgm:pt modelId="{60DABC96-16B3-4CB3-8D3A-E935D8C7EC51}" type="parTrans" cxnId="{4AC19637-1D04-4867-AB7C-8F817AC0847D}">
      <dgm:prSet/>
      <dgm:spPr/>
      <dgm:t>
        <a:bodyPr/>
        <a:lstStyle/>
        <a:p>
          <a:endParaRPr lang="es-ES"/>
        </a:p>
      </dgm:t>
    </dgm:pt>
    <dgm:pt modelId="{E6685173-AAA7-4745-96D3-C3EAC6E54AF4}" type="sibTrans" cxnId="{4AC19637-1D04-4867-AB7C-8F817AC0847D}">
      <dgm:prSet/>
      <dgm:spPr/>
      <dgm:t>
        <a:bodyPr/>
        <a:lstStyle/>
        <a:p>
          <a:endParaRPr lang="es-ES"/>
        </a:p>
      </dgm:t>
    </dgm:pt>
    <dgm:pt modelId="{718EFEE2-2A45-43A2-8272-CF49DD14B081}">
      <dgm:prSet/>
      <dgm:spPr>
        <a:solidFill>
          <a:schemeClr val="accent2">
            <a:lumMod val="75000"/>
            <a:alpha val="40000"/>
          </a:schemeClr>
        </a:solidFill>
      </dgm:spPr>
      <dgm:t>
        <a:bodyPr/>
        <a:lstStyle/>
        <a:p>
          <a:pPr rtl="0"/>
          <a:r>
            <a:rPr lang="es-CO" smtClean="0"/>
            <a:t>Contexto.</a:t>
          </a:r>
          <a:endParaRPr lang="es-CO"/>
        </a:p>
      </dgm:t>
    </dgm:pt>
    <dgm:pt modelId="{96272E03-CD54-4EE7-A32D-24469EC804C3}" type="parTrans" cxnId="{7837080D-589A-41DF-AD71-BB1736C93AFE}">
      <dgm:prSet/>
      <dgm:spPr/>
      <dgm:t>
        <a:bodyPr/>
        <a:lstStyle/>
        <a:p>
          <a:endParaRPr lang="es-ES"/>
        </a:p>
      </dgm:t>
    </dgm:pt>
    <dgm:pt modelId="{B2973F09-65C6-42F2-AAD8-C428869AE1E6}" type="sibTrans" cxnId="{7837080D-589A-41DF-AD71-BB1736C93AFE}">
      <dgm:prSet/>
      <dgm:spPr/>
      <dgm:t>
        <a:bodyPr/>
        <a:lstStyle/>
        <a:p>
          <a:endParaRPr lang="es-ES"/>
        </a:p>
      </dgm:t>
    </dgm:pt>
    <dgm:pt modelId="{CB6FF438-F46C-4739-B7F6-2A1EC666A4F4}">
      <dgm:prSet/>
      <dgm:spPr>
        <a:solidFill>
          <a:srgbClr val="FF0000">
            <a:alpha val="40000"/>
          </a:srgbClr>
        </a:solidFill>
      </dgm:spPr>
      <dgm:t>
        <a:bodyPr/>
        <a:lstStyle/>
        <a:p>
          <a:pPr rtl="0"/>
          <a:r>
            <a:rPr lang="es-CO" smtClean="0"/>
            <a:t>Riesgo/Oportunidad.</a:t>
          </a:r>
          <a:endParaRPr lang="es-CO"/>
        </a:p>
      </dgm:t>
    </dgm:pt>
    <dgm:pt modelId="{F1FA6147-AB2D-42A5-A539-B17054C923DF}" type="parTrans" cxnId="{55708BAC-7005-4B6C-B2E2-8A5BAB470377}">
      <dgm:prSet/>
      <dgm:spPr/>
      <dgm:t>
        <a:bodyPr/>
        <a:lstStyle/>
        <a:p>
          <a:endParaRPr lang="es-ES"/>
        </a:p>
      </dgm:t>
    </dgm:pt>
    <dgm:pt modelId="{21008907-5B60-4A91-AF7C-7AA89437DE64}" type="sibTrans" cxnId="{55708BAC-7005-4B6C-B2E2-8A5BAB470377}">
      <dgm:prSet/>
      <dgm:spPr/>
      <dgm:t>
        <a:bodyPr/>
        <a:lstStyle/>
        <a:p>
          <a:endParaRPr lang="es-ES"/>
        </a:p>
      </dgm:t>
    </dgm:pt>
    <dgm:pt modelId="{5C01EDE0-2159-4425-ACEB-02E32439564F}" type="pres">
      <dgm:prSet presAssocID="{41C3F1CA-3D56-44BD-B6E4-7A1A40ED34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39A0D4-B763-4FBB-8A89-DE9CB83AC319}" type="pres">
      <dgm:prSet presAssocID="{AE975843-A46C-4C34-A12D-5C63501CDFEA}" presName="composite" presStyleCnt="0"/>
      <dgm:spPr/>
    </dgm:pt>
    <dgm:pt modelId="{A47B5F5E-99FF-4902-A2FB-010D37DB0D08}" type="pres">
      <dgm:prSet presAssocID="{AE975843-A46C-4C34-A12D-5C63501CDFEA}" presName="rect1" presStyleLbl="trAlignAcc1" presStyleIdx="0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FEB74B-44AC-49A0-8DD1-F7DF5BDEE784}" type="pres">
      <dgm:prSet presAssocID="{AE975843-A46C-4C34-A12D-5C63501CDFEA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36331777-41F8-4634-9B00-4399FFE02520}" type="pres">
      <dgm:prSet presAssocID="{D78789FD-383C-4959-9ECF-A52A99403F51}" presName="sibTrans" presStyleCnt="0"/>
      <dgm:spPr/>
    </dgm:pt>
    <dgm:pt modelId="{5789DF10-1FDC-46C4-A4B5-AACB2DFA0A58}" type="pres">
      <dgm:prSet presAssocID="{74F91805-3C5F-48F9-8AB4-6FA6CBCB7E3B}" presName="composite" presStyleCnt="0"/>
      <dgm:spPr/>
    </dgm:pt>
    <dgm:pt modelId="{790C303C-C465-431A-8BF2-5188F02AACCB}" type="pres">
      <dgm:prSet presAssocID="{74F91805-3C5F-48F9-8AB4-6FA6CBCB7E3B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196A7-3AA4-4228-902E-AE531F83F3DB}" type="pres">
      <dgm:prSet presAssocID="{74F91805-3C5F-48F9-8AB4-6FA6CBCB7E3B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0" r="-80000"/>
          </a:stretch>
        </a:blipFill>
      </dgm:spPr>
    </dgm:pt>
    <dgm:pt modelId="{F4A0551B-A2D6-4D7B-B6F4-1C61C83B8610}" type="pres">
      <dgm:prSet presAssocID="{FE9DBD70-E83B-4ED0-8906-C764CBB9A2F3}" presName="sibTrans" presStyleCnt="0"/>
      <dgm:spPr/>
    </dgm:pt>
    <dgm:pt modelId="{33CEE570-2737-44A1-9DBA-259A482D0056}" type="pres">
      <dgm:prSet presAssocID="{638C18BF-AF03-4D60-A45D-8C2B43CB5C62}" presName="composite" presStyleCnt="0"/>
      <dgm:spPr/>
    </dgm:pt>
    <dgm:pt modelId="{C421CF37-F0DD-4457-A7B4-E3513ACD6CD9}" type="pres">
      <dgm:prSet presAssocID="{638C18BF-AF03-4D60-A45D-8C2B43CB5C6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73D0B-8B7A-498B-A600-60C8FE0E617E}" type="pres">
      <dgm:prSet presAssocID="{638C18BF-AF03-4D60-A45D-8C2B43CB5C62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52CB20-9C46-4177-AE77-49CDBE5AF3CE}" type="pres">
      <dgm:prSet presAssocID="{403CE79E-E1B4-4023-87F1-30A61BC754E2}" presName="sibTrans" presStyleCnt="0"/>
      <dgm:spPr/>
    </dgm:pt>
    <dgm:pt modelId="{020EFD84-889E-4556-9AF2-4768C3978480}" type="pres">
      <dgm:prSet presAssocID="{ADC68CC4-A5DE-4DFD-B3A7-98FA0BABBC87}" presName="composite" presStyleCnt="0"/>
      <dgm:spPr/>
    </dgm:pt>
    <dgm:pt modelId="{EF9A9403-531A-4B86-B22B-BF170945F778}" type="pres">
      <dgm:prSet presAssocID="{ADC68CC4-A5DE-4DFD-B3A7-98FA0BABBC87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D368B-A2B8-49C7-9DC2-EAA7BCE8300A}" type="pres">
      <dgm:prSet presAssocID="{ADC68CC4-A5DE-4DFD-B3A7-98FA0BABBC87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417834-D93D-4D6F-A272-725688C386D6}" type="pres">
      <dgm:prSet presAssocID="{E6685173-AAA7-4745-96D3-C3EAC6E54AF4}" presName="sibTrans" presStyleCnt="0"/>
      <dgm:spPr/>
    </dgm:pt>
    <dgm:pt modelId="{D1E4EB3B-12A1-4475-B696-798FD14B06F5}" type="pres">
      <dgm:prSet presAssocID="{718EFEE2-2A45-43A2-8272-CF49DD14B081}" presName="composite" presStyleCnt="0"/>
      <dgm:spPr/>
    </dgm:pt>
    <dgm:pt modelId="{AC3C3456-002C-41C3-9E6A-24F0301AEA01}" type="pres">
      <dgm:prSet presAssocID="{718EFEE2-2A45-43A2-8272-CF49DD14B081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0CC50B-F036-4A92-AD37-716AC7FC53F2}" type="pres">
      <dgm:prSet presAssocID="{718EFEE2-2A45-43A2-8272-CF49DD14B081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57B6B23-1202-4667-868A-C35A77B1B978}" type="pres">
      <dgm:prSet presAssocID="{B2973F09-65C6-42F2-AAD8-C428869AE1E6}" presName="sibTrans" presStyleCnt="0"/>
      <dgm:spPr/>
    </dgm:pt>
    <dgm:pt modelId="{59A373D4-584D-4477-865B-C795D27D9CE7}" type="pres">
      <dgm:prSet presAssocID="{CB6FF438-F46C-4739-B7F6-2A1EC666A4F4}" presName="composite" presStyleCnt="0"/>
      <dgm:spPr/>
    </dgm:pt>
    <dgm:pt modelId="{13E993BE-D5C9-4DA0-8AEA-CAA03BEEC373}" type="pres">
      <dgm:prSet presAssocID="{CB6FF438-F46C-4739-B7F6-2A1EC666A4F4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66D79A-3843-4E7B-B618-257A5731308D}" type="pres">
      <dgm:prSet presAssocID="{CB6FF438-F46C-4739-B7F6-2A1EC666A4F4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9000" r="-119000"/>
          </a:stretch>
        </a:blipFill>
      </dgm:spPr>
    </dgm:pt>
  </dgm:ptLst>
  <dgm:cxnLst>
    <dgm:cxn modelId="{5ACC40A4-B720-4D51-8D21-27FC64D37351}" srcId="{41C3F1CA-3D56-44BD-B6E4-7A1A40ED34B1}" destId="{638C18BF-AF03-4D60-A45D-8C2B43CB5C62}" srcOrd="2" destOrd="0" parTransId="{B873C10F-5A16-42D7-9985-FC872B64CA64}" sibTransId="{403CE79E-E1B4-4023-87F1-30A61BC754E2}"/>
    <dgm:cxn modelId="{448A81F2-128D-4002-A5FC-BD807DBDA476}" type="presOf" srcId="{CB6FF438-F46C-4739-B7F6-2A1EC666A4F4}" destId="{13E993BE-D5C9-4DA0-8AEA-CAA03BEEC373}" srcOrd="0" destOrd="0" presId="urn:microsoft.com/office/officeart/2008/layout/PictureStrips"/>
    <dgm:cxn modelId="{7837080D-589A-41DF-AD71-BB1736C93AFE}" srcId="{41C3F1CA-3D56-44BD-B6E4-7A1A40ED34B1}" destId="{718EFEE2-2A45-43A2-8272-CF49DD14B081}" srcOrd="4" destOrd="0" parTransId="{96272E03-CD54-4EE7-A32D-24469EC804C3}" sibTransId="{B2973F09-65C6-42F2-AAD8-C428869AE1E6}"/>
    <dgm:cxn modelId="{CD27761C-4148-49D9-901A-CEACE81448CD}" type="presOf" srcId="{ADC68CC4-A5DE-4DFD-B3A7-98FA0BABBC87}" destId="{EF9A9403-531A-4B86-B22B-BF170945F778}" srcOrd="0" destOrd="0" presId="urn:microsoft.com/office/officeart/2008/layout/PictureStrips"/>
    <dgm:cxn modelId="{96C877AB-2395-4130-8EA9-7B5D5A4E4E82}" type="presOf" srcId="{AE975843-A46C-4C34-A12D-5C63501CDFEA}" destId="{A47B5F5E-99FF-4902-A2FB-010D37DB0D08}" srcOrd="0" destOrd="0" presId="urn:microsoft.com/office/officeart/2008/layout/PictureStrips"/>
    <dgm:cxn modelId="{6F7B8F1F-414F-4DC0-A6D3-5DF2FA48BC5F}" type="presOf" srcId="{74F91805-3C5F-48F9-8AB4-6FA6CBCB7E3B}" destId="{790C303C-C465-431A-8BF2-5188F02AACCB}" srcOrd="0" destOrd="0" presId="urn:microsoft.com/office/officeart/2008/layout/PictureStrips"/>
    <dgm:cxn modelId="{FA2ED715-11E2-427C-8E1E-95318C2AA658}" srcId="{41C3F1CA-3D56-44BD-B6E4-7A1A40ED34B1}" destId="{AE975843-A46C-4C34-A12D-5C63501CDFEA}" srcOrd="0" destOrd="0" parTransId="{5783DAD0-446E-45DD-976D-671082940E0D}" sibTransId="{D78789FD-383C-4959-9ECF-A52A99403F51}"/>
    <dgm:cxn modelId="{8B09FBE5-86A2-4FDB-9914-B7E6AD687F55}" type="presOf" srcId="{41C3F1CA-3D56-44BD-B6E4-7A1A40ED34B1}" destId="{5C01EDE0-2159-4425-ACEB-02E32439564F}" srcOrd="0" destOrd="0" presId="urn:microsoft.com/office/officeart/2008/layout/PictureStrips"/>
    <dgm:cxn modelId="{08B72AD8-514B-4CBA-952B-D96C4041EABB}" type="presOf" srcId="{718EFEE2-2A45-43A2-8272-CF49DD14B081}" destId="{AC3C3456-002C-41C3-9E6A-24F0301AEA01}" srcOrd="0" destOrd="0" presId="urn:microsoft.com/office/officeart/2008/layout/PictureStrips"/>
    <dgm:cxn modelId="{55708BAC-7005-4B6C-B2E2-8A5BAB470377}" srcId="{41C3F1CA-3D56-44BD-B6E4-7A1A40ED34B1}" destId="{CB6FF438-F46C-4739-B7F6-2A1EC666A4F4}" srcOrd="5" destOrd="0" parTransId="{F1FA6147-AB2D-42A5-A539-B17054C923DF}" sibTransId="{21008907-5B60-4A91-AF7C-7AA89437DE64}"/>
    <dgm:cxn modelId="{4AC19637-1D04-4867-AB7C-8F817AC0847D}" srcId="{41C3F1CA-3D56-44BD-B6E4-7A1A40ED34B1}" destId="{ADC68CC4-A5DE-4DFD-B3A7-98FA0BABBC87}" srcOrd="3" destOrd="0" parTransId="{60DABC96-16B3-4CB3-8D3A-E935D8C7EC51}" sibTransId="{E6685173-AAA7-4745-96D3-C3EAC6E54AF4}"/>
    <dgm:cxn modelId="{81131947-BEF1-4F98-A4A0-341215C2F00D}" type="presOf" srcId="{638C18BF-AF03-4D60-A45D-8C2B43CB5C62}" destId="{C421CF37-F0DD-4457-A7B4-E3513ACD6CD9}" srcOrd="0" destOrd="0" presId="urn:microsoft.com/office/officeart/2008/layout/PictureStrips"/>
    <dgm:cxn modelId="{ECE8934A-3EEB-4943-89DD-ACB1A1BC72EA}" srcId="{41C3F1CA-3D56-44BD-B6E4-7A1A40ED34B1}" destId="{74F91805-3C5F-48F9-8AB4-6FA6CBCB7E3B}" srcOrd="1" destOrd="0" parTransId="{2C076760-FE2B-4500-98E8-5C2B48C8B1C1}" sibTransId="{FE9DBD70-E83B-4ED0-8906-C764CBB9A2F3}"/>
    <dgm:cxn modelId="{FF81171B-768E-4DE0-82A1-CFB393D2CE8D}" type="presParOf" srcId="{5C01EDE0-2159-4425-ACEB-02E32439564F}" destId="{4839A0D4-B763-4FBB-8A89-DE9CB83AC319}" srcOrd="0" destOrd="0" presId="urn:microsoft.com/office/officeart/2008/layout/PictureStrips"/>
    <dgm:cxn modelId="{D6A75307-67B5-438D-8146-8900C3A07BBF}" type="presParOf" srcId="{4839A0D4-B763-4FBB-8A89-DE9CB83AC319}" destId="{A47B5F5E-99FF-4902-A2FB-010D37DB0D08}" srcOrd="0" destOrd="0" presId="urn:microsoft.com/office/officeart/2008/layout/PictureStrips"/>
    <dgm:cxn modelId="{A8F20BFC-1D63-40DC-A741-71C14A98D1F7}" type="presParOf" srcId="{4839A0D4-B763-4FBB-8A89-DE9CB83AC319}" destId="{4CFEB74B-44AC-49A0-8DD1-F7DF5BDEE784}" srcOrd="1" destOrd="0" presId="urn:microsoft.com/office/officeart/2008/layout/PictureStrips"/>
    <dgm:cxn modelId="{7E4913AC-75F1-45EC-8949-4141A4D9375D}" type="presParOf" srcId="{5C01EDE0-2159-4425-ACEB-02E32439564F}" destId="{36331777-41F8-4634-9B00-4399FFE02520}" srcOrd="1" destOrd="0" presId="urn:microsoft.com/office/officeart/2008/layout/PictureStrips"/>
    <dgm:cxn modelId="{B830F451-A05C-4211-966E-EE8671B2EA03}" type="presParOf" srcId="{5C01EDE0-2159-4425-ACEB-02E32439564F}" destId="{5789DF10-1FDC-46C4-A4B5-AACB2DFA0A58}" srcOrd="2" destOrd="0" presId="urn:microsoft.com/office/officeart/2008/layout/PictureStrips"/>
    <dgm:cxn modelId="{520F7D2B-817C-449F-B8B6-811C7383F50C}" type="presParOf" srcId="{5789DF10-1FDC-46C4-A4B5-AACB2DFA0A58}" destId="{790C303C-C465-431A-8BF2-5188F02AACCB}" srcOrd="0" destOrd="0" presId="urn:microsoft.com/office/officeart/2008/layout/PictureStrips"/>
    <dgm:cxn modelId="{0F52AFD7-1F69-417F-91E8-1674028007E6}" type="presParOf" srcId="{5789DF10-1FDC-46C4-A4B5-AACB2DFA0A58}" destId="{4D6196A7-3AA4-4228-902E-AE531F83F3DB}" srcOrd="1" destOrd="0" presId="urn:microsoft.com/office/officeart/2008/layout/PictureStrips"/>
    <dgm:cxn modelId="{6E617FA8-C97B-4474-BD16-CF8D6F2E5DD5}" type="presParOf" srcId="{5C01EDE0-2159-4425-ACEB-02E32439564F}" destId="{F4A0551B-A2D6-4D7B-B6F4-1C61C83B8610}" srcOrd="3" destOrd="0" presId="urn:microsoft.com/office/officeart/2008/layout/PictureStrips"/>
    <dgm:cxn modelId="{20CAE7F4-CB79-4B49-8423-44AE02A0F8D3}" type="presParOf" srcId="{5C01EDE0-2159-4425-ACEB-02E32439564F}" destId="{33CEE570-2737-44A1-9DBA-259A482D0056}" srcOrd="4" destOrd="0" presId="urn:microsoft.com/office/officeart/2008/layout/PictureStrips"/>
    <dgm:cxn modelId="{87D3BDE3-3D12-456B-9A90-00B59D7C4E9B}" type="presParOf" srcId="{33CEE570-2737-44A1-9DBA-259A482D0056}" destId="{C421CF37-F0DD-4457-A7B4-E3513ACD6CD9}" srcOrd="0" destOrd="0" presId="urn:microsoft.com/office/officeart/2008/layout/PictureStrips"/>
    <dgm:cxn modelId="{2745997E-988A-419F-9D57-9E11FE46D84A}" type="presParOf" srcId="{33CEE570-2737-44A1-9DBA-259A482D0056}" destId="{DF973D0B-8B7A-498B-A600-60C8FE0E617E}" srcOrd="1" destOrd="0" presId="urn:microsoft.com/office/officeart/2008/layout/PictureStrips"/>
    <dgm:cxn modelId="{8F4135DD-2C48-4C76-9988-41346907A071}" type="presParOf" srcId="{5C01EDE0-2159-4425-ACEB-02E32439564F}" destId="{6752CB20-9C46-4177-AE77-49CDBE5AF3CE}" srcOrd="5" destOrd="0" presId="urn:microsoft.com/office/officeart/2008/layout/PictureStrips"/>
    <dgm:cxn modelId="{84DD870A-DF6F-4F75-A7D5-489A499C36A4}" type="presParOf" srcId="{5C01EDE0-2159-4425-ACEB-02E32439564F}" destId="{020EFD84-889E-4556-9AF2-4768C3978480}" srcOrd="6" destOrd="0" presId="urn:microsoft.com/office/officeart/2008/layout/PictureStrips"/>
    <dgm:cxn modelId="{26A27FE8-C808-4CE1-B6B9-A1CEFF8DCED8}" type="presParOf" srcId="{020EFD84-889E-4556-9AF2-4768C3978480}" destId="{EF9A9403-531A-4B86-B22B-BF170945F778}" srcOrd="0" destOrd="0" presId="urn:microsoft.com/office/officeart/2008/layout/PictureStrips"/>
    <dgm:cxn modelId="{3B7AC325-3DCE-4C3A-A50C-DA83E34CD25E}" type="presParOf" srcId="{020EFD84-889E-4556-9AF2-4768C3978480}" destId="{A06D368B-A2B8-49C7-9DC2-EAA7BCE8300A}" srcOrd="1" destOrd="0" presId="urn:microsoft.com/office/officeart/2008/layout/PictureStrips"/>
    <dgm:cxn modelId="{B28B8183-95CD-4DC2-A242-BA369A6342BC}" type="presParOf" srcId="{5C01EDE0-2159-4425-ACEB-02E32439564F}" destId="{D0417834-D93D-4D6F-A272-725688C386D6}" srcOrd="7" destOrd="0" presId="urn:microsoft.com/office/officeart/2008/layout/PictureStrips"/>
    <dgm:cxn modelId="{6037697F-DA06-455E-BC6E-E2485D2068FC}" type="presParOf" srcId="{5C01EDE0-2159-4425-ACEB-02E32439564F}" destId="{D1E4EB3B-12A1-4475-B696-798FD14B06F5}" srcOrd="8" destOrd="0" presId="urn:microsoft.com/office/officeart/2008/layout/PictureStrips"/>
    <dgm:cxn modelId="{97E7FBB9-D257-4C70-93B0-25ACC66022EF}" type="presParOf" srcId="{D1E4EB3B-12A1-4475-B696-798FD14B06F5}" destId="{AC3C3456-002C-41C3-9E6A-24F0301AEA01}" srcOrd="0" destOrd="0" presId="urn:microsoft.com/office/officeart/2008/layout/PictureStrips"/>
    <dgm:cxn modelId="{1C6A20F7-2BDA-40F5-B0A8-F421A4965C24}" type="presParOf" srcId="{D1E4EB3B-12A1-4475-B696-798FD14B06F5}" destId="{410CC50B-F036-4A92-AD37-716AC7FC53F2}" srcOrd="1" destOrd="0" presId="urn:microsoft.com/office/officeart/2008/layout/PictureStrips"/>
    <dgm:cxn modelId="{25796976-703B-40B2-B69D-DE6D03CB2DFE}" type="presParOf" srcId="{5C01EDE0-2159-4425-ACEB-02E32439564F}" destId="{D57B6B23-1202-4667-868A-C35A77B1B978}" srcOrd="9" destOrd="0" presId="urn:microsoft.com/office/officeart/2008/layout/PictureStrips"/>
    <dgm:cxn modelId="{A10CADDC-8CDD-4CA6-BD7B-BCB8973376C3}" type="presParOf" srcId="{5C01EDE0-2159-4425-ACEB-02E32439564F}" destId="{59A373D4-584D-4477-865B-C795D27D9CE7}" srcOrd="10" destOrd="0" presId="urn:microsoft.com/office/officeart/2008/layout/PictureStrips"/>
    <dgm:cxn modelId="{619A4AEB-3564-4F3F-8909-699124EF28DC}" type="presParOf" srcId="{59A373D4-584D-4477-865B-C795D27D9CE7}" destId="{13E993BE-D5C9-4DA0-8AEA-CAA03BEEC373}" srcOrd="0" destOrd="0" presId="urn:microsoft.com/office/officeart/2008/layout/PictureStrips"/>
    <dgm:cxn modelId="{68522741-D532-465B-A97E-73EFD9476535}" type="presParOf" srcId="{59A373D4-584D-4477-865B-C795D27D9CE7}" destId="{DE66D79A-3843-4E7B-B618-257A573130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5ABD4-9B27-425B-B2C5-F612F735317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8E31908-6795-4EDA-AC39-7D570932AD73}">
      <dgm:prSet/>
      <dgm:spPr>
        <a:solidFill>
          <a:srgbClr val="92D050">
            <a:alpha val="40000"/>
          </a:srgbClr>
        </a:solidFill>
      </dgm:spPr>
      <dgm:t>
        <a:bodyPr/>
        <a:lstStyle/>
        <a:p>
          <a:pPr rtl="0"/>
          <a:r>
            <a:rPr lang="es-CO" smtClean="0"/>
            <a:t>Ambiental.</a:t>
          </a:r>
          <a:endParaRPr lang="es-CO"/>
        </a:p>
      </dgm:t>
    </dgm:pt>
    <dgm:pt modelId="{59D07378-214C-4F82-8F42-03E7A27D635E}" type="parTrans" cxnId="{43C31E01-8A77-4C62-86AF-6DA1CFB0333B}">
      <dgm:prSet/>
      <dgm:spPr/>
      <dgm:t>
        <a:bodyPr/>
        <a:lstStyle/>
        <a:p>
          <a:endParaRPr lang="es-ES"/>
        </a:p>
      </dgm:t>
    </dgm:pt>
    <dgm:pt modelId="{6F127C25-D0AA-4860-992D-EAB801008B69}" type="sibTrans" cxnId="{43C31E01-8A77-4C62-86AF-6DA1CFB0333B}">
      <dgm:prSet/>
      <dgm:spPr/>
      <dgm:t>
        <a:bodyPr/>
        <a:lstStyle/>
        <a:p>
          <a:endParaRPr lang="es-ES"/>
        </a:p>
      </dgm:t>
    </dgm:pt>
    <dgm:pt modelId="{D3804B5A-1D2C-4D69-9AD7-E8C49755ADE0}">
      <dgm:prSet/>
      <dgm:spPr>
        <a:solidFill>
          <a:schemeClr val="accent1">
            <a:lumMod val="75000"/>
            <a:alpha val="40000"/>
          </a:schemeClr>
        </a:solidFill>
      </dgm:spPr>
      <dgm:t>
        <a:bodyPr/>
        <a:lstStyle/>
        <a:p>
          <a:pPr rtl="0"/>
          <a:r>
            <a:rPr lang="es-CO" smtClean="0"/>
            <a:t>Seguridad y Salud en el Trabajo.</a:t>
          </a:r>
          <a:endParaRPr lang="es-CO"/>
        </a:p>
      </dgm:t>
    </dgm:pt>
    <dgm:pt modelId="{B79354E6-23BB-447B-B7B5-04AAC88238D7}" type="parTrans" cxnId="{6591B829-C88D-4172-9123-58AA6F8634D5}">
      <dgm:prSet/>
      <dgm:spPr/>
      <dgm:t>
        <a:bodyPr/>
        <a:lstStyle/>
        <a:p>
          <a:endParaRPr lang="es-ES"/>
        </a:p>
      </dgm:t>
    </dgm:pt>
    <dgm:pt modelId="{75855AC2-5579-4143-9485-BFA5274A8504}" type="sibTrans" cxnId="{6591B829-C88D-4172-9123-58AA6F8634D5}">
      <dgm:prSet/>
      <dgm:spPr/>
      <dgm:t>
        <a:bodyPr/>
        <a:lstStyle/>
        <a:p>
          <a:endParaRPr lang="es-ES"/>
        </a:p>
      </dgm:t>
    </dgm:pt>
    <dgm:pt modelId="{00396BE0-72C3-4C09-93FD-58F5BBACD7C7}">
      <dgm:prSet/>
      <dgm:spPr>
        <a:solidFill>
          <a:srgbClr val="FFFF00">
            <a:alpha val="40000"/>
          </a:srgbClr>
        </a:solidFill>
      </dgm:spPr>
      <dgm:t>
        <a:bodyPr/>
        <a:lstStyle/>
        <a:p>
          <a:pPr rtl="0"/>
          <a:r>
            <a:rPr lang="es-CO" smtClean="0"/>
            <a:t>Indicadores.</a:t>
          </a:r>
          <a:endParaRPr lang="es-CO"/>
        </a:p>
      </dgm:t>
    </dgm:pt>
    <dgm:pt modelId="{51F51542-2BF7-422E-9D9B-7856823C88D1}" type="parTrans" cxnId="{0EE4D195-514D-4B59-8D60-2D3A302FCD8B}">
      <dgm:prSet/>
      <dgm:spPr/>
      <dgm:t>
        <a:bodyPr/>
        <a:lstStyle/>
        <a:p>
          <a:endParaRPr lang="es-ES"/>
        </a:p>
      </dgm:t>
    </dgm:pt>
    <dgm:pt modelId="{50B1E704-3227-4605-84DC-9D000F345872}" type="sibTrans" cxnId="{0EE4D195-514D-4B59-8D60-2D3A302FCD8B}">
      <dgm:prSet/>
      <dgm:spPr/>
      <dgm:t>
        <a:bodyPr/>
        <a:lstStyle/>
        <a:p>
          <a:endParaRPr lang="es-ES"/>
        </a:p>
      </dgm:t>
    </dgm:pt>
    <dgm:pt modelId="{A367DE74-AF24-46A2-A9BA-86DDCD98CD21}">
      <dgm:prSet/>
      <dgm:spPr>
        <a:solidFill>
          <a:srgbClr val="C00000">
            <a:alpha val="40000"/>
          </a:srgbClr>
        </a:solidFill>
      </dgm:spPr>
      <dgm:t>
        <a:bodyPr/>
        <a:lstStyle/>
        <a:p>
          <a:pPr rtl="0"/>
          <a:r>
            <a:rPr lang="es-CO" smtClean="0"/>
            <a:t>Auditoría.</a:t>
          </a:r>
          <a:endParaRPr lang="es-CO"/>
        </a:p>
      </dgm:t>
    </dgm:pt>
    <dgm:pt modelId="{204704C2-DAE1-483C-B2B0-5E48E38950E1}" type="parTrans" cxnId="{B73026FF-912D-448A-9E75-ADFBD1809769}">
      <dgm:prSet/>
      <dgm:spPr/>
      <dgm:t>
        <a:bodyPr/>
        <a:lstStyle/>
        <a:p>
          <a:endParaRPr lang="es-ES"/>
        </a:p>
      </dgm:t>
    </dgm:pt>
    <dgm:pt modelId="{922EA1CB-5E76-4900-AC71-92C617D0FFDE}" type="sibTrans" cxnId="{B73026FF-912D-448A-9E75-ADFBD1809769}">
      <dgm:prSet/>
      <dgm:spPr/>
      <dgm:t>
        <a:bodyPr/>
        <a:lstStyle/>
        <a:p>
          <a:endParaRPr lang="es-ES"/>
        </a:p>
      </dgm:t>
    </dgm:pt>
    <dgm:pt modelId="{87446E2A-3661-4C49-B634-F07E2FAE975C}">
      <dgm:prSet/>
      <dgm:spPr>
        <a:solidFill>
          <a:schemeClr val="accent4">
            <a:alpha val="40000"/>
          </a:schemeClr>
        </a:solidFill>
      </dgm:spPr>
      <dgm:t>
        <a:bodyPr/>
        <a:lstStyle/>
        <a:p>
          <a:pPr rtl="0"/>
          <a:r>
            <a:rPr lang="es-CO" smtClean="0"/>
            <a:t>Mejoramiento. </a:t>
          </a:r>
          <a:endParaRPr lang="es-CO"/>
        </a:p>
      </dgm:t>
    </dgm:pt>
    <dgm:pt modelId="{6D742BF9-7CB4-4548-A05A-5CD70DE9011D}" type="parTrans" cxnId="{A89D74A5-9603-4DD3-8C08-25EED3031A85}">
      <dgm:prSet/>
      <dgm:spPr/>
      <dgm:t>
        <a:bodyPr/>
        <a:lstStyle/>
        <a:p>
          <a:endParaRPr lang="es-ES"/>
        </a:p>
      </dgm:t>
    </dgm:pt>
    <dgm:pt modelId="{AB8E3B77-A829-4F5B-987B-1228D57AF91E}" type="sibTrans" cxnId="{A89D74A5-9603-4DD3-8C08-25EED3031A85}">
      <dgm:prSet/>
      <dgm:spPr/>
      <dgm:t>
        <a:bodyPr/>
        <a:lstStyle/>
        <a:p>
          <a:endParaRPr lang="es-ES"/>
        </a:p>
      </dgm:t>
    </dgm:pt>
    <dgm:pt modelId="{B1C5E266-76CA-4A16-827E-4896180EADB2}">
      <dgm:prSet/>
      <dgm:spPr>
        <a:solidFill>
          <a:schemeClr val="accent2">
            <a:lumMod val="50000"/>
            <a:alpha val="40000"/>
          </a:schemeClr>
        </a:solidFill>
      </dgm:spPr>
      <dgm:t>
        <a:bodyPr/>
        <a:lstStyle/>
        <a:p>
          <a:pPr rtl="0"/>
          <a:r>
            <a:rPr lang="es-CO" smtClean="0"/>
            <a:t>Tareas.</a:t>
          </a:r>
          <a:endParaRPr lang="es-CO"/>
        </a:p>
      </dgm:t>
    </dgm:pt>
    <dgm:pt modelId="{829C5D22-7DF2-49D9-91C6-5D639EB0C24D}" type="parTrans" cxnId="{949322CA-00FE-4964-891F-15FD127E2092}">
      <dgm:prSet/>
      <dgm:spPr/>
      <dgm:t>
        <a:bodyPr/>
        <a:lstStyle/>
        <a:p>
          <a:endParaRPr lang="es-ES"/>
        </a:p>
      </dgm:t>
    </dgm:pt>
    <dgm:pt modelId="{7D701031-70FF-444B-8A23-DE758B82C4E7}" type="sibTrans" cxnId="{949322CA-00FE-4964-891F-15FD127E2092}">
      <dgm:prSet/>
      <dgm:spPr/>
      <dgm:t>
        <a:bodyPr/>
        <a:lstStyle/>
        <a:p>
          <a:endParaRPr lang="es-ES"/>
        </a:p>
      </dgm:t>
    </dgm:pt>
    <dgm:pt modelId="{5CC0203B-1ECA-436A-B389-9C723A5A7415}">
      <dgm:prSet/>
      <dgm:spPr>
        <a:solidFill>
          <a:schemeClr val="bg2">
            <a:lumMod val="50000"/>
            <a:alpha val="40000"/>
          </a:schemeClr>
        </a:solidFill>
      </dgm:spPr>
      <dgm:t>
        <a:bodyPr/>
        <a:lstStyle/>
        <a:p>
          <a:pPr rtl="0"/>
          <a:r>
            <a:rPr lang="es-CO" smtClean="0"/>
            <a:t>Actas e Informes.</a:t>
          </a:r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5DC7E5CB-1AD4-469C-9B11-3B01B9FEA740}" type="parTrans" cxnId="{ABC34FDD-5A4E-426A-B60B-3CFA8BD41789}">
      <dgm:prSet/>
      <dgm:spPr/>
      <dgm:t>
        <a:bodyPr/>
        <a:lstStyle/>
        <a:p>
          <a:endParaRPr lang="es-ES"/>
        </a:p>
      </dgm:t>
    </dgm:pt>
    <dgm:pt modelId="{40B325F0-CA49-4392-9AA4-1F8B05EB194B}" type="sibTrans" cxnId="{ABC34FDD-5A4E-426A-B60B-3CFA8BD41789}">
      <dgm:prSet/>
      <dgm:spPr/>
      <dgm:t>
        <a:bodyPr/>
        <a:lstStyle/>
        <a:p>
          <a:endParaRPr lang="es-ES"/>
        </a:p>
      </dgm:t>
    </dgm:pt>
    <dgm:pt modelId="{B2E6B083-E9A3-40F7-A64E-71ECFC67050C}" type="pres">
      <dgm:prSet presAssocID="{0975ABD4-9B27-425B-B2C5-F612F73531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7A68EE-9789-4DEA-B9E5-59FF676DA737}" type="pres">
      <dgm:prSet presAssocID="{88E31908-6795-4EDA-AC39-7D570932AD73}" presName="composite" presStyleCnt="0"/>
      <dgm:spPr/>
    </dgm:pt>
    <dgm:pt modelId="{87767EBF-D51D-47C0-B729-14869B72B1B8}" type="pres">
      <dgm:prSet presAssocID="{88E31908-6795-4EDA-AC39-7D570932AD73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BEF16C-8F32-43B1-A40F-FB8F1DF86B77}" type="pres">
      <dgm:prSet presAssocID="{88E31908-6795-4EDA-AC39-7D570932AD73}" presName="rect2" presStyleLbl="fgImgPlace1" presStyleIdx="0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1040E53-8130-45B0-992E-8CBB1AC99473}" type="pres">
      <dgm:prSet presAssocID="{6F127C25-D0AA-4860-992D-EAB801008B69}" presName="sibTrans" presStyleCnt="0"/>
      <dgm:spPr/>
    </dgm:pt>
    <dgm:pt modelId="{19B5F78F-A1C1-4D7F-80C3-EA6F86F801CE}" type="pres">
      <dgm:prSet presAssocID="{D3804B5A-1D2C-4D69-9AD7-E8C49755ADE0}" presName="composite" presStyleCnt="0"/>
      <dgm:spPr/>
    </dgm:pt>
    <dgm:pt modelId="{E68C180F-AE45-4BEA-9CCB-37BF43097129}" type="pres">
      <dgm:prSet presAssocID="{D3804B5A-1D2C-4D69-9AD7-E8C49755ADE0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A298DD-176D-45FD-A208-46F12EDED896}" type="pres">
      <dgm:prSet presAssocID="{D3804B5A-1D2C-4D69-9AD7-E8C49755ADE0}" presName="rect2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286E269-6EB2-4780-BD17-9E953721E8AD}" type="pres">
      <dgm:prSet presAssocID="{75855AC2-5579-4143-9485-BFA5274A8504}" presName="sibTrans" presStyleCnt="0"/>
      <dgm:spPr/>
    </dgm:pt>
    <dgm:pt modelId="{56D74BF2-F4E9-4F45-B819-2DCB292F0A22}" type="pres">
      <dgm:prSet presAssocID="{00396BE0-72C3-4C09-93FD-58F5BBACD7C7}" presName="composite" presStyleCnt="0"/>
      <dgm:spPr/>
    </dgm:pt>
    <dgm:pt modelId="{5DE9DB0D-3496-4306-ADC7-97B9E5A3EB69}" type="pres">
      <dgm:prSet presAssocID="{00396BE0-72C3-4C09-93FD-58F5BBACD7C7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6EEF0B-DC88-41F7-85E8-56823779B2DD}" type="pres">
      <dgm:prSet presAssocID="{00396BE0-72C3-4C09-93FD-58F5BBACD7C7}" presName="rect2" presStyleLbl="fgImgPlace1" presStyleIdx="2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A0ED042-063F-40F6-905E-EA7A177418A6}" type="pres">
      <dgm:prSet presAssocID="{50B1E704-3227-4605-84DC-9D000F345872}" presName="sibTrans" presStyleCnt="0"/>
      <dgm:spPr/>
    </dgm:pt>
    <dgm:pt modelId="{495EC09B-2DA3-475D-BE33-4D098684CB0F}" type="pres">
      <dgm:prSet presAssocID="{A367DE74-AF24-46A2-A9BA-86DDCD98CD21}" presName="composite" presStyleCnt="0"/>
      <dgm:spPr/>
    </dgm:pt>
    <dgm:pt modelId="{5C39551E-EAF4-445E-94C4-617979D6D770}" type="pres">
      <dgm:prSet presAssocID="{A367DE74-AF24-46A2-A9BA-86DDCD98CD21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D2498-2BB7-43DA-A2F6-582A1D4D2C1F}" type="pres">
      <dgm:prSet presAssocID="{A367DE74-AF24-46A2-A9BA-86DDCD98CD21}" presName="rect2" presStyleLbl="fgImgPlace1" presStyleIdx="3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000" r="-131000"/>
          </a:stretch>
        </a:blipFill>
      </dgm:spPr>
    </dgm:pt>
    <dgm:pt modelId="{FDCEF88D-C4E5-46EF-B427-B90E95847546}" type="pres">
      <dgm:prSet presAssocID="{922EA1CB-5E76-4900-AC71-92C617D0FFDE}" presName="sibTrans" presStyleCnt="0"/>
      <dgm:spPr/>
    </dgm:pt>
    <dgm:pt modelId="{CB11AAE8-B69B-4A10-949E-B0FA11540F85}" type="pres">
      <dgm:prSet presAssocID="{87446E2A-3661-4C49-B634-F07E2FAE975C}" presName="composite" presStyleCnt="0"/>
      <dgm:spPr/>
    </dgm:pt>
    <dgm:pt modelId="{127DCFD8-9D40-4729-9DFA-47DB4E54A619}" type="pres">
      <dgm:prSet presAssocID="{87446E2A-3661-4C49-B634-F07E2FAE975C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B13BD4-5758-490A-9B58-5C9574F1676B}" type="pres">
      <dgm:prSet presAssocID="{87446E2A-3661-4C49-B634-F07E2FAE975C}" presName="rect2" presStyleLbl="fgImgPlace1" presStyleIdx="4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1A0F46A8-F381-449C-AEDB-0AFCB29D0CF3}" type="pres">
      <dgm:prSet presAssocID="{AB8E3B77-A829-4F5B-987B-1228D57AF91E}" presName="sibTrans" presStyleCnt="0"/>
      <dgm:spPr/>
    </dgm:pt>
    <dgm:pt modelId="{EE5030F0-D49D-419B-B454-197DB5B067B5}" type="pres">
      <dgm:prSet presAssocID="{B1C5E266-76CA-4A16-827E-4896180EADB2}" presName="composite" presStyleCnt="0"/>
      <dgm:spPr/>
    </dgm:pt>
    <dgm:pt modelId="{F013F08F-15A8-40E3-B48B-A165008A0FD8}" type="pres">
      <dgm:prSet presAssocID="{B1C5E266-76CA-4A16-827E-4896180EADB2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EA474B-51F9-4CB9-8BEE-2B6BEC3B083A}" type="pres">
      <dgm:prSet presAssocID="{B1C5E266-76CA-4A16-827E-4896180EADB2}" presName="rect2" presStyleLbl="fgImgPlace1" presStyleIdx="5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EF8826B-4712-410F-811C-59BE247C2855}" type="pres">
      <dgm:prSet presAssocID="{7D701031-70FF-444B-8A23-DE758B82C4E7}" presName="sibTrans" presStyleCnt="0"/>
      <dgm:spPr/>
    </dgm:pt>
    <dgm:pt modelId="{B112A4B9-FC38-4C1D-96D7-B90FC00A5926}" type="pres">
      <dgm:prSet presAssocID="{5CC0203B-1ECA-436A-B389-9C723A5A7415}" presName="composite" presStyleCnt="0"/>
      <dgm:spPr/>
    </dgm:pt>
    <dgm:pt modelId="{A5374BC6-F8D0-46F7-A6C7-3B90BDA3BE24}" type="pres">
      <dgm:prSet presAssocID="{5CC0203B-1ECA-436A-B389-9C723A5A7415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9426FD-5EA5-4241-BB3F-1CFD91AA6281}" type="pres">
      <dgm:prSet presAssocID="{5CC0203B-1ECA-436A-B389-9C723A5A7415}" presName="rect2" presStyleLbl="fgImgPlace1" presStyleIdx="6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BB597CF5-23AD-4088-9580-B0DFBE975811}" type="presOf" srcId="{D3804B5A-1D2C-4D69-9AD7-E8C49755ADE0}" destId="{E68C180F-AE45-4BEA-9CCB-37BF43097129}" srcOrd="0" destOrd="0" presId="urn:microsoft.com/office/officeart/2008/layout/PictureStrips"/>
    <dgm:cxn modelId="{B73026FF-912D-448A-9E75-ADFBD1809769}" srcId="{0975ABD4-9B27-425B-B2C5-F612F7353174}" destId="{A367DE74-AF24-46A2-A9BA-86DDCD98CD21}" srcOrd="3" destOrd="0" parTransId="{204704C2-DAE1-483C-B2B0-5E48E38950E1}" sibTransId="{922EA1CB-5E76-4900-AC71-92C617D0FFDE}"/>
    <dgm:cxn modelId="{86309AF0-C19A-448B-8C41-1CD7AD595FD3}" type="presOf" srcId="{00396BE0-72C3-4C09-93FD-58F5BBACD7C7}" destId="{5DE9DB0D-3496-4306-ADC7-97B9E5A3EB69}" srcOrd="0" destOrd="0" presId="urn:microsoft.com/office/officeart/2008/layout/PictureStrips"/>
    <dgm:cxn modelId="{43C31E01-8A77-4C62-86AF-6DA1CFB0333B}" srcId="{0975ABD4-9B27-425B-B2C5-F612F7353174}" destId="{88E31908-6795-4EDA-AC39-7D570932AD73}" srcOrd="0" destOrd="0" parTransId="{59D07378-214C-4F82-8F42-03E7A27D635E}" sibTransId="{6F127C25-D0AA-4860-992D-EAB801008B69}"/>
    <dgm:cxn modelId="{B9FDBCFA-E52F-4E09-8740-FE260AEBA350}" type="presOf" srcId="{A367DE74-AF24-46A2-A9BA-86DDCD98CD21}" destId="{5C39551E-EAF4-445E-94C4-617979D6D770}" srcOrd="0" destOrd="0" presId="urn:microsoft.com/office/officeart/2008/layout/PictureStrips"/>
    <dgm:cxn modelId="{C0475394-31C0-44F4-BF3E-204E8DA418DD}" type="presOf" srcId="{87446E2A-3661-4C49-B634-F07E2FAE975C}" destId="{127DCFD8-9D40-4729-9DFA-47DB4E54A619}" srcOrd="0" destOrd="0" presId="urn:microsoft.com/office/officeart/2008/layout/PictureStrips"/>
    <dgm:cxn modelId="{A77B52D6-FC51-4C8E-A69A-789BEE17479B}" type="presOf" srcId="{88E31908-6795-4EDA-AC39-7D570932AD73}" destId="{87767EBF-D51D-47C0-B729-14869B72B1B8}" srcOrd="0" destOrd="0" presId="urn:microsoft.com/office/officeart/2008/layout/PictureStrips"/>
    <dgm:cxn modelId="{7E7DB0FF-4612-4086-A936-FEB8E949C421}" type="presOf" srcId="{0975ABD4-9B27-425B-B2C5-F612F7353174}" destId="{B2E6B083-E9A3-40F7-A64E-71ECFC67050C}" srcOrd="0" destOrd="0" presId="urn:microsoft.com/office/officeart/2008/layout/PictureStrips"/>
    <dgm:cxn modelId="{A89D74A5-9603-4DD3-8C08-25EED3031A85}" srcId="{0975ABD4-9B27-425B-B2C5-F612F7353174}" destId="{87446E2A-3661-4C49-B634-F07E2FAE975C}" srcOrd="4" destOrd="0" parTransId="{6D742BF9-7CB4-4548-A05A-5CD70DE9011D}" sibTransId="{AB8E3B77-A829-4F5B-987B-1228D57AF91E}"/>
    <dgm:cxn modelId="{8F23A9CD-BFD3-48D7-AA56-2D986AC12A41}" type="presOf" srcId="{5CC0203B-1ECA-436A-B389-9C723A5A7415}" destId="{A5374BC6-F8D0-46F7-A6C7-3B90BDA3BE24}" srcOrd="0" destOrd="0" presId="urn:microsoft.com/office/officeart/2008/layout/PictureStrips"/>
    <dgm:cxn modelId="{949322CA-00FE-4964-891F-15FD127E2092}" srcId="{0975ABD4-9B27-425B-B2C5-F612F7353174}" destId="{B1C5E266-76CA-4A16-827E-4896180EADB2}" srcOrd="5" destOrd="0" parTransId="{829C5D22-7DF2-49D9-91C6-5D639EB0C24D}" sibTransId="{7D701031-70FF-444B-8A23-DE758B82C4E7}"/>
    <dgm:cxn modelId="{6591B829-C88D-4172-9123-58AA6F8634D5}" srcId="{0975ABD4-9B27-425B-B2C5-F612F7353174}" destId="{D3804B5A-1D2C-4D69-9AD7-E8C49755ADE0}" srcOrd="1" destOrd="0" parTransId="{B79354E6-23BB-447B-B7B5-04AAC88238D7}" sibTransId="{75855AC2-5579-4143-9485-BFA5274A8504}"/>
    <dgm:cxn modelId="{0EE4D195-514D-4B59-8D60-2D3A302FCD8B}" srcId="{0975ABD4-9B27-425B-B2C5-F612F7353174}" destId="{00396BE0-72C3-4C09-93FD-58F5BBACD7C7}" srcOrd="2" destOrd="0" parTransId="{51F51542-2BF7-422E-9D9B-7856823C88D1}" sibTransId="{50B1E704-3227-4605-84DC-9D000F345872}"/>
    <dgm:cxn modelId="{ABC34FDD-5A4E-426A-B60B-3CFA8BD41789}" srcId="{0975ABD4-9B27-425B-B2C5-F612F7353174}" destId="{5CC0203B-1ECA-436A-B389-9C723A5A7415}" srcOrd="6" destOrd="0" parTransId="{5DC7E5CB-1AD4-469C-9B11-3B01B9FEA740}" sibTransId="{40B325F0-CA49-4392-9AA4-1F8B05EB194B}"/>
    <dgm:cxn modelId="{DC114694-71F7-4328-AACC-4607FD6E6A65}" type="presOf" srcId="{B1C5E266-76CA-4A16-827E-4896180EADB2}" destId="{F013F08F-15A8-40E3-B48B-A165008A0FD8}" srcOrd="0" destOrd="0" presId="urn:microsoft.com/office/officeart/2008/layout/PictureStrips"/>
    <dgm:cxn modelId="{995FF68F-53D4-4986-B0FC-2EA58F6891BE}" type="presParOf" srcId="{B2E6B083-E9A3-40F7-A64E-71ECFC67050C}" destId="{B97A68EE-9789-4DEA-B9E5-59FF676DA737}" srcOrd="0" destOrd="0" presId="urn:microsoft.com/office/officeart/2008/layout/PictureStrips"/>
    <dgm:cxn modelId="{0AAE92C5-7E16-4BB5-AFCA-C78D522185B6}" type="presParOf" srcId="{B97A68EE-9789-4DEA-B9E5-59FF676DA737}" destId="{87767EBF-D51D-47C0-B729-14869B72B1B8}" srcOrd="0" destOrd="0" presId="urn:microsoft.com/office/officeart/2008/layout/PictureStrips"/>
    <dgm:cxn modelId="{65251117-7990-41C4-8A8B-CE9A6C037276}" type="presParOf" srcId="{B97A68EE-9789-4DEA-B9E5-59FF676DA737}" destId="{9CBEF16C-8F32-43B1-A40F-FB8F1DF86B77}" srcOrd="1" destOrd="0" presId="urn:microsoft.com/office/officeart/2008/layout/PictureStrips"/>
    <dgm:cxn modelId="{A4F43B1E-0C7C-4D52-804F-18B769936628}" type="presParOf" srcId="{B2E6B083-E9A3-40F7-A64E-71ECFC67050C}" destId="{A1040E53-8130-45B0-992E-8CBB1AC99473}" srcOrd="1" destOrd="0" presId="urn:microsoft.com/office/officeart/2008/layout/PictureStrips"/>
    <dgm:cxn modelId="{245B97F3-89D1-4373-B983-35458C37D143}" type="presParOf" srcId="{B2E6B083-E9A3-40F7-A64E-71ECFC67050C}" destId="{19B5F78F-A1C1-4D7F-80C3-EA6F86F801CE}" srcOrd="2" destOrd="0" presId="urn:microsoft.com/office/officeart/2008/layout/PictureStrips"/>
    <dgm:cxn modelId="{E2FCFB32-70DB-488D-AF1C-9CB9EBBA6D1A}" type="presParOf" srcId="{19B5F78F-A1C1-4D7F-80C3-EA6F86F801CE}" destId="{E68C180F-AE45-4BEA-9CCB-37BF43097129}" srcOrd="0" destOrd="0" presId="urn:microsoft.com/office/officeart/2008/layout/PictureStrips"/>
    <dgm:cxn modelId="{AFA254D7-6D8B-413E-A758-0C9B3369CF73}" type="presParOf" srcId="{19B5F78F-A1C1-4D7F-80C3-EA6F86F801CE}" destId="{9AA298DD-176D-45FD-A208-46F12EDED896}" srcOrd="1" destOrd="0" presId="urn:microsoft.com/office/officeart/2008/layout/PictureStrips"/>
    <dgm:cxn modelId="{B12A689F-1532-497B-940D-FE69C0668D1A}" type="presParOf" srcId="{B2E6B083-E9A3-40F7-A64E-71ECFC67050C}" destId="{E286E269-6EB2-4780-BD17-9E953721E8AD}" srcOrd="3" destOrd="0" presId="urn:microsoft.com/office/officeart/2008/layout/PictureStrips"/>
    <dgm:cxn modelId="{01D1D0C2-69C7-4EB2-869A-23A60F295E4C}" type="presParOf" srcId="{B2E6B083-E9A3-40F7-A64E-71ECFC67050C}" destId="{56D74BF2-F4E9-4F45-B819-2DCB292F0A22}" srcOrd="4" destOrd="0" presId="urn:microsoft.com/office/officeart/2008/layout/PictureStrips"/>
    <dgm:cxn modelId="{2F98C8BD-6F0B-4F96-B437-17FC5E4F0C0B}" type="presParOf" srcId="{56D74BF2-F4E9-4F45-B819-2DCB292F0A22}" destId="{5DE9DB0D-3496-4306-ADC7-97B9E5A3EB69}" srcOrd="0" destOrd="0" presId="urn:microsoft.com/office/officeart/2008/layout/PictureStrips"/>
    <dgm:cxn modelId="{512D55F5-F996-43CF-837A-358DE4DF4550}" type="presParOf" srcId="{56D74BF2-F4E9-4F45-B819-2DCB292F0A22}" destId="{6C6EEF0B-DC88-41F7-85E8-56823779B2DD}" srcOrd="1" destOrd="0" presId="urn:microsoft.com/office/officeart/2008/layout/PictureStrips"/>
    <dgm:cxn modelId="{9A932F0F-7D03-4900-8B35-3183226A60B2}" type="presParOf" srcId="{B2E6B083-E9A3-40F7-A64E-71ECFC67050C}" destId="{1A0ED042-063F-40F6-905E-EA7A177418A6}" srcOrd="5" destOrd="0" presId="urn:microsoft.com/office/officeart/2008/layout/PictureStrips"/>
    <dgm:cxn modelId="{52CA31AC-802D-494B-9D86-F09D2A89073D}" type="presParOf" srcId="{B2E6B083-E9A3-40F7-A64E-71ECFC67050C}" destId="{495EC09B-2DA3-475D-BE33-4D098684CB0F}" srcOrd="6" destOrd="0" presId="urn:microsoft.com/office/officeart/2008/layout/PictureStrips"/>
    <dgm:cxn modelId="{E081D952-6AFC-4C0C-A74E-6C42AA7E192E}" type="presParOf" srcId="{495EC09B-2DA3-475D-BE33-4D098684CB0F}" destId="{5C39551E-EAF4-445E-94C4-617979D6D770}" srcOrd="0" destOrd="0" presId="urn:microsoft.com/office/officeart/2008/layout/PictureStrips"/>
    <dgm:cxn modelId="{5594C125-6854-4479-AB56-1C7E658C315A}" type="presParOf" srcId="{495EC09B-2DA3-475D-BE33-4D098684CB0F}" destId="{E87D2498-2BB7-43DA-A2F6-582A1D4D2C1F}" srcOrd="1" destOrd="0" presId="urn:microsoft.com/office/officeart/2008/layout/PictureStrips"/>
    <dgm:cxn modelId="{2B76E2FF-EFAD-4EC0-ABE3-EA9F92D5CA72}" type="presParOf" srcId="{B2E6B083-E9A3-40F7-A64E-71ECFC67050C}" destId="{FDCEF88D-C4E5-46EF-B427-B90E95847546}" srcOrd="7" destOrd="0" presId="urn:microsoft.com/office/officeart/2008/layout/PictureStrips"/>
    <dgm:cxn modelId="{015B1563-DE08-46D7-B248-C0019435C00C}" type="presParOf" srcId="{B2E6B083-E9A3-40F7-A64E-71ECFC67050C}" destId="{CB11AAE8-B69B-4A10-949E-B0FA11540F85}" srcOrd="8" destOrd="0" presId="urn:microsoft.com/office/officeart/2008/layout/PictureStrips"/>
    <dgm:cxn modelId="{52AB62EB-4D8F-48C0-A49D-DCA57594F4D0}" type="presParOf" srcId="{CB11AAE8-B69B-4A10-949E-B0FA11540F85}" destId="{127DCFD8-9D40-4729-9DFA-47DB4E54A619}" srcOrd="0" destOrd="0" presId="urn:microsoft.com/office/officeart/2008/layout/PictureStrips"/>
    <dgm:cxn modelId="{7BB4A0E7-EAA2-428B-8E65-B1F7B1AF0682}" type="presParOf" srcId="{CB11AAE8-B69B-4A10-949E-B0FA11540F85}" destId="{23B13BD4-5758-490A-9B58-5C9574F1676B}" srcOrd="1" destOrd="0" presId="urn:microsoft.com/office/officeart/2008/layout/PictureStrips"/>
    <dgm:cxn modelId="{B50A52CD-3CD3-4A46-823E-FD26E5407B15}" type="presParOf" srcId="{B2E6B083-E9A3-40F7-A64E-71ECFC67050C}" destId="{1A0F46A8-F381-449C-AEDB-0AFCB29D0CF3}" srcOrd="9" destOrd="0" presId="urn:microsoft.com/office/officeart/2008/layout/PictureStrips"/>
    <dgm:cxn modelId="{09D9914E-BDDE-4C37-8F8C-7829C763EE22}" type="presParOf" srcId="{B2E6B083-E9A3-40F7-A64E-71ECFC67050C}" destId="{EE5030F0-D49D-419B-B454-197DB5B067B5}" srcOrd="10" destOrd="0" presId="urn:microsoft.com/office/officeart/2008/layout/PictureStrips"/>
    <dgm:cxn modelId="{029CCB1B-CA52-483C-806B-05AA0A954111}" type="presParOf" srcId="{EE5030F0-D49D-419B-B454-197DB5B067B5}" destId="{F013F08F-15A8-40E3-B48B-A165008A0FD8}" srcOrd="0" destOrd="0" presId="urn:microsoft.com/office/officeart/2008/layout/PictureStrips"/>
    <dgm:cxn modelId="{B65BB2B6-FBA9-4790-BE0D-C0E411194CCF}" type="presParOf" srcId="{EE5030F0-D49D-419B-B454-197DB5B067B5}" destId="{9CEA474B-51F9-4CB9-8BEE-2B6BEC3B083A}" srcOrd="1" destOrd="0" presId="urn:microsoft.com/office/officeart/2008/layout/PictureStrips"/>
    <dgm:cxn modelId="{158C6B8A-3C21-4582-887B-4B2C653F87AD}" type="presParOf" srcId="{B2E6B083-E9A3-40F7-A64E-71ECFC67050C}" destId="{8EF8826B-4712-410F-811C-59BE247C2855}" srcOrd="11" destOrd="0" presId="urn:microsoft.com/office/officeart/2008/layout/PictureStrips"/>
    <dgm:cxn modelId="{DB39C37C-B620-4997-89FE-F8CAED7D21E8}" type="presParOf" srcId="{B2E6B083-E9A3-40F7-A64E-71ECFC67050C}" destId="{B112A4B9-FC38-4C1D-96D7-B90FC00A5926}" srcOrd="12" destOrd="0" presId="urn:microsoft.com/office/officeart/2008/layout/PictureStrips"/>
    <dgm:cxn modelId="{63545BED-B8E9-4299-9862-CE44155E54BD}" type="presParOf" srcId="{B112A4B9-FC38-4C1D-96D7-B90FC00A5926}" destId="{A5374BC6-F8D0-46F7-A6C7-3B90BDA3BE24}" srcOrd="0" destOrd="0" presId="urn:microsoft.com/office/officeart/2008/layout/PictureStrips"/>
    <dgm:cxn modelId="{E795A289-0EB4-47BA-851B-77A8238E4C18}" type="presParOf" srcId="{B112A4B9-FC38-4C1D-96D7-B90FC00A5926}" destId="{599426FD-5EA5-4241-BB3F-1CFD91AA628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D70D3-E60A-4197-98D9-082FEC30FD1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00463B-2848-4D13-856B-950ACA9DEB93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s-CO" dirty="0" smtClean="0"/>
            <a:t>trabaja desde la nube y tendremos la accesibilidad a el si contamos con internet.</a:t>
          </a:r>
          <a:endParaRPr lang="es-CO" dirty="0"/>
        </a:p>
      </dgm:t>
    </dgm:pt>
    <dgm:pt modelId="{4635496D-0129-4A26-A791-298F991E1DE0}" type="parTrans" cxnId="{BA73D504-44AE-400E-BF05-05BF96DFBBD1}">
      <dgm:prSet/>
      <dgm:spPr/>
      <dgm:t>
        <a:bodyPr/>
        <a:lstStyle/>
        <a:p>
          <a:endParaRPr lang="es-ES"/>
        </a:p>
      </dgm:t>
    </dgm:pt>
    <dgm:pt modelId="{C71EA487-94F4-4CE3-A0B0-4FD26C65A3AD}" type="sibTrans" cxnId="{BA73D504-44AE-400E-BF05-05BF96DFBBD1}">
      <dgm:prSet/>
      <dgm:spPr/>
      <dgm:t>
        <a:bodyPr/>
        <a:lstStyle/>
        <a:p>
          <a:endParaRPr lang="es-ES"/>
        </a:p>
      </dgm:t>
    </dgm:pt>
    <dgm:pt modelId="{AF5BDE68-177F-48E2-A8BA-C102FF2E1D92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s-CO" dirty="0" smtClean="0"/>
            <a:t> Se puede ingresar usuarios ilimitados.</a:t>
          </a:r>
          <a:endParaRPr lang="es-CO" dirty="0"/>
        </a:p>
      </dgm:t>
    </dgm:pt>
    <dgm:pt modelId="{73737736-D23B-4C4B-9E80-22170273A4B0}" type="parTrans" cxnId="{A90416D0-2ABD-47CE-B384-000290E33049}">
      <dgm:prSet/>
      <dgm:spPr/>
      <dgm:t>
        <a:bodyPr/>
        <a:lstStyle/>
        <a:p>
          <a:endParaRPr lang="es-ES"/>
        </a:p>
      </dgm:t>
    </dgm:pt>
    <dgm:pt modelId="{51AE6F98-8661-4917-AD0C-18FF5ACBFACD}" type="sibTrans" cxnId="{A90416D0-2ABD-47CE-B384-000290E33049}">
      <dgm:prSet/>
      <dgm:spPr/>
      <dgm:t>
        <a:bodyPr/>
        <a:lstStyle/>
        <a:p>
          <a:endParaRPr lang="es-ES"/>
        </a:p>
      </dgm:t>
    </dgm:pt>
    <dgm:pt modelId="{BC23C45D-C739-4D81-84F8-BE6E0C7330CB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s-CO" dirty="0" smtClean="0"/>
            <a:t>Se notifica a todos los usuarios registrados las tareas que deben realizar.</a:t>
          </a:r>
          <a:endParaRPr lang="es-CO" dirty="0"/>
        </a:p>
      </dgm:t>
    </dgm:pt>
    <dgm:pt modelId="{E8DF64D6-9BA5-4949-B491-C9B7D851CCB9}" type="parTrans" cxnId="{B3224771-AA0F-42BC-B099-EE63CFC57B9F}">
      <dgm:prSet/>
      <dgm:spPr/>
      <dgm:t>
        <a:bodyPr/>
        <a:lstStyle/>
        <a:p>
          <a:endParaRPr lang="es-ES"/>
        </a:p>
      </dgm:t>
    </dgm:pt>
    <dgm:pt modelId="{9F3ED270-E54B-4203-B991-4E454D1D1289}" type="sibTrans" cxnId="{B3224771-AA0F-42BC-B099-EE63CFC57B9F}">
      <dgm:prSet/>
      <dgm:spPr/>
      <dgm:t>
        <a:bodyPr/>
        <a:lstStyle/>
        <a:p>
          <a:endParaRPr lang="es-ES"/>
        </a:p>
      </dgm:t>
    </dgm:pt>
    <dgm:pt modelId="{7406BA31-61C8-4F47-BA23-112DC0DA3DDD}" type="pres">
      <dgm:prSet presAssocID="{593D70D3-E60A-4197-98D9-082FEC30FD1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3DBB6E-C791-496D-AD71-231CF0659C2B}" type="pres">
      <dgm:prSet presAssocID="{D100463B-2848-4D13-856B-950ACA9DEB93}" presName="composite" presStyleCnt="0"/>
      <dgm:spPr/>
    </dgm:pt>
    <dgm:pt modelId="{45183810-1019-45D9-B375-77FCB27D9818}" type="pres">
      <dgm:prSet presAssocID="{D100463B-2848-4D13-856B-950ACA9DEB93}" presName="imgShp" presStyleLbl="fgImgPlace1" presStyleIdx="0" presStyleCnt="3" custLinFactNeighborX="-1126" custLinFactNeighborY="-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75A2095-3519-4C6B-B66D-85673CF94C15}" type="pres">
      <dgm:prSet presAssocID="{D100463B-2848-4D13-856B-950ACA9DEB9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6D229-3660-46BA-88B7-35D7047324B9}" type="pres">
      <dgm:prSet presAssocID="{C71EA487-94F4-4CE3-A0B0-4FD26C65A3AD}" presName="spacing" presStyleCnt="0"/>
      <dgm:spPr/>
    </dgm:pt>
    <dgm:pt modelId="{E6FA6DEF-BC2F-4415-AACD-F42F21BE5312}" type="pres">
      <dgm:prSet presAssocID="{AF5BDE68-177F-48E2-A8BA-C102FF2E1D92}" presName="composite" presStyleCnt="0"/>
      <dgm:spPr/>
    </dgm:pt>
    <dgm:pt modelId="{BE4FC1B4-9233-4B30-B414-89FE4C944A5D}" type="pres">
      <dgm:prSet presAssocID="{AF5BDE68-177F-48E2-A8BA-C102FF2E1D9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6596DB3-EE5A-4C95-9FED-98C7E8E95068}" type="pres">
      <dgm:prSet presAssocID="{AF5BDE68-177F-48E2-A8BA-C102FF2E1D9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D6C46-CE8D-49E8-A32F-BB7D7BA9F712}" type="pres">
      <dgm:prSet presAssocID="{51AE6F98-8661-4917-AD0C-18FF5ACBFACD}" presName="spacing" presStyleCnt="0"/>
      <dgm:spPr/>
    </dgm:pt>
    <dgm:pt modelId="{F3952E81-9AE7-46BF-BDAD-417152A7FA28}" type="pres">
      <dgm:prSet presAssocID="{BC23C45D-C739-4D81-84F8-BE6E0C7330CB}" presName="composite" presStyleCnt="0"/>
      <dgm:spPr/>
    </dgm:pt>
    <dgm:pt modelId="{07AE57D0-BDAB-4493-A996-44BB112807C9}" type="pres">
      <dgm:prSet presAssocID="{BC23C45D-C739-4D81-84F8-BE6E0C7330CB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4CC54BCE-E570-4367-A269-DFA20B231333}" type="pres">
      <dgm:prSet presAssocID="{BC23C45D-C739-4D81-84F8-BE6E0C7330C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1F94BB-355F-4A01-B1EB-B10601125DDB}" type="presOf" srcId="{593D70D3-E60A-4197-98D9-082FEC30FD18}" destId="{7406BA31-61C8-4F47-BA23-112DC0DA3DDD}" srcOrd="0" destOrd="0" presId="urn:microsoft.com/office/officeart/2005/8/layout/vList3"/>
    <dgm:cxn modelId="{A90416D0-2ABD-47CE-B384-000290E33049}" srcId="{593D70D3-E60A-4197-98D9-082FEC30FD18}" destId="{AF5BDE68-177F-48E2-A8BA-C102FF2E1D92}" srcOrd="1" destOrd="0" parTransId="{73737736-D23B-4C4B-9E80-22170273A4B0}" sibTransId="{51AE6F98-8661-4917-AD0C-18FF5ACBFACD}"/>
    <dgm:cxn modelId="{B3224771-AA0F-42BC-B099-EE63CFC57B9F}" srcId="{593D70D3-E60A-4197-98D9-082FEC30FD18}" destId="{BC23C45D-C739-4D81-84F8-BE6E0C7330CB}" srcOrd="2" destOrd="0" parTransId="{E8DF64D6-9BA5-4949-B491-C9B7D851CCB9}" sibTransId="{9F3ED270-E54B-4203-B991-4E454D1D1289}"/>
    <dgm:cxn modelId="{F694AC5A-59DA-4490-A9D0-9BAF4DEC73C3}" type="presOf" srcId="{D100463B-2848-4D13-856B-950ACA9DEB93}" destId="{E75A2095-3519-4C6B-B66D-85673CF94C15}" srcOrd="0" destOrd="0" presId="urn:microsoft.com/office/officeart/2005/8/layout/vList3"/>
    <dgm:cxn modelId="{63BBD451-8E52-401E-BDDA-93631ECDEEF0}" type="presOf" srcId="{AF5BDE68-177F-48E2-A8BA-C102FF2E1D92}" destId="{C6596DB3-EE5A-4C95-9FED-98C7E8E95068}" srcOrd="0" destOrd="0" presId="urn:microsoft.com/office/officeart/2005/8/layout/vList3"/>
    <dgm:cxn modelId="{C88BFCF5-02FE-49A2-A8EF-740860414229}" type="presOf" srcId="{BC23C45D-C739-4D81-84F8-BE6E0C7330CB}" destId="{4CC54BCE-E570-4367-A269-DFA20B231333}" srcOrd="0" destOrd="0" presId="urn:microsoft.com/office/officeart/2005/8/layout/vList3"/>
    <dgm:cxn modelId="{BA73D504-44AE-400E-BF05-05BF96DFBBD1}" srcId="{593D70D3-E60A-4197-98D9-082FEC30FD18}" destId="{D100463B-2848-4D13-856B-950ACA9DEB93}" srcOrd="0" destOrd="0" parTransId="{4635496D-0129-4A26-A791-298F991E1DE0}" sibTransId="{C71EA487-94F4-4CE3-A0B0-4FD26C65A3AD}"/>
    <dgm:cxn modelId="{56562890-9AEA-473C-9388-E02CE717A74D}" type="presParOf" srcId="{7406BA31-61C8-4F47-BA23-112DC0DA3DDD}" destId="{F63DBB6E-C791-496D-AD71-231CF0659C2B}" srcOrd="0" destOrd="0" presId="urn:microsoft.com/office/officeart/2005/8/layout/vList3"/>
    <dgm:cxn modelId="{ECA65AF5-EDD4-4EA0-9CDF-F1F0F92F5077}" type="presParOf" srcId="{F63DBB6E-C791-496D-AD71-231CF0659C2B}" destId="{45183810-1019-45D9-B375-77FCB27D9818}" srcOrd="0" destOrd="0" presId="urn:microsoft.com/office/officeart/2005/8/layout/vList3"/>
    <dgm:cxn modelId="{80396B1B-83D6-48C1-BFE0-4E8166BE4D5C}" type="presParOf" srcId="{F63DBB6E-C791-496D-AD71-231CF0659C2B}" destId="{E75A2095-3519-4C6B-B66D-85673CF94C15}" srcOrd="1" destOrd="0" presId="urn:microsoft.com/office/officeart/2005/8/layout/vList3"/>
    <dgm:cxn modelId="{6EBEA021-42D9-4208-9D4D-974A51784ADE}" type="presParOf" srcId="{7406BA31-61C8-4F47-BA23-112DC0DA3DDD}" destId="{7066D229-3660-46BA-88B7-35D7047324B9}" srcOrd="1" destOrd="0" presId="urn:microsoft.com/office/officeart/2005/8/layout/vList3"/>
    <dgm:cxn modelId="{182E4647-31AF-4CD9-AFF4-87F395FAA11A}" type="presParOf" srcId="{7406BA31-61C8-4F47-BA23-112DC0DA3DDD}" destId="{E6FA6DEF-BC2F-4415-AACD-F42F21BE5312}" srcOrd="2" destOrd="0" presId="urn:microsoft.com/office/officeart/2005/8/layout/vList3"/>
    <dgm:cxn modelId="{2A268329-6762-4B1F-984F-B049D34F86F5}" type="presParOf" srcId="{E6FA6DEF-BC2F-4415-AACD-F42F21BE5312}" destId="{BE4FC1B4-9233-4B30-B414-89FE4C944A5D}" srcOrd="0" destOrd="0" presId="urn:microsoft.com/office/officeart/2005/8/layout/vList3"/>
    <dgm:cxn modelId="{BD37A103-B8A9-4BE7-9E63-92FCDB08845F}" type="presParOf" srcId="{E6FA6DEF-BC2F-4415-AACD-F42F21BE5312}" destId="{C6596DB3-EE5A-4C95-9FED-98C7E8E95068}" srcOrd="1" destOrd="0" presId="urn:microsoft.com/office/officeart/2005/8/layout/vList3"/>
    <dgm:cxn modelId="{10AC0C4D-A989-42F5-8C64-4E9FBC6B4B2F}" type="presParOf" srcId="{7406BA31-61C8-4F47-BA23-112DC0DA3DDD}" destId="{9F3D6C46-CE8D-49E8-A32F-BB7D7BA9F712}" srcOrd="3" destOrd="0" presId="urn:microsoft.com/office/officeart/2005/8/layout/vList3"/>
    <dgm:cxn modelId="{DA38E484-4BDC-43B4-B27B-CDF3F04DD87A}" type="presParOf" srcId="{7406BA31-61C8-4F47-BA23-112DC0DA3DDD}" destId="{F3952E81-9AE7-46BF-BDAD-417152A7FA28}" srcOrd="4" destOrd="0" presId="urn:microsoft.com/office/officeart/2005/8/layout/vList3"/>
    <dgm:cxn modelId="{08FB9B6D-9EAB-431F-B1C2-21D6F85F4BF7}" type="presParOf" srcId="{F3952E81-9AE7-46BF-BDAD-417152A7FA28}" destId="{07AE57D0-BDAB-4493-A996-44BB112807C9}" srcOrd="0" destOrd="0" presId="urn:microsoft.com/office/officeart/2005/8/layout/vList3"/>
    <dgm:cxn modelId="{D9177D09-438D-4C5B-82C7-FFE4902D5905}" type="presParOf" srcId="{F3952E81-9AE7-46BF-BDAD-417152A7FA28}" destId="{4CC54BCE-E570-4367-A269-DFA20B2313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01229E-81C3-4D12-9996-6A94E1B21B9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4B3AE3-9B13-4F08-A969-CFE1DBF5A06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s-CO" dirty="0" smtClean="0"/>
            <a:t>La parte visual del software es configurable en contexto con la empresa</a:t>
          </a:r>
          <a:endParaRPr lang="es-CO" dirty="0"/>
        </a:p>
      </dgm:t>
    </dgm:pt>
    <dgm:pt modelId="{6FAB6223-6D0D-4EF5-A48C-E5EA01A9A49F}" type="parTrans" cxnId="{548D4676-0036-43BC-B576-ED47AF0ADA21}">
      <dgm:prSet/>
      <dgm:spPr/>
      <dgm:t>
        <a:bodyPr/>
        <a:lstStyle/>
        <a:p>
          <a:endParaRPr lang="es-ES"/>
        </a:p>
      </dgm:t>
    </dgm:pt>
    <dgm:pt modelId="{6ACCE8DC-DBB1-4194-A8A1-21856DE22459}" type="sibTrans" cxnId="{548D4676-0036-43BC-B576-ED47AF0ADA21}">
      <dgm:prSet/>
      <dgm:spPr/>
      <dgm:t>
        <a:bodyPr/>
        <a:lstStyle/>
        <a:p>
          <a:endParaRPr lang="es-ES"/>
        </a:p>
      </dgm:t>
    </dgm:pt>
    <dgm:pt modelId="{934E48A7-DC11-49C7-A0E9-CEF1158E2EC2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s-CO" dirty="0" smtClean="0"/>
            <a:t>Se vende a través de un alquiler mensual y por los paquetes que se adquieran.</a:t>
          </a:r>
          <a:endParaRPr lang="es-CO" dirty="0"/>
        </a:p>
      </dgm:t>
    </dgm:pt>
    <dgm:pt modelId="{65EB381D-56BF-4951-A19D-8ECB8C7A94FB}" type="parTrans" cxnId="{BA775634-ABF3-43F6-A4D8-7F80FCEAFE32}">
      <dgm:prSet/>
      <dgm:spPr/>
      <dgm:t>
        <a:bodyPr/>
        <a:lstStyle/>
        <a:p>
          <a:endParaRPr lang="es-ES"/>
        </a:p>
      </dgm:t>
    </dgm:pt>
    <dgm:pt modelId="{156796CF-8FB8-41C1-A423-1DCCE20A925A}" type="sibTrans" cxnId="{BA775634-ABF3-43F6-A4D8-7F80FCEAFE32}">
      <dgm:prSet/>
      <dgm:spPr/>
      <dgm:t>
        <a:bodyPr/>
        <a:lstStyle/>
        <a:p>
          <a:endParaRPr lang="es-ES"/>
        </a:p>
      </dgm:t>
    </dgm:pt>
    <dgm:pt modelId="{C7C7B9F8-46DB-4B52-BE9D-EEF54D43019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s-CO" smtClean="0"/>
            <a:t>Te permite hacer trazabilidad a partir de control de versiones.</a:t>
          </a:r>
          <a:endParaRPr lang="es-CO"/>
        </a:p>
      </dgm:t>
    </dgm:pt>
    <dgm:pt modelId="{C067B485-A199-4CFE-88E7-EA348BAF657F}" type="parTrans" cxnId="{318F51F5-80A9-4E0D-ABBD-ABC2655B0176}">
      <dgm:prSet/>
      <dgm:spPr/>
      <dgm:t>
        <a:bodyPr/>
        <a:lstStyle/>
        <a:p>
          <a:endParaRPr lang="es-ES"/>
        </a:p>
      </dgm:t>
    </dgm:pt>
    <dgm:pt modelId="{14885D36-949D-45FF-AC4B-A7854F32061D}" type="sibTrans" cxnId="{318F51F5-80A9-4E0D-ABBD-ABC2655B0176}">
      <dgm:prSet/>
      <dgm:spPr/>
      <dgm:t>
        <a:bodyPr/>
        <a:lstStyle/>
        <a:p>
          <a:endParaRPr lang="es-ES"/>
        </a:p>
      </dgm:t>
    </dgm:pt>
    <dgm:pt modelId="{8508676D-2457-4979-944B-D090AB2B61C4}" type="pres">
      <dgm:prSet presAssocID="{5601229E-81C3-4D12-9996-6A94E1B21B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7C5AD4-FED2-4D2B-8FA1-53A3E23F4140}" type="pres">
      <dgm:prSet presAssocID="{234B3AE3-9B13-4F08-A969-CFE1DBF5A06E}" presName="composite" presStyleCnt="0"/>
      <dgm:spPr/>
    </dgm:pt>
    <dgm:pt modelId="{93A920B9-A86A-45EA-99BE-1A48BD97062D}" type="pres">
      <dgm:prSet presAssocID="{234B3AE3-9B13-4F08-A969-CFE1DBF5A06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B7715EA-4C79-4CED-89D3-A6445AB64ACC}" type="pres">
      <dgm:prSet presAssocID="{234B3AE3-9B13-4F08-A969-CFE1DBF5A06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87A2DC-69E0-4A04-BCD1-07DEE0D14241}" type="pres">
      <dgm:prSet presAssocID="{6ACCE8DC-DBB1-4194-A8A1-21856DE22459}" presName="spacing" presStyleCnt="0"/>
      <dgm:spPr/>
    </dgm:pt>
    <dgm:pt modelId="{1B49E39E-E16A-4CBA-B20D-71AEAC0D3D7B}" type="pres">
      <dgm:prSet presAssocID="{934E48A7-DC11-49C7-A0E9-CEF1158E2EC2}" presName="composite" presStyleCnt="0"/>
      <dgm:spPr/>
    </dgm:pt>
    <dgm:pt modelId="{4B834B26-C22A-4F8F-B697-F5A8D6E75B80}" type="pres">
      <dgm:prSet presAssocID="{934E48A7-DC11-49C7-A0E9-CEF1158E2EC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B2B3592-64E3-4416-A569-57EFE7D17AE3}" type="pres">
      <dgm:prSet presAssocID="{934E48A7-DC11-49C7-A0E9-CEF1158E2EC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D02B6E-EBA5-4B0D-951E-C61DBF6F7DE3}" type="pres">
      <dgm:prSet presAssocID="{156796CF-8FB8-41C1-A423-1DCCE20A925A}" presName="spacing" presStyleCnt="0"/>
      <dgm:spPr/>
    </dgm:pt>
    <dgm:pt modelId="{B2C66415-A454-4F8E-BC14-9F3E7FE027E9}" type="pres">
      <dgm:prSet presAssocID="{C7C7B9F8-46DB-4B52-BE9D-EEF54D43019C}" presName="composite" presStyleCnt="0"/>
      <dgm:spPr/>
    </dgm:pt>
    <dgm:pt modelId="{167EC98B-06A1-4E51-9FB3-C6384076BAD2}" type="pres">
      <dgm:prSet presAssocID="{C7C7B9F8-46DB-4B52-BE9D-EEF54D43019C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BF3C5AB3-FA35-4F2D-9865-92B1C929088F}" type="pres">
      <dgm:prSet presAssocID="{C7C7B9F8-46DB-4B52-BE9D-EEF54D43019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D9D6AF-3DB4-45ED-9EE1-A4154048C181}" type="presOf" srcId="{934E48A7-DC11-49C7-A0E9-CEF1158E2EC2}" destId="{1B2B3592-64E3-4416-A569-57EFE7D17AE3}" srcOrd="0" destOrd="0" presId="urn:microsoft.com/office/officeart/2005/8/layout/vList3"/>
    <dgm:cxn modelId="{75CA2639-066F-40EB-8D28-7EF91DEAD938}" type="presOf" srcId="{234B3AE3-9B13-4F08-A969-CFE1DBF5A06E}" destId="{2B7715EA-4C79-4CED-89D3-A6445AB64ACC}" srcOrd="0" destOrd="0" presId="urn:microsoft.com/office/officeart/2005/8/layout/vList3"/>
    <dgm:cxn modelId="{548D4676-0036-43BC-B576-ED47AF0ADA21}" srcId="{5601229E-81C3-4D12-9996-6A94E1B21B94}" destId="{234B3AE3-9B13-4F08-A969-CFE1DBF5A06E}" srcOrd="0" destOrd="0" parTransId="{6FAB6223-6D0D-4EF5-A48C-E5EA01A9A49F}" sibTransId="{6ACCE8DC-DBB1-4194-A8A1-21856DE22459}"/>
    <dgm:cxn modelId="{318F51F5-80A9-4E0D-ABBD-ABC2655B0176}" srcId="{5601229E-81C3-4D12-9996-6A94E1B21B94}" destId="{C7C7B9F8-46DB-4B52-BE9D-EEF54D43019C}" srcOrd="2" destOrd="0" parTransId="{C067B485-A199-4CFE-88E7-EA348BAF657F}" sibTransId="{14885D36-949D-45FF-AC4B-A7854F32061D}"/>
    <dgm:cxn modelId="{7AC71E7B-3C4D-4130-934B-77D195653198}" type="presOf" srcId="{5601229E-81C3-4D12-9996-6A94E1B21B94}" destId="{8508676D-2457-4979-944B-D090AB2B61C4}" srcOrd="0" destOrd="0" presId="urn:microsoft.com/office/officeart/2005/8/layout/vList3"/>
    <dgm:cxn modelId="{8962E7DE-2962-40C4-A5C7-B929BB6AED19}" type="presOf" srcId="{C7C7B9F8-46DB-4B52-BE9D-EEF54D43019C}" destId="{BF3C5AB3-FA35-4F2D-9865-92B1C929088F}" srcOrd="0" destOrd="0" presId="urn:microsoft.com/office/officeart/2005/8/layout/vList3"/>
    <dgm:cxn modelId="{BA775634-ABF3-43F6-A4D8-7F80FCEAFE32}" srcId="{5601229E-81C3-4D12-9996-6A94E1B21B94}" destId="{934E48A7-DC11-49C7-A0E9-CEF1158E2EC2}" srcOrd="1" destOrd="0" parTransId="{65EB381D-56BF-4951-A19D-8ECB8C7A94FB}" sibTransId="{156796CF-8FB8-41C1-A423-1DCCE20A925A}"/>
    <dgm:cxn modelId="{3EA5B3B7-BA4C-4D47-A897-B06CFCF75DD2}" type="presParOf" srcId="{8508676D-2457-4979-944B-D090AB2B61C4}" destId="{077C5AD4-FED2-4D2B-8FA1-53A3E23F4140}" srcOrd="0" destOrd="0" presId="urn:microsoft.com/office/officeart/2005/8/layout/vList3"/>
    <dgm:cxn modelId="{B3961D0E-4BAA-4AFA-B775-6E6C9A253D88}" type="presParOf" srcId="{077C5AD4-FED2-4D2B-8FA1-53A3E23F4140}" destId="{93A920B9-A86A-45EA-99BE-1A48BD97062D}" srcOrd="0" destOrd="0" presId="urn:microsoft.com/office/officeart/2005/8/layout/vList3"/>
    <dgm:cxn modelId="{BC174CFC-D85C-4700-9DE4-2BF63A564EDC}" type="presParOf" srcId="{077C5AD4-FED2-4D2B-8FA1-53A3E23F4140}" destId="{2B7715EA-4C79-4CED-89D3-A6445AB64ACC}" srcOrd="1" destOrd="0" presId="urn:microsoft.com/office/officeart/2005/8/layout/vList3"/>
    <dgm:cxn modelId="{45218EAC-183D-4780-A802-F8571BB169D7}" type="presParOf" srcId="{8508676D-2457-4979-944B-D090AB2B61C4}" destId="{5A87A2DC-69E0-4A04-BCD1-07DEE0D14241}" srcOrd="1" destOrd="0" presId="urn:microsoft.com/office/officeart/2005/8/layout/vList3"/>
    <dgm:cxn modelId="{BEDD399D-0D56-464E-B797-6DED07941555}" type="presParOf" srcId="{8508676D-2457-4979-944B-D090AB2B61C4}" destId="{1B49E39E-E16A-4CBA-B20D-71AEAC0D3D7B}" srcOrd="2" destOrd="0" presId="urn:microsoft.com/office/officeart/2005/8/layout/vList3"/>
    <dgm:cxn modelId="{FA046703-B410-4A78-9EFE-A8E170A4C0C5}" type="presParOf" srcId="{1B49E39E-E16A-4CBA-B20D-71AEAC0D3D7B}" destId="{4B834B26-C22A-4F8F-B697-F5A8D6E75B80}" srcOrd="0" destOrd="0" presId="urn:microsoft.com/office/officeart/2005/8/layout/vList3"/>
    <dgm:cxn modelId="{991EACD7-C510-4A76-915A-1BE531E3A019}" type="presParOf" srcId="{1B49E39E-E16A-4CBA-B20D-71AEAC0D3D7B}" destId="{1B2B3592-64E3-4416-A569-57EFE7D17AE3}" srcOrd="1" destOrd="0" presId="urn:microsoft.com/office/officeart/2005/8/layout/vList3"/>
    <dgm:cxn modelId="{20D976EA-AAC3-4F9E-8A22-020098DDA7B2}" type="presParOf" srcId="{8508676D-2457-4979-944B-D090AB2B61C4}" destId="{FED02B6E-EBA5-4B0D-951E-C61DBF6F7DE3}" srcOrd="3" destOrd="0" presId="urn:microsoft.com/office/officeart/2005/8/layout/vList3"/>
    <dgm:cxn modelId="{61157737-335F-4D1C-97DE-0897BCC1E916}" type="presParOf" srcId="{8508676D-2457-4979-944B-D090AB2B61C4}" destId="{B2C66415-A454-4F8E-BC14-9F3E7FE027E9}" srcOrd="4" destOrd="0" presId="urn:microsoft.com/office/officeart/2005/8/layout/vList3"/>
    <dgm:cxn modelId="{9FBD6F85-5A48-41F8-BFDF-4FAA97A912B8}" type="presParOf" srcId="{B2C66415-A454-4F8E-BC14-9F3E7FE027E9}" destId="{167EC98B-06A1-4E51-9FB3-C6384076BAD2}" srcOrd="0" destOrd="0" presId="urn:microsoft.com/office/officeart/2005/8/layout/vList3"/>
    <dgm:cxn modelId="{0F3768B3-C688-492C-B336-05AED37F5758}" type="presParOf" srcId="{B2C66415-A454-4F8E-BC14-9F3E7FE027E9}" destId="{BF3C5AB3-FA35-4F2D-9865-92B1C929088F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0A0B6B-9FA6-4EB9-9501-5939DEF9F06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0381AE-EBD9-4CCB-B0C0-02E5240F5330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s-CO" sz="2000" dirty="0" smtClean="0"/>
            <a:t>Te permite ingresar matrices por instalación.</a:t>
          </a:r>
          <a:endParaRPr lang="es-CO" sz="2000" dirty="0"/>
        </a:p>
      </dgm:t>
    </dgm:pt>
    <dgm:pt modelId="{D84B93C0-1159-4E94-AE84-0A785A31F1DF}" type="parTrans" cxnId="{DA44B53A-3CAF-4BF7-A5AB-D8423A3BCF29}">
      <dgm:prSet/>
      <dgm:spPr/>
      <dgm:t>
        <a:bodyPr/>
        <a:lstStyle/>
        <a:p>
          <a:endParaRPr lang="es-ES"/>
        </a:p>
      </dgm:t>
    </dgm:pt>
    <dgm:pt modelId="{A1E88F2E-D3EB-4C8D-8882-695C5BDA0CE9}" type="sibTrans" cxnId="{DA44B53A-3CAF-4BF7-A5AB-D8423A3BCF29}">
      <dgm:prSet/>
      <dgm:spPr/>
      <dgm:t>
        <a:bodyPr/>
        <a:lstStyle/>
        <a:p>
          <a:endParaRPr lang="es-ES"/>
        </a:p>
      </dgm:t>
    </dgm:pt>
    <dgm:pt modelId="{64C9D6B7-E615-4C60-B4DE-FCD82C3F4C93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s-CO" sz="2000" dirty="0" smtClean="0"/>
            <a:t>Es configurable todas las formulas del software</a:t>
          </a:r>
          <a:endParaRPr lang="es-CO" sz="2000" dirty="0"/>
        </a:p>
      </dgm:t>
    </dgm:pt>
    <dgm:pt modelId="{0EF62AC3-0E8D-4238-AFD8-0205543B8F97}" type="parTrans" cxnId="{6696EF2F-A981-4179-AE1F-553D98157E07}">
      <dgm:prSet/>
      <dgm:spPr/>
      <dgm:t>
        <a:bodyPr/>
        <a:lstStyle/>
        <a:p>
          <a:endParaRPr lang="es-ES"/>
        </a:p>
      </dgm:t>
    </dgm:pt>
    <dgm:pt modelId="{92FF1356-335C-4D55-8737-C7D3F61BA9D5}" type="sibTrans" cxnId="{6696EF2F-A981-4179-AE1F-553D98157E07}">
      <dgm:prSet/>
      <dgm:spPr/>
      <dgm:t>
        <a:bodyPr/>
        <a:lstStyle/>
        <a:p>
          <a:endParaRPr lang="es-ES"/>
        </a:p>
      </dgm:t>
    </dgm:pt>
    <dgm:pt modelId="{C417E36A-8560-4142-9EAD-176B1A2F9673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s-CO" sz="1900" dirty="0" smtClean="0"/>
            <a:t>Se puede descargar en PDF (si es documental) o en Excel (si es matricial). Por si la empresa no desea seguir trabajando con el software.</a:t>
          </a:r>
          <a:endParaRPr lang="es-CO" sz="1900" dirty="0"/>
        </a:p>
      </dgm:t>
    </dgm:pt>
    <dgm:pt modelId="{0DD39DB4-D0FC-4B63-BEBA-F24D56821224}" type="parTrans" cxnId="{7BD58452-1912-47BA-AB31-BF6A7C61A489}">
      <dgm:prSet/>
      <dgm:spPr/>
      <dgm:t>
        <a:bodyPr/>
        <a:lstStyle/>
        <a:p>
          <a:endParaRPr lang="es-ES"/>
        </a:p>
      </dgm:t>
    </dgm:pt>
    <dgm:pt modelId="{15D3F86E-71C2-421C-92B9-C454109EFA7A}" type="sibTrans" cxnId="{7BD58452-1912-47BA-AB31-BF6A7C61A489}">
      <dgm:prSet/>
      <dgm:spPr/>
      <dgm:t>
        <a:bodyPr/>
        <a:lstStyle/>
        <a:p>
          <a:endParaRPr lang="es-ES"/>
        </a:p>
      </dgm:t>
    </dgm:pt>
    <dgm:pt modelId="{3101D171-5947-4242-8DB8-5C341647A783}" type="pres">
      <dgm:prSet presAssocID="{FE0A0B6B-9FA6-4EB9-9501-5939DEF9F0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B872FC-7A5E-44F6-986C-71B7146904E8}" type="pres">
      <dgm:prSet presAssocID="{9B0381AE-EBD9-4CCB-B0C0-02E5240F5330}" presName="composite" presStyleCnt="0"/>
      <dgm:spPr/>
    </dgm:pt>
    <dgm:pt modelId="{DD4E9835-AC24-4144-A7E2-A91013387A90}" type="pres">
      <dgm:prSet presAssocID="{9B0381AE-EBD9-4CCB-B0C0-02E5240F533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A56213E-B4BF-480B-8C4C-4CFA6558835F}" type="pres">
      <dgm:prSet presAssocID="{9B0381AE-EBD9-4CCB-B0C0-02E5240F533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5B2AEE-D657-4B84-9C70-9C471D86572F}" type="pres">
      <dgm:prSet presAssocID="{A1E88F2E-D3EB-4C8D-8882-695C5BDA0CE9}" presName="spacing" presStyleCnt="0"/>
      <dgm:spPr/>
    </dgm:pt>
    <dgm:pt modelId="{11451698-B97A-4C2F-83F1-F5FF2056E1A2}" type="pres">
      <dgm:prSet presAssocID="{64C9D6B7-E615-4C60-B4DE-FCD82C3F4C93}" presName="composite" presStyleCnt="0"/>
      <dgm:spPr/>
    </dgm:pt>
    <dgm:pt modelId="{579CBDB6-D8ED-4CFB-8C56-3C1E8A10BD24}" type="pres">
      <dgm:prSet presAssocID="{64C9D6B7-E615-4C60-B4DE-FCD82C3F4C9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6D7B17F-8546-431B-BBC6-657E5D0F4518}" type="pres">
      <dgm:prSet presAssocID="{64C9D6B7-E615-4C60-B4DE-FCD82C3F4C9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F529FD-8E32-43B4-B653-6A791BA30A8D}" type="pres">
      <dgm:prSet presAssocID="{92FF1356-335C-4D55-8737-C7D3F61BA9D5}" presName="spacing" presStyleCnt="0"/>
      <dgm:spPr/>
    </dgm:pt>
    <dgm:pt modelId="{A2D32552-EF67-45F8-9D5D-3E5E12BCB8A8}" type="pres">
      <dgm:prSet presAssocID="{C417E36A-8560-4142-9EAD-176B1A2F9673}" presName="composite" presStyleCnt="0"/>
      <dgm:spPr/>
    </dgm:pt>
    <dgm:pt modelId="{6D521FD6-6F17-4D2D-A00E-B8C6AAEF2DA4}" type="pres">
      <dgm:prSet presAssocID="{C417E36A-8560-4142-9EAD-176B1A2F9673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607B866-294D-4FB8-91B2-A6F543EB81A9}" type="pres">
      <dgm:prSet presAssocID="{C417E36A-8560-4142-9EAD-176B1A2F9673}" presName="txShp" presStyleLbl="node1" presStyleIdx="2" presStyleCnt="3" custScaleY="1319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96EF2F-A981-4179-AE1F-553D98157E07}" srcId="{FE0A0B6B-9FA6-4EB9-9501-5939DEF9F06D}" destId="{64C9D6B7-E615-4C60-B4DE-FCD82C3F4C93}" srcOrd="1" destOrd="0" parTransId="{0EF62AC3-0E8D-4238-AFD8-0205543B8F97}" sibTransId="{92FF1356-335C-4D55-8737-C7D3F61BA9D5}"/>
    <dgm:cxn modelId="{EC73DC5C-8BD1-4B11-A86C-FC5BC8761679}" type="presOf" srcId="{FE0A0B6B-9FA6-4EB9-9501-5939DEF9F06D}" destId="{3101D171-5947-4242-8DB8-5C341647A783}" srcOrd="0" destOrd="0" presId="urn:microsoft.com/office/officeart/2005/8/layout/vList3"/>
    <dgm:cxn modelId="{3B031A29-219F-4B6C-ADB9-A828BA18046B}" type="presOf" srcId="{64C9D6B7-E615-4C60-B4DE-FCD82C3F4C93}" destId="{D6D7B17F-8546-431B-BBC6-657E5D0F4518}" srcOrd="0" destOrd="0" presId="urn:microsoft.com/office/officeart/2005/8/layout/vList3"/>
    <dgm:cxn modelId="{4A275C2A-C574-4386-8178-DCCC00D55889}" type="presOf" srcId="{C417E36A-8560-4142-9EAD-176B1A2F9673}" destId="{3607B866-294D-4FB8-91B2-A6F543EB81A9}" srcOrd="0" destOrd="0" presId="urn:microsoft.com/office/officeart/2005/8/layout/vList3"/>
    <dgm:cxn modelId="{7BD58452-1912-47BA-AB31-BF6A7C61A489}" srcId="{FE0A0B6B-9FA6-4EB9-9501-5939DEF9F06D}" destId="{C417E36A-8560-4142-9EAD-176B1A2F9673}" srcOrd="2" destOrd="0" parTransId="{0DD39DB4-D0FC-4B63-BEBA-F24D56821224}" sibTransId="{15D3F86E-71C2-421C-92B9-C454109EFA7A}"/>
    <dgm:cxn modelId="{DA44B53A-3CAF-4BF7-A5AB-D8423A3BCF29}" srcId="{FE0A0B6B-9FA6-4EB9-9501-5939DEF9F06D}" destId="{9B0381AE-EBD9-4CCB-B0C0-02E5240F5330}" srcOrd="0" destOrd="0" parTransId="{D84B93C0-1159-4E94-AE84-0A785A31F1DF}" sibTransId="{A1E88F2E-D3EB-4C8D-8882-695C5BDA0CE9}"/>
    <dgm:cxn modelId="{05E440A9-20E3-45FD-80BD-B6E4913AD10D}" type="presOf" srcId="{9B0381AE-EBD9-4CCB-B0C0-02E5240F5330}" destId="{FA56213E-B4BF-480B-8C4C-4CFA6558835F}" srcOrd="0" destOrd="0" presId="urn:microsoft.com/office/officeart/2005/8/layout/vList3"/>
    <dgm:cxn modelId="{6351DD03-5EFE-4F79-8834-15D0959F1C46}" type="presParOf" srcId="{3101D171-5947-4242-8DB8-5C341647A783}" destId="{10B872FC-7A5E-44F6-986C-71B7146904E8}" srcOrd="0" destOrd="0" presId="urn:microsoft.com/office/officeart/2005/8/layout/vList3"/>
    <dgm:cxn modelId="{2C20D2EF-BD2E-40D1-A1D5-6C1CA1B1CD60}" type="presParOf" srcId="{10B872FC-7A5E-44F6-986C-71B7146904E8}" destId="{DD4E9835-AC24-4144-A7E2-A91013387A90}" srcOrd="0" destOrd="0" presId="urn:microsoft.com/office/officeart/2005/8/layout/vList3"/>
    <dgm:cxn modelId="{76A99CE2-3242-43D3-A0CF-90EE540841AC}" type="presParOf" srcId="{10B872FC-7A5E-44F6-986C-71B7146904E8}" destId="{FA56213E-B4BF-480B-8C4C-4CFA6558835F}" srcOrd="1" destOrd="0" presId="urn:microsoft.com/office/officeart/2005/8/layout/vList3"/>
    <dgm:cxn modelId="{CABBE2A9-9B35-4EC2-BEFD-0A45FC0703B3}" type="presParOf" srcId="{3101D171-5947-4242-8DB8-5C341647A783}" destId="{AC5B2AEE-D657-4B84-9C70-9C471D86572F}" srcOrd="1" destOrd="0" presId="urn:microsoft.com/office/officeart/2005/8/layout/vList3"/>
    <dgm:cxn modelId="{9F58ED90-31D6-441B-AA99-B1823E977B06}" type="presParOf" srcId="{3101D171-5947-4242-8DB8-5C341647A783}" destId="{11451698-B97A-4C2F-83F1-F5FF2056E1A2}" srcOrd="2" destOrd="0" presId="urn:microsoft.com/office/officeart/2005/8/layout/vList3"/>
    <dgm:cxn modelId="{6E966466-C2D5-4B8F-93B6-9DEE909498CC}" type="presParOf" srcId="{11451698-B97A-4C2F-83F1-F5FF2056E1A2}" destId="{579CBDB6-D8ED-4CFB-8C56-3C1E8A10BD24}" srcOrd="0" destOrd="0" presId="urn:microsoft.com/office/officeart/2005/8/layout/vList3"/>
    <dgm:cxn modelId="{AFABA51F-81F5-4CA0-8061-6BC06578333C}" type="presParOf" srcId="{11451698-B97A-4C2F-83F1-F5FF2056E1A2}" destId="{D6D7B17F-8546-431B-BBC6-657E5D0F4518}" srcOrd="1" destOrd="0" presId="urn:microsoft.com/office/officeart/2005/8/layout/vList3"/>
    <dgm:cxn modelId="{8BD28892-F60E-4F69-85B9-818B57004CF3}" type="presParOf" srcId="{3101D171-5947-4242-8DB8-5C341647A783}" destId="{2AF529FD-8E32-43B4-B653-6A791BA30A8D}" srcOrd="3" destOrd="0" presId="urn:microsoft.com/office/officeart/2005/8/layout/vList3"/>
    <dgm:cxn modelId="{CD04CD77-6053-4A91-8BF9-E9F9985E49F7}" type="presParOf" srcId="{3101D171-5947-4242-8DB8-5C341647A783}" destId="{A2D32552-EF67-45F8-9D5D-3E5E12BCB8A8}" srcOrd="4" destOrd="0" presId="urn:microsoft.com/office/officeart/2005/8/layout/vList3"/>
    <dgm:cxn modelId="{AE9B57B3-AB21-488C-B7E4-5303A409522B}" type="presParOf" srcId="{A2D32552-EF67-45F8-9D5D-3E5E12BCB8A8}" destId="{6D521FD6-6F17-4D2D-A00E-B8C6AAEF2DA4}" srcOrd="0" destOrd="0" presId="urn:microsoft.com/office/officeart/2005/8/layout/vList3"/>
    <dgm:cxn modelId="{14598A77-9024-49EF-807A-5E6B1363E388}" type="presParOf" srcId="{A2D32552-EF67-45F8-9D5D-3E5E12BCB8A8}" destId="{3607B866-294D-4FB8-91B2-A6F543EB81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B5F5E-99FF-4902-A2FB-010D37DB0D08}">
      <dsp:nvSpPr>
        <dsp:cNvPr id="0" name=""/>
        <dsp:cNvSpPr/>
      </dsp:nvSpPr>
      <dsp:spPr>
        <a:xfrm>
          <a:off x="151227" y="453210"/>
          <a:ext cx="2617610" cy="818003"/>
        </a:xfrm>
        <a:prstGeom prst="rect">
          <a:avLst/>
        </a:prstGeom>
        <a:solidFill>
          <a:schemeClr val="tx2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06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Seguridad.</a:t>
          </a:r>
          <a:endParaRPr lang="es-CO" sz="1800" kern="1200" dirty="0"/>
        </a:p>
      </dsp:txBody>
      <dsp:txXfrm>
        <a:off x="151227" y="453210"/>
        <a:ext cx="2617610" cy="818003"/>
      </dsp:txXfrm>
    </dsp:sp>
    <dsp:sp modelId="{4CFEB74B-44AC-49A0-8DD1-F7DF5BDEE784}">
      <dsp:nvSpPr>
        <dsp:cNvPr id="0" name=""/>
        <dsp:cNvSpPr/>
      </dsp:nvSpPr>
      <dsp:spPr>
        <a:xfrm>
          <a:off x="42160" y="335054"/>
          <a:ext cx="572602" cy="8589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C303C-C465-431A-8BF2-5188F02AACCB}">
      <dsp:nvSpPr>
        <dsp:cNvPr id="0" name=""/>
        <dsp:cNvSpPr/>
      </dsp:nvSpPr>
      <dsp:spPr>
        <a:xfrm>
          <a:off x="2971521" y="453210"/>
          <a:ext cx="2617610" cy="818003"/>
        </a:xfrm>
        <a:prstGeom prst="rect">
          <a:avLst/>
        </a:prstGeom>
        <a:solidFill>
          <a:schemeClr val="tx1">
            <a:lumMod val="65000"/>
            <a:lumOff val="3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06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/>
            <a:t>Configuración.</a:t>
          </a:r>
          <a:endParaRPr lang="es-CO" sz="1800" kern="1200"/>
        </a:p>
      </dsp:txBody>
      <dsp:txXfrm>
        <a:off x="2971521" y="453210"/>
        <a:ext cx="2617610" cy="818003"/>
      </dsp:txXfrm>
    </dsp:sp>
    <dsp:sp modelId="{4D6196A7-3AA4-4228-902E-AE531F83F3DB}">
      <dsp:nvSpPr>
        <dsp:cNvPr id="0" name=""/>
        <dsp:cNvSpPr/>
      </dsp:nvSpPr>
      <dsp:spPr>
        <a:xfrm>
          <a:off x="2862454" y="335054"/>
          <a:ext cx="572602" cy="85890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0" r="-8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1CF37-F0DD-4457-A7B4-E3513ACD6CD9}">
      <dsp:nvSpPr>
        <dsp:cNvPr id="0" name=""/>
        <dsp:cNvSpPr/>
      </dsp:nvSpPr>
      <dsp:spPr>
        <a:xfrm>
          <a:off x="5788638" y="463402"/>
          <a:ext cx="2541369" cy="794177"/>
        </a:xfrm>
        <a:prstGeom prst="rect">
          <a:avLst/>
        </a:prstGeom>
        <a:solidFill>
          <a:schemeClr val="accent3">
            <a:lumMod val="7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923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/>
            <a:t>Planeación Estratégica.</a:t>
          </a:r>
          <a:endParaRPr lang="es-CO" sz="1800" kern="1200"/>
        </a:p>
      </dsp:txBody>
      <dsp:txXfrm>
        <a:off x="5788638" y="463402"/>
        <a:ext cx="2541369" cy="794177"/>
      </dsp:txXfrm>
    </dsp:sp>
    <dsp:sp modelId="{DF973D0B-8B7A-498B-A600-60C8FE0E617E}">
      <dsp:nvSpPr>
        <dsp:cNvPr id="0" name=""/>
        <dsp:cNvSpPr/>
      </dsp:nvSpPr>
      <dsp:spPr>
        <a:xfrm>
          <a:off x="5682747" y="348688"/>
          <a:ext cx="555924" cy="8338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A9403-531A-4B86-B22B-BF170945F778}">
      <dsp:nvSpPr>
        <dsp:cNvPr id="0" name=""/>
        <dsp:cNvSpPr/>
      </dsp:nvSpPr>
      <dsp:spPr>
        <a:xfrm>
          <a:off x="111518" y="1482986"/>
          <a:ext cx="2617610" cy="818003"/>
        </a:xfrm>
        <a:prstGeom prst="rect">
          <a:avLst/>
        </a:prstGeom>
        <a:solidFill>
          <a:schemeClr val="accent6">
            <a:lumMod val="40000"/>
            <a:lumOff val="6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06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/>
            <a:t>Administración documental.</a:t>
          </a:r>
          <a:endParaRPr lang="es-CO" sz="1800" kern="1200"/>
        </a:p>
      </dsp:txBody>
      <dsp:txXfrm>
        <a:off x="111518" y="1482986"/>
        <a:ext cx="2617610" cy="818003"/>
      </dsp:txXfrm>
    </dsp:sp>
    <dsp:sp modelId="{A06D368B-A2B8-49C7-9DC2-EAA7BCE8300A}">
      <dsp:nvSpPr>
        <dsp:cNvPr id="0" name=""/>
        <dsp:cNvSpPr/>
      </dsp:nvSpPr>
      <dsp:spPr>
        <a:xfrm>
          <a:off x="2451" y="1364829"/>
          <a:ext cx="572602" cy="85890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C3456-002C-41C3-9E6A-24F0301AEA01}">
      <dsp:nvSpPr>
        <dsp:cNvPr id="0" name=""/>
        <dsp:cNvSpPr/>
      </dsp:nvSpPr>
      <dsp:spPr>
        <a:xfrm>
          <a:off x="2931812" y="1482986"/>
          <a:ext cx="2617610" cy="818003"/>
        </a:xfrm>
        <a:prstGeom prst="rect">
          <a:avLst/>
        </a:prstGeom>
        <a:solidFill>
          <a:schemeClr val="accent2">
            <a:lumMod val="7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06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/>
            <a:t>Contexto.</a:t>
          </a:r>
          <a:endParaRPr lang="es-CO" sz="1800" kern="1200"/>
        </a:p>
      </dsp:txBody>
      <dsp:txXfrm>
        <a:off x="2931812" y="1482986"/>
        <a:ext cx="2617610" cy="818003"/>
      </dsp:txXfrm>
    </dsp:sp>
    <dsp:sp modelId="{410CC50B-F036-4A92-AD37-716AC7FC53F2}">
      <dsp:nvSpPr>
        <dsp:cNvPr id="0" name=""/>
        <dsp:cNvSpPr/>
      </dsp:nvSpPr>
      <dsp:spPr>
        <a:xfrm>
          <a:off x="2822745" y="1364829"/>
          <a:ext cx="572602" cy="8589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993BE-D5C9-4DA0-8AEA-CAA03BEEC373}">
      <dsp:nvSpPr>
        <dsp:cNvPr id="0" name=""/>
        <dsp:cNvSpPr/>
      </dsp:nvSpPr>
      <dsp:spPr>
        <a:xfrm>
          <a:off x="5752105" y="1482986"/>
          <a:ext cx="2617610" cy="818003"/>
        </a:xfrm>
        <a:prstGeom prst="rect">
          <a:avLst/>
        </a:prstGeom>
        <a:solidFill>
          <a:srgbClr val="FF000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06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/>
            <a:t>Riesgo/Oportunidad.</a:t>
          </a:r>
          <a:endParaRPr lang="es-CO" sz="1800" kern="1200"/>
        </a:p>
      </dsp:txBody>
      <dsp:txXfrm>
        <a:off x="5752105" y="1482986"/>
        <a:ext cx="2617610" cy="818003"/>
      </dsp:txXfrm>
    </dsp:sp>
    <dsp:sp modelId="{DE66D79A-3843-4E7B-B618-257A5731308D}">
      <dsp:nvSpPr>
        <dsp:cNvPr id="0" name=""/>
        <dsp:cNvSpPr/>
      </dsp:nvSpPr>
      <dsp:spPr>
        <a:xfrm>
          <a:off x="5643038" y="1364829"/>
          <a:ext cx="572602" cy="85890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9000" r="-1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67EBF-D51D-47C0-B729-14869B72B1B8}">
      <dsp:nvSpPr>
        <dsp:cNvPr id="0" name=""/>
        <dsp:cNvSpPr/>
      </dsp:nvSpPr>
      <dsp:spPr>
        <a:xfrm>
          <a:off x="454139" y="154552"/>
          <a:ext cx="2512854" cy="785267"/>
        </a:xfrm>
        <a:prstGeom prst="rect">
          <a:avLst/>
        </a:prstGeom>
        <a:solidFill>
          <a:srgbClr val="92D05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88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Ambiental.</a:t>
          </a:r>
          <a:endParaRPr lang="es-CO" sz="2100" kern="1200"/>
        </a:p>
      </dsp:txBody>
      <dsp:txXfrm>
        <a:off x="454139" y="154552"/>
        <a:ext cx="2512854" cy="785267"/>
      </dsp:txXfrm>
    </dsp:sp>
    <dsp:sp modelId="{9CBEF16C-8F32-43B1-A40F-FB8F1DF86B77}">
      <dsp:nvSpPr>
        <dsp:cNvPr id="0" name=""/>
        <dsp:cNvSpPr/>
      </dsp:nvSpPr>
      <dsp:spPr>
        <a:xfrm>
          <a:off x="349437" y="41125"/>
          <a:ext cx="549687" cy="824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C180F-AE45-4BEA-9CCB-37BF43097129}">
      <dsp:nvSpPr>
        <dsp:cNvPr id="0" name=""/>
        <dsp:cNvSpPr/>
      </dsp:nvSpPr>
      <dsp:spPr>
        <a:xfrm>
          <a:off x="3164262" y="154552"/>
          <a:ext cx="2512854" cy="785267"/>
        </a:xfrm>
        <a:prstGeom prst="rect">
          <a:avLst/>
        </a:prstGeom>
        <a:solidFill>
          <a:schemeClr val="accent1">
            <a:lumMod val="7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84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Seguridad y Salud en el Trabajo.</a:t>
          </a:r>
          <a:endParaRPr lang="es-CO" sz="2100" kern="1200"/>
        </a:p>
      </dsp:txBody>
      <dsp:txXfrm>
        <a:off x="3164262" y="154552"/>
        <a:ext cx="2512854" cy="785267"/>
      </dsp:txXfrm>
    </dsp:sp>
    <dsp:sp modelId="{9AA298DD-176D-45FD-A208-46F12EDED896}">
      <dsp:nvSpPr>
        <dsp:cNvPr id="0" name=""/>
        <dsp:cNvSpPr/>
      </dsp:nvSpPr>
      <dsp:spPr>
        <a:xfrm>
          <a:off x="3059559" y="41125"/>
          <a:ext cx="549687" cy="8245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9DB0D-3496-4306-ADC7-97B9E5A3EB69}">
      <dsp:nvSpPr>
        <dsp:cNvPr id="0" name=""/>
        <dsp:cNvSpPr/>
      </dsp:nvSpPr>
      <dsp:spPr>
        <a:xfrm>
          <a:off x="5874384" y="154552"/>
          <a:ext cx="2512854" cy="785267"/>
        </a:xfrm>
        <a:prstGeom prst="rect">
          <a:avLst/>
        </a:prstGeom>
        <a:solidFill>
          <a:srgbClr val="FFFF0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84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Indicadores.</a:t>
          </a:r>
          <a:endParaRPr lang="es-CO" sz="2100" kern="1200"/>
        </a:p>
      </dsp:txBody>
      <dsp:txXfrm>
        <a:off x="5874384" y="154552"/>
        <a:ext cx="2512854" cy="785267"/>
      </dsp:txXfrm>
    </dsp:sp>
    <dsp:sp modelId="{6C6EEF0B-DC88-41F7-85E8-56823779B2DD}">
      <dsp:nvSpPr>
        <dsp:cNvPr id="0" name=""/>
        <dsp:cNvSpPr/>
      </dsp:nvSpPr>
      <dsp:spPr>
        <a:xfrm>
          <a:off x="5769682" y="41125"/>
          <a:ext cx="549687" cy="824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9551E-EAF4-445E-94C4-617979D6D770}">
      <dsp:nvSpPr>
        <dsp:cNvPr id="0" name=""/>
        <dsp:cNvSpPr/>
      </dsp:nvSpPr>
      <dsp:spPr>
        <a:xfrm>
          <a:off x="454139" y="1145813"/>
          <a:ext cx="2512854" cy="785267"/>
        </a:xfrm>
        <a:prstGeom prst="rect">
          <a:avLst/>
        </a:prstGeom>
        <a:solidFill>
          <a:srgbClr val="C0000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84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Auditoría.</a:t>
          </a:r>
          <a:endParaRPr lang="es-CO" sz="2100" kern="1200"/>
        </a:p>
      </dsp:txBody>
      <dsp:txXfrm>
        <a:off x="454139" y="1145813"/>
        <a:ext cx="2512854" cy="785267"/>
      </dsp:txXfrm>
    </dsp:sp>
    <dsp:sp modelId="{E87D2498-2BB7-43DA-A2F6-582A1D4D2C1F}">
      <dsp:nvSpPr>
        <dsp:cNvPr id="0" name=""/>
        <dsp:cNvSpPr/>
      </dsp:nvSpPr>
      <dsp:spPr>
        <a:xfrm>
          <a:off x="349437" y="1032385"/>
          <a:ext cx="549687" cy="8245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000" r="-1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DCFD8-9D40-4729-9DFA-47DB4E54A619}">
      <dsp:nvSpPr>
        <dsp:cNvPr id="0" name=""/>
        <dsp:cNvSpPr/>
      </dsp:nvSpPr>
      <dsp:spPr>
        <a:xfrm>
          <a:off x="3164262" y="1145813"/>
          <a:ext cx="2512854" cy="785267"/>
        </a:xfrm>
        <a:prstGeom prst="rect">
          <a:avLst/>
        </a:prstGeom>
        <a:solidFill>
          <a:schemeClr val="accent4"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84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Mejoramiento. </a:t>
          </a:r>
          <a:endParaRPr lang="es-CO" sz="2100" kern="1200"/>
        </a:p>
      </dsp:txBody>
      <dsp:txXfrm>
        <a:off x="3164262" y="1145813"/>
        <a:ext cx="2512854" cy="785267"/>
      </dsp:txXfrm>
    </dsp:sp>
    <dsp:sp modelId="{23B13BD4-5758-490A-9B58-5C9574F1676B}">
      <dsp:nvSpPr>
        <dsp:cNvPr id="0" name=""/>
        <dsp:cNvSpPr/>
      </dsp:nvSpPr>
      <dsp:spPr>
        <a:xfrm>
          <a:off x="3059559" y="1032385"/>
          <a:ext cx="549687" cy="8245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3F08F-15A8-40E3-B48B-A165008A0FD8}">
      <dsp:nvSpPr>
        <dsp:cNvPr id="0" name=""/>
        <dsp:cNvSpPr/>
      </dsp:nvSpPr>
      <dsp:spPr>
        <a:xfrm>
          <a:off x="5874384" y="1145813"/>
          <a:ext cx="2512854" cy="785267"/>
        </a:xfrm>
        <a:prstGeom prst="rect">
          <a:avLst/>
        </a:prstGeom>
        <a:solidFill>
          <a:schemeClr val="accent2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84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Tareas.</a:t>
          </a:r>
          <a:endParaRPr lang="es-CO" sz="2100" kern="1200"/>
        </a:p>
      </dsp:txBody>
      <dsp:txXfrm>
        <a:off x="5874384" y="1145813"/>
        <a:ext cx="2512854" cy="785267"/>
      </dsp:txXfrm>
    </dsp:sp>
    <dsp:sp modelId="{9CEA474B-51F9-4CB9-8BEE-2B6BEC3B083A}">
      <dsp:nvSpPr>
        <dsp:cNvPr id="0" name=""/>
        <dsp:cNvSpPr/>
      </dsp:nvSpPr>
      <dsp:spPr>
        <a:xfrm>
          <a:off x="5769682" y="1032385"/>
          <a:ext cx="549687" cy="82453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74BC6-F8D0-46F7-A6C7-3B90BDA3BE24}">
      <dsp:nvSpPr>
        <dsp:cNvPr id="0" name=""/>
        <dsp:cNvSpPr/>
      </dsp:nvSpPr>
      <dsp:spPr>
        <a:xfrm>
          <a:off x="3164262" y="2137073"/>
          <a:ext cx="2512854" cy="785267"/>
        </a:xfrm>
        <a:prstGeom prst="rect">
          <a:avLst/>
        </a:prstGeom>
        <a:solidFill>
          <a:schemeClr val="bg2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844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Actas e Informes.</a:t>
          </a:r>
          <a:endParaRPr lang="es-CO" sz="2100" kern="1200"/>
        </a:p>
      </dsp:txBody>
      <dsp:txXfrm>
        <a:off x="3164262" y="2137073"/>
        <a:ext cx="2512854" cy="785267"/>
      </dsp:txXfrm>
    </dsp:sp>
    <dsp:sp modelId="{599426FD-5EA5-4241-BB3F-1CFD91AA6281}">
      <dsp:nvSpPr>
        <dsp:cNvPr id="0" name=""/>
        <dsp:cNvSpPr/>
      </dsp:nvSpPr>
      <dsp:spPr>
        <a:xfrm>
          <a:off x="3059559" y="2023645"/>
          <a:ext cx="549687" cy="8245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A2095-3519-4C6B-B66D-85673CF94C15}">
      <dsp:nvSpPr>
        <dsp:cNvPr id="0" name=""/>
        <dsp:cNvSpPr/>
      </dsp:nvSpPr>
      <dsp:spPr>
        <a:xfrm rot="10800000">
          <a:off x="1513559" y="307"/>
          <a:ext cx="5168646" cy="846728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trabaja desde la nube y tendremos la accesibilidad a el si contamos con internet.</a:t>
          </a:r>
          <a:endParaRPr lang="es-CO" sz="2000" kern="1200" dirty="0"/>
        </a:p>
      </dsp:txBody>
      <dsp:txXfrm rot="10800000">
        <a:off x="1725241" y="307"/>
        <a:ext cx="4956964" cy="846728"/>
      </dsp:txXfrm>
    </dsp:sp>
    <dsp:sp modelId="{45183810-1019-45D9-B375-77FCB27D9818}">
      <dsp:nvSpPr>
        <dsp:cNvPr id="0" name=""/>
        <dsp:cNvSpPr/>
      </dsp:nvSpPr>
      <dsp:spPr>
        <a:xfrm>
          <a:off x="1080660" y="2"/>
          <a:ext cx="846728" cy="8467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96DB3-EE5A-4C95-9FED-98C7E8E95068}">
      <dsp:nvSpPr>
        <dsp:cNvPr id="0" name=""/>
        <dsp:cNvSpPr/>
      </dsp:nvSpPr>
      <dsp:spPr>
        <a:xfrm rot="10800000">
          <a:off x="1513559" y="1093708"/>
          <a:ext cx="5168646" cy="846728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 Se puede ingresar usuarios ilimitados.</a:t>
          </a:r>
          <a:endParaRPr lang="es-CO" sz="2000" kern="1200" dirty="0"/>
        </a:p>
      </dsp:txBody>
      <dsp:txXfrm rot="10800000">
        <a:off x="1725241" y="1093708"/>
        <a:ext cx="4956964" cy="846728"/>
      </dsp:txXfrm>
    </dsp:sp>
    <dsp:sp modelId="{BE4FC1B4-9233-4B30-B414-89FE4C944A5D}">
      <dsp:nvSpPr>
        <dsp:cNvPr id="0" name=""/>
        <dsp:cNvSpPr/>
      </dsp:nvSpPr>
      <dsp:spPr>
        <a:xfrm>
          <a:off x="1090194" y="1093708"/>
          <a:ext cx="846728" cy="8467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54BCE-E570-4367-A269-DFA20B231333}">
      <dsp:nvSpPr>
        <dsp:cNvPr id="0" name=""/>
        <dsp:cNvSpPr/>
      </dsp:nvSpPr>
      <dsp:spPr>
        <a:xfrm rot="10800000">
          <a:off x="1513559" y="2187109"/>
          <a:ext cx="5168646" cy="846728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Se notifica a todos los usuarios registrados las tareas que deben realizar.</a:t>
          </a:r>
          <a:endParaRPr lang="es-CO" sz="2000" kern="1200" dirty="0"/>
        </a:p>
      </dsp:txBody>
      <dsp:txXfrm rot="10800000">
        <a:off x="1725241" y="2187109"/>
        <a:ext cx="4956964" cy="846728"/>
      </dsp:txXfrm>
    </dsp:sp>
    <dsp:sp modelId="{07AE57D0-BDAB-4493-A996-44BB112807C9}">
      <dsp:nvSpPr>
        <dsp:cNvPr id="0" name=""/>
        <dsp:cNvSpPr/>
      </dsp:nvSpPr>
      <dsp:spPr>
        <a:xfrm>
          <a:off x="1090194" y="2187109"/>
          <a:ext cx="846728" cy="8467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715EA-4C79-4CED-89D3-A6445AB64ACC}">
      <dsp:nvSpPr>
        <dsp:cNvPr id="0" name=""/>
        <dsp:cNvSpPr/>
      </dsp:nvSpPr>
      <dsp:spPr>
        <a:xfrm rot="10800000">
          <a:off x="1486888" y="316"/>
          <a:ext cx="5168646" cy="740047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4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La parte visual del software es configurable en contexto con la empresa</a:t>
          </a:r>
          <a:endParaRPr lang="es-CO" sz="2000" kern="1200" dirty="0"/>
        </a:p>
      </dsp:txBody>
      <dsp:txXfrm rot="10800000">
        <a:off x="1671900" y="316"/>
        <a:ext cx="4983634" cy="740047"/>
      </dsp:txXfrm>
    </dsp:sp>
    <dsp:sp modelId="{93A920B9-A86A-45EA-99BE-1A48BD97062D}">
      <dsp:nvSpPr>
        <dsp:cNvPr id="0" name=""/>
        <dsp:cNvSpPr/>
      </dsp:nvSpPr>
      <dsp:spPr>
        <a:xfrm>
          <a:off x="1116865" y="316"/>
          <a:ext cx="740047" cy="7400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B3592-64E3-4416-A569-57EFE7D17AE3}">
      <dsp:nvSpPr>
        <dsp:cNvPr id="0" name=""/>
        <dsp:cNvSpPr/>
      </dsp:nvSpPr>
      <dsp:spPr>
        <a:xfrm rot="10800000">
          <a:off x="1486888" y="925376"/>
          <a:ext cx="5168646" cy="740047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4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Se vende a través de un alquiler mensual y por los paquetes que se adquieran.</a:t>
          </a:r>
          <a:endParaRPr lang="es-CO" sz="2000" kern="1200" dirty="0"/>
        </a:p>
      </dsp:txBody>
      <dsp:txXfrm rot="10800000">
        <a:off x="1671900" y="925376"/>
        <a:ext cx="4983634" cy="740047"/>
      </dsp:txXfrm>
    </dsp:sp>
    <dsp:sp modelId="{4B834B26-C22A-4F8F-B697-F5A8D6E75B80}">
      <dsp:nvSpPr>
        <dsp:cNvPr id="0" name=""/>
        <dsp:cNvSpPr/>
      </dsp:nvSpPr>
      <dsp:spPr>
        <a:xfrm>
          <a:off x="1116865" y="925376"/>
          <a:ext cx="740047" cy="7400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C5AB3-FA35-4F2D-9865-92B1C929088F}">
      <dsp:nvSpPr>
        <dsp:cNvPr id="0" name=""/>
        <dsp:cNvSpPr/>
      </dsp:nvSpPr>
      <dsp:spPr>
        <a:xfrm rot="10800000">
          <a:off x="1486888" y="1850435"/>
          <a:ext cx="5168646" cy="740047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4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Te permite hacer trazabilidad a partir de control de versiones.</a:t>
          </a:r>
          <a:endParaRPr lang="es-CO" sz="2000" kern="1200"/>
        </a:p>
      </dsp:txBody>
      <dsp:txXfrm rot="10800000">
        <a:off x="1671900" y="1850435"/>
        <a:ext cx="4983634" cy="740047"/>
      </dsp:txXfrm>
    </dsp:sp>
    <dsp:sp modelId="{167EC98B-06A1-4E51-9FB3-C6384076BAD2}">
      <dsp:nvSpPr>
        <dsp:cNvPr id="0" name=""/>
        <dsp:cNvSpPr/>
      </dsp:nvSpPr>
      <dsp:spPr>
        <a:xfrm>
          <a:off x="1116865" y="1850435"/>
          <a:ext cx="740047" cy="74004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6213E-B4BF-480B-8C4C-4CFA6558835F}">
      <dsp:nvSpPr>
        <dsp:cNvPr id="0" name=""/>
        <dsp:cNvSpPr/>
      </dsp:nvSpPr>
      <dsp:spPr>
        <a:xfrm rot="10800000">
          <a:off x="1456633" y="1477"/>
          <a:ext cx="5038796" cy="749851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6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Te permite ingresar matrices por instalación.</a:t>
          </a:r>
          <a:endParaRPr lang="es-CO" sz="2000" kern="1200" dirty="0"/>
        </a:p>
      </dsp:txBody>
      <dsp:txXfrm rot="10800000">
        <a:off x="1644096" y="1477"/>
        <a:ext cx="4851333" cy="749851"/>
      </dsp:txXfrm>
    </dsp:sp>
    <dsp:sp modelId="{DD4E9835-AC24-4144-A7E2-A91013387A90}">
      <dsp:nvSpPr>
        <dsp:cNvPr id="0" name=""/>
        <dsp:cNvSpPr/>
      </dsp:nvSpPr>
      <dsp:spPr>
        <a:xfrm>
          <a:off x="1081707" y="1477"/>
          <a:ext cx="749851" cy="7498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7B17F-8546-431B-BBC6-657E5D0F4518}">
      <dsp:nvSpPr>
        <dsp:cNvPr id="0" name=""/>
        <dsp:cNvSpPr/>
      </dsp:nvSpPr>
      <dsp:spPr>
        <a:xfrm rot="10800000">
          <a:off x="1456633" y="967286"/>
          <a:ext cx="5038796" cy="749851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6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Es configurable todas las formulas del software</a:t>
          </a:r>
          <a:endParaRPr lang="es-CO" sz="2000" kern="1200" dirty="0"/>
        </a:p>
      </dsp:txBody>
      <dsp:txXfrm rot="10800000">
        <a:off x="1644096" y="967286"/>
        <a:ext cx="4851333" cy="749851"/>
      </dsp:txXfrm>
    </dsp:sp>
    <dsp:sp modelId="{579CBDB6-D8ED-4CFB-8C56-3C1E8A10BD24}">
      <dsp:nvSpPr>
        <dsp:cNvPr id="0" name=""/>
        <dsp:cNvSpPr/>
      </dsp:nvSpPr>
      <dsp:spPr>
        <a:xfrm>
          <a:off x="1081707" y="967286"/>
          <a:ext cx="749851" cy="7498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7B866-294D-4FB8-91B2-A6F543EB81A9}">
      <dsp:nvSpPr>
        <dsp:cNvPr id="0" name=""/>
        <dsp:cNvSpPr/>
      </dsp:nvSpPr>
      <dsp:spPr>
        <a:xfrm rot="10800000">
          <a:off x="1456633" y="1933096"/>
          <a:ext cx="5038796" cy="989601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64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Se puede descargar en PDF (si es documental) o en Excel (si es matricial). Por si la empresa no desea seguir trabajando con el software.</a:t>
          </a:r>
          <a:endParaRPr lang="es-CO" sz="1900" kern="1200" dirty="0"/>
        </a:p>
      </dsp:txBody>
      <dsp:txXfrm rot="10800000">
        <a:off x="1704033" y="1933096"/>
        <a:ext cx="4791396" cy="989601"/>
      </dsp:txXfrm>
    </dsp:sp>
    <dsp:sp modelId="{6D521FD6-6F17-4D2D-A00E-B8C6AAEF2DA4}">
      <dsp:nvSpPr>
        <dsp:cNvPr id="0" name=""/>
        <dsp:cNvSpPr/>
      </dsp:nvSpPr>
      <dsp:spPr>
        <a:xfrm>
          <a:off x="1081707" y="2052971"/>
          <a:ext cx="749851" cy="7498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80191-7D3C-4CDA-A6D4-21744BCFAE05}" type="datetimeFigureOut">
              <a:rPr lang="es-CO" smtClean="0"/>
              <a:t>22/10/2019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27AA-333A-44BD-99E0-643135E462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182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27AA-333A-44BD-99E0-643135E462C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622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55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54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25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4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25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77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5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63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5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8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60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095E-8649-B041-9D5A-E1B258EB6E0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06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sus.estrada@ingenieriaysistemasambientales.com" TargetMode="External"/><Relationship Id="rId2" Type="http://schemas.openxmlformats.org/officeDocument/2006/relationships/hyperlink" Target="mailto:daniel.guarin@ingenieriaysistemasambientale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sasoft@ingenieriaysistemasambientales.com" TargetMode="External"/><Relationship Id="rId4" Type="http://schemas.openxmlformats.org/officeDocument/2006/relationships/hyperlink" Target="http://www.ingenieriaysistemasambientale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eminarioGestOrg_PPT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4"/>
          <p:cNvSpPr txBox="1">
            <a:spLocks/>
          </p:cNvSpPr>
          <p:nvPr/>
        </p:nvSpPr>
        <p:spPr>
          <a:xfrm>
            <a:off x="220518" y="976908"/>
            <a:ext cx="8734795" cy="3886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dirty="0" smtClean="0">
              <a:hlinkClick r:id="rId2"/>
            </a:endParaRPr>
          </a:p>
          <a:p>
            <a:pPr marL="0" indent="0">
              <a:buNone/>
            </a:pPr>
            <a:r>
              <a:rPr lang="es-CO" b="1" dirty="0" smtClean="0"/>
              <a:t>DANIEL GUARÍN</a:t>
            </a:r>
            <a:endParaRPr lang="es-CO" b="1" dirty="0" smtClean="0">
              <a:hlinkClick r:id="rId2"/>
            </a:endParaRPr>
          </a:p>
          <a:p>
            <a:pPr marL="0" indent="0">
              <a:buNone/>
            </a:pP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daniel.guarin@ingenieriaysistemasambientales.com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317-641-93-93</a:t>
            </a:r>
          </a:p>
          <a:p>
            <a:pPr marL="0" indent="0">
              <a:buNone/>
            </a:pPr>
            <a:endParaRPr lang="es-CO" b="1" dirty="0" smtClean="0"/>
          </a:p>
          <a:p>
            <a:pPr marL="0" indent="0">
              <a:buNone/>
            </a:pPr>
            <a:r>
              <a:rPr lang="es-CO" b="1" dirty="0"/>
              <a:t>JESÚS ESTRADA</a:t>
            </a:r>
          </a:p>
          <a:p>
            <a:pPr marL="0" indent="0">
              <a:buNone/>
            </a:pPr>
            <a:r>
              <a:rPr lang="es-CO" dirty="0" smtClean="0">
                <a:hlinkClick r:id="rId3"/>
              </a:rPr>
              <a:t>jesus.estrada@ingenieriaysistemasambientales.com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313-281-24-43</a:t>
            </a:r>
          </a:p>
          <a:p>
            <a:pPr marL="0" indent="0">
              <a:buNone/>
            </a:pPr>
            <a:endParaRPr lang="es-CO" u="sng" dirty="0" smtClean="0">
              <a:hlinkClick r:id="rId4"/>
            </a:endParaRPr>
          </a:p>
          <a:p>
            <a:pPr marL="0" indent="0" algn="ctr">
              <a:buNone/>
            </a:pPr>
            <a:r>
              <a:rPr lang="es-CO" u="sng" dirty="0" smtClean="0">
                <a:hlinkClick r:id="rId4"/>
              </a:rPr>
              <a:t>www.ingenieriaysistemasambientales.com</a:t>
            </a:r>
            <a:r>
              <a:rPr lang="es-CO" dirty="0" smtClean="0"/>
              <a:t> </a:t>
            </a:r>
          </a:p>
          <a:p>
            <a:pPr marL="0" indent="0" algn="ctr">
              <a:buNone/>
            </a:pPr>
            <a:r>
              <a:rPr lang="es-CO" dirty="0">
                <a:hlinkClick r:id="rId5"/>
              </a:rPr>
              <a:t>insasoft@ingenieriaysistemasambientales.com</a:t>
            </a:r>
            <a:endParaRPr lang="es-CO" dirty="0"/>
          </a:p>
          <a:p>
            <a:pPr marL="0" indent="0" algn="ctr">
              <a:buNone/>
            </a:pP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Teléfono: 501-80-69</a:t>
            </a:r>
          </a:p>
          <a:p>
            <a:pPr marL="0" indent="0" algn="ctr">
              <a:buNone/>
            </a:pP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Dirección: </a:t>
            </a:r>
            <a:r>
              <a:rPr lang="es-C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Cra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43ª N° 19-03 Oficina 9710 Edificio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Block Centro 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Empresarial.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Contactos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981" y="2311274"/>
            <a:ext cx="8229600" cy="2709375"/>
          </a:xfrm>
        </p:spPr>
        <p:txBody>
          <a:bodyPr/>
          <a:lstStyle/>
          <a:p>
            <a:pPr marL="0" indent="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Somos la mejor herramienta para la administración de sus sistemas de gestión.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52" y="1124384"/>
            <a:ext cx="1524583" cy="13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4" y="1107687"/>
            <a:ext cx="7429501" cy="32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5955242"/>
              </p:ext>
            </p:extLst>
          </p:nvPr>
        </p:nvGraphicFramePr>
        <p:xfrm>
          <a:off x="457200" y="1867130"/>
          <a:ext cx="8372168" cy="2636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57200" y="1151335"/>
            <a:ext cx="8229601" cy="479822"/>
          </a:xfrm>
        </p:spPr>
        <p:txBody>
          <a:bodyPr>
            <a:noAutofit/>
          </a:bodyPr>
          <a:lstStyle/>
          <a:p>
            <a:pPr algn="ctr"/>
            <a:r>
              <a:rPr lang="es-CO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Módulos del software</a:t>
            </a:r>
            <a:endParaRPr lang="es-CO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28980430"/>
              </p:ext>
            </p:extLst>
          </p:nvPr>
        </p:nvGraphicFramePr>
        <p:xfrm>
          <a:off x="309000" y="1719263"/>
          <a:ext cx="8736677" cy="296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4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600292"/>
            <a:ext cx="7772400" cy="1102519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Principales características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5272200"/>
              </p:ext>
            </p:extLst>
          </p:nvPr>
        </p:nvGraphicFramePr>
        <p:xfrm>
          <a:off x="685800" y="1589809"/>
          <a:ext cx="7772400" cy="303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8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0839600"/>
              </p:ext>
            </p:extLst>
          </p:nvPr>
        </p:nvGraphicFramePr>
        <p:xfrm>
          <a:off x="561109" y="1638300"/>
          <a:ext cx="7772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4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5800" y="1647393"/>
            <a:ext cx="7772400" cy="284148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algn="just"/>
            <a:r>
              <a:rPr lang="es-CO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83485290"/>
              </p:ext>
            </p:extLst>
          </p:nvPr>
        </p:nvGraphicFramePr>
        <p:xfrm>
          <a:off x="528638" y="1314450"/>
          <a:ext cx="7577137" cy="292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12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01602" y="758536"/>
            <a:ext cx="8915048" cy="3404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¿Preguntas?</a:t>
            </a:r>
            <a:endParaRPr lang="es-CO" sz="4400" b="1" dirty="0" smtClean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68" y="1762352"/>
            <a:ext cx="3356263" cy="24008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23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204</Words>
  <Application>Microsoft Office PowerPoint</Application>
  <PresentationFormat>Presentación en pantalla (16:9)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características</vt:lpstr>
      <vt:lpstr>Presentación de PowerPoint</vt:lpstr>
      <vt:lpstr>Presentación de PowerPoint</vt:lpstr>
      <vt:lpstr>Presentación de PowerPoint</vt:lpstr>
      <vt:lpstr>Contactos</vt:lpstr>
    </vt:vector>
  </TitlesOfParts>
  <Company>colegio mayor de antioquia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colmayor</dc:creator>
  <cp:lastModifiedBy>Jesús Estrada</cp:lastModifiedBy>
  <cp:revision>45</cp:revision>
  <dcterms:created xsi:type="dcterms:W3CDTF">2019-10-01T18:59:11Z</dcterms:created>
  <dcterms:modified xsi:type="dcterms:W3CDTF">2019-10-22T14:10:22Z</dcterms:modified>
</cp:coreProperties>
</file>