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Override1.xml" ContentType="application/vnd.openxmlformats-officedocument.themeOverr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9" r:id="rId4"/>
    <p:sldId id="258" r:id="rId5"/>
    <p:sldId id="260" r:id="rId6"/>
    <p:sldId id="259" r:id="rId7"/>
    <p:sldId id="271" r:id="rId8"/>
    <p:sldId id="272" r:id="rId9"/>
    <p:sldId id="273" r:id="rId10"/>
    <p:sldId id="274" r:id="rId11"/>
    <p:sldId id="278" r:id="rId12"/>
    <p:sldId id="275" r:id="rId13"/>
    <p:sldId id="279" r:id="rId14"/>
    <p:sldId id="284" r:id="rId15"/>
    <p:sldId id="283" r:id="rId16"/>
    <p:sldId id="280" r:id="rId17"/>
    <p:sldId id="281" r:id="rId18"/>
    <p:sldId id="277" r:id="rId19"/>
    <p:sldId id="286" r:id="rId20"/>
    <p:sldId id="288" r:id="rId21"/>
    <p:sldId id="285" r:id="rId22"/>
    <p:sldId id="289" r:id="rId23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60-1-217" initials="2" lastIdx="3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526"/>
  </p:normalViewPr>
  <p:slideViewPr>
    <p:cSldViewPr snapToGrid="0" snapToObjects="1">
      <p:cViewPr varScale="1">
        <p:scale>
          <a:sx n="135" d="100"/>
          <a:sy n="135" d="100"/>
        </p:scale>
        <p:origin x="86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629BA-DEA7-4AA2-960D-AABA48BF5A18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CAF4C-AC95-4481-A24C-567DAB4909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9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lnSpc>
                <a:spcPct val="90000"/>
              </a:lnSpc>
              <a:spcBef>
                <a:spcPct val="50000"/>
              </a:spcBef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50000"/>
              </a:spcBef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50000"/>
              </a:spcBef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50000"/>
              </a:spcBef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50000"/>
              </a:spcBef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</a:pPr>
            <a:fld id="{429A58DE-06BF-4659-8B06-CA3B9D5B54C1}" type="slidenum">
              <a:rPr lang="es-ES" altLang="es-CO" sz="1200" b="0">
                <a:solidFill>
                  <a:schemeClr val="tx1"/>
                </a:solidFill>
                <a:latin typeface="Arial" panose="020B0604020202020204" pitchFamily="34" charset="0"/>
              </a:rPr>
              <a:pPr algn="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s-ES" altLang="es-CO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3075" y="757238"/>
            <a:ext cx="5913438" cy="3327400"/>
          </a:xfrm>
          <a:ln/>
        </p:spPr>
      </p:sp>
    </p:spTree>
    <p:extLst>
      <p:ext uri="{BB962C8B-B14F-4D97-AF65-F5344CB8AC3E}">
        <p14:creationId xmlns:p14="http://schemas.microsoft.com/office/powerpoint/2010/main" val="158083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A657C-BDE2-4FC9-9EF2-B87182578E2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55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54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25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252413" y="146797"/>
            <a:ext cx="7893050" cy="61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una línea</a:t>
            </a:r>
            <a:endParaRPr lang="en-GB" altLang="es-ES" dirty="0"/>
          </a:p>
        </p:txBody>
      </p:sp>
    </p:spTree>
    <p:extLst>
      <p:ext uri="{BB962C8B-B14F-4D97-AF65-F5344CB8AC3E}">
        <p14:creationId xmlns:p14="http://schemas.microsoft.com/office/powerpoint/2010/main" val="2917083124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25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7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5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63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58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8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60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095E-8649-B041-9D5A-E1B258EB6E02}" type="datetimeFigureOut">
              <a:rPr lang="es-ES" smtClean="0"/>
              <a:t>17/10/19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ED4-8CBB-5545-A8DC-63A0AD2D14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0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wmf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eminarioGestOrg_PPT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82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5186" y="439412"/>
            <a:ext cx="6364586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altLang="es-CO" sz="2800" b="1" dirty="0"/>
              <a:t>CARACTERÍSTICAS DE UNA ADECUADA PLANIFICACIÓN</a:t>
            </a:r>
            <a:endParaRPr lang="es-ES" altLang="es-CO" sz="28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8096" y="1570244"/>
            <a:ext cx="5468293" cy="3326606"/>
          </a:xfrm>
        </p:spPr>
        <p:txBody>
          <a:bodyPr rtlCol="0">
            <a:normAutofit lnSpcReduction="10000"/>
          </a:bodyPr>
          <a:lstStyle/>
          <a:p>
            <a:pPr algn="just">
              <a:lnSpc>
                <a:spcPct val="80000"/>
              </a:lnSpc>
              <a:buClr>
                <a:schemeClr val="tx2"/>
              </a:buClr>
              <a:defRPr/>
            </a:pPr>
            <a:r>
              <a:rPr lang="es-MX" altLang="es-CO" sz="2400" dirty="0"/>
              <a:t>Directrices estratégicas unificadas, incluyendo objetivos explícitos y medibles hacia las partes interesadas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  <a:defRPr/>
            </a:pPr>
            <a:r>
              <a:rPr lang="es-MX" altLang="es-CO" sz="2400" dirty="0"/>
              <a:t>Líderes de procesos conscientes y empoderados con los distintos objetivos y requisitos aplicables a su proceso</a:t>
            </a:r>
          </a:p>
          <a:p>
            <a:pPr algn="just">
              <a:lnSpc>
                <a:spcPct val="80000"/>
              </a:lnSpc>
              <a:buClr>
                <a:schemeClr val="tx2"/>
              </a:buClr>
              <a:defRPr/>
            </a:pPr>
            <a:r>
              <a:rPr lang="es-MX" altLang="es-CO" sz="2400" dirty="0"/>
              <a:t>Planeación de los procesos considerando integralmente los objetivos, lineamientos y requisitos de las partes interesadas</a:t>
            </a:r>
          </a:p>
          <a:p>
            <a:pPr>
              <a:lnSpc>
                <a:spcPct val="80000"/>
              </a:lnSpc>
              <a:buNone/>
              <a:defRPr/>
            </a:pPr>
            <a:endParaRPr lang="es-MX" altLang="es-CO" sz="2000" dirty="0"/>
          </a:p>
          <a:p>
            <a:pPr>
              <a:lnSpc>
                <a:spcPct val="80000"/>
              </a:lnSpc>
              <a:defRPr/>
            </a:pPr>
            <a:endParaRPr lang="es-ES" altLang="es-CO" sz="2000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706758" y="1482179"/>
            <a:ext cx="1980435" cy="2670473"/>
            <a:chOff x="3404" y="1034"/>
            <a:chExt cx="1951" cy="2153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745" y="1060"/>
              <a:ext cx="1402" cy="1893"/>
            </a:xfrm>
            <a:custGeom>
              <a:avLst/>
              <a:gdLst>
                <a:gd name="T0" fmla="*/ 6 w 2804"/>
                <a:gd name="T1" fmla="*/ 15 h 3786"/>
                <a:gd name="T2" fmla="*/ 6 w 2804"/>
                <a:gd name="T3" fmla="*/ 23 h 3786"/>
                <a:gd name="T4" fmla="*/ 6 w 2804"/>
                <a:gd name="T5" fmla="*/ 30 h 3786"/>
                <a:gd name="T6" fmla="*/ 8 w 2804"/>
                <a:gd name="T7" fmla="*/ 39 h 3786"/>
                <a:gd name="T8" fmla="*/ 7 w 2804"/>
                <a:gd name="T9" fmla="*/ 50 h 3786"/>
                <a:gd name="T10" fmla="*/ 5 w 2804"/>
                <a:gd name="T11" fmla="*/ 56 h 3786"/>
                <a:gd name="T12" fmla="*/ 8 w 2804"/>
                <a:gd name="T13" fmla="*/ 57 h 3786"/>
                <a:gd name="T14" fmla="*/ 18 w 2804"/>
                <a:gd name="T15" fmla="*/ 57 h 3786"/>
                <a:gd name="T16" fmla="*/ 37 w 2804"/>
                <a:gd name="T17" fmla="*/ 59 h 3786"/>
                <a:gd name="T18" fmla="*/ 44 w 2804"/>
                <a:gd name="T19" fmla="*/ 60 h 3786"/>
                <a:gd name="T20" fmla="*/ 43 w 2804"/>
                <a:gd name="T21" fmla="*/ 56 h 3786"/>
                <a:gd name="T22" fmla="*/ 43 w 2804"/>
                <a:gd name="T23" fmla="*/ 49 h 3786"/>
                <a:gd name="T24" fmla="*/ 44 w 2804"/>
                <a:gd name="T25" fmla="*/ 40 h 3786"/>
                <a:gd name="T26" fmla="*/ 43 w 2804"/>
                <a:gd name="T27" fmla="*/ 31 h 3786"/>
                <a:gd name="T28" fmla="*/ 42 w 2804"/>
                <a:gd name="T29" fmla="*/ 23 h 3786"/>
                <a:gd name="T30" fmla="*/ 42 w 2804"/>
                <a:gd name="T31" fmla="*/ 18 h 3786"/>
                <a:gd name="T32" fmla="*/ 43 w 2804"/>
                <a:gd name="T33" fmla="*/ 8 h 3786"/>
                <a:gd name="T34" fmla="*/ 44 w 2804"/>
                <a:gd name="T35" fmla="*/ 0 h 3786"/>
                <a:gd name="T36" fmla="*/ 39 w 2804"/>
                <a:gd name="T37" fmla="*/ 1 h 3786"/>
                <a:gd name="T38" fmla="*/ 32 w 2804"/>
                <a:gd name="T39" fmla="*/ 3 h 3786"/>
                <a:gd name="T40" fmla="*/ 24 w 2804"/>
                <a:gd name="T41" fmla="*/ 5 h 3786"/>
                <a:gd name="T42" fmla="*/ 14 w 2804"/>
                <a:gd name="T43" fmla="*/ 6 h 3786"/>
                <a:gd name="T44" fmla="*/ 7 w 2804"/>
                <a:gd name="T45" fmla="*/ 5 h 3786"/>
                <a:gd name="T46" fmla="*/ 4 w 2804"/>
                <a:gd name="T47" fmla="*/ 6 h 3786"/>
                <a:gd name="T48" fmla="*/ 1 w 2804"/>
                <a:gd name="T49" fmla="*/ 8 h 3786"/>
                <a:gd name="T50" fmla="*/ 0 w 2804"/>
                <a:gd name="T51" fmla="*/ 10 h 3786"/>
                <a:gd name="T52" fmla="*/ 1 w 2804"/>
                <a:gd name="T53" fmla="*/ 12 h 3786"/>
                <a:gd name="T54" fmla="*/ 2 w 2804"/>
                <a:gd name="T55" fmla="*/ 14 h 3786"/>
                <a:gd name="T56" fmla="*/ 5 w 2804"/>
                <a:gd name="T57" fmla="*/ 16 h 3786"/>
                <a:gd name="T58" fmla="*/ 6 w 2804"/>
                <a:gd name="T59" fmla="*/ 15 h 3786"/>
                <a:gd name="T60" fmla="*/ 6 w 2804"/>
                <a:gd name="T61" fmla="*/ 15 h 37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804"/>
                <a:gd name="T94" fmla="*/ 0 h 3786"/>
                <a:gd name="T95" fmla="*/ 2804 w 2804"/>
                <a:gd name="T96" fmla="*/ 3786 h 37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804" h="3786">
                  <a:moveTo>
                    <a:pt x="359" y="954"/>
                  </a:moveTo>
                  <a:lnTo>
                    <a:pt x="325" y="1445"/>
                  </a:lnTo>
                  <a:lnTo>
                    <a:pt x="372" y="1887"/>
                  </a:lnTo>
                  <a:lnTo>
                    <a:pt x="488" y="2481"/>
                  </a:lnTo>
                  <a:lnTo>
                    <a:pt x="429" y="3180"/>
                  </a:lnTo>
                  <a:lnTo>
                    <a:pt x="291" y="3553"/>
                  </a:lnTo>
                  <a:lnTo>
                    <a:pt x="488" y="3623"/>
                  </a:lnTo>
                  <a:lnTo>
                    <a:pt x="1118" y="3623"/>
                  </a:lnTo>
                  <a:lnTo>
                    <a:pt x="2338" y="3752"/>
                  </a:lnTo>
                  <a:lnTo>
                    <a:pt x="2804" y="3786"/>
                  </a:lnTo>
                  <a:lnTo>
                    <a:pt x="2747" y="3541"/>
                  </a:lnTo>
                  <a:lnTo>
                    <a:pt x="2722" y="3087"/>
                  </a:lnTo>
                  <a:lnTo>
                    <a:pt x="2769" y="2528"/>
                  </a:lnTo>
                  <a:lnTo>
                    <a:pt x="2747" y="1969"/>
                  </a:lnTo>
                  <a:lnTo>
                    <a:pt x="2676" y="1456"/>
                  </a:lnTo>
                  <a:lnTo>
                    <a:pt x="2653" y="1129"/>
                  </a:lnTo>
                  <a:lnTo>
                    <a:pt x="2747" y="477"/>
                  </a:lnTo>
                  <a:lnTo>
                    <a:pt x="2769" y="0"/>
                  </a:lnTo>
                  <a:lnTo>
                    <a:pt x="2479" y="34"/>
                  </a:lnTo>
                  <a:lnTo>
                    <a:pt x="2001" y="186"/>
                  </a:lnTo>
                  <a:lnTo>
                    <a:pt x="1488" y="302"/>
                  </a:lnTo>
                  <a:lnTo>
                    <a:pt x="895" y="325"/>
                  </a:lnTo>
                  <a:lnTo>
                    <a:pt x="418" y="314"/>
                  </a:lnTo>
                  <a:lnTo>
                    <a:pt x="209" y="338"/>
                  </a:lnTo>
                  <a:lnTo>
                    <a:pt x="57" y="454"/>
                  </a:lnTo>
                  <a:lnTo>
                    <a:pt x="0" y="595"/>
                  </a:lnTo>
                  <a:lnTo>
                    <a:pt x="11" y="734"/>
                  </a:lnTo>
                  <a:lnTo>
                    <a:pt x="116" y="886"/>
                  </a:lnTo>
                  <a:lnTo>
                    <a:pt x="291" y="967"/>
                  </a:lnTo>
                  <a:lnTo>
                    <a:pt x="359" y="954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05" y="2045"/>
              <a:ext cx="146" cy="104"/>
            </a:xfrm>
            <a:custGeom>
              <a:avLst/>
              <a:gdLst>
                <a:gd name="T0" fmla="*/ 0 w 291"/>
                <a:gd name="T1" fmla="*/ 3 h 209"/>
                <a:gd name="T2" fmla="*/ 2 w 291"/>
                <a:gd name="T3" fmla="*/ 3 h 209"/>
                <a:gd name="T4" fmla="*/ 3 w 291"/>
                <a:gd name="T5" fmla="*/ 1 h 209"/>
                <a:gd name="T6" fmla="*/ 5 w 291"/>
                <a:gd name="T7" fmla="*/ 0 h 209"/>
                <a:gd name="T8" fmla="*/ 5 w 291"/>
                <a:gd name="T9" fmla="*/ 0 h 209"/>
                <a:gd name="T10" fmla="*/ 4 w 291"/>
                <a:gd name="T11" fmla="*/ 0 h 209"/>
                <a:gd name="T12" fmla="*/ 2 w 291"/>
                <a:gd name="T13" fmla="*/ 0 h 209"/>
                <a:gd name="T14" fmla="*/ 0 w 291"/>
                <a:gd name="T15" fmla="*/ 1 h 209"/>
                <a:gd name="T16" fmla="*/ 0 w 291"/>
                <a:gd name="T17" fmla="*/ 3 h 209"/>
                <a:gd name="T18" fmla="*/ 0 w 291"/>
                <a:gd name="T19" fmla="*/ 3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1"/>
                <a:gd name="T31" fmla="*/ 0 h 209"/>
                <a:gd name="T32" fmla="*/ 291 w 291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1" h="209">
                  <a:moveTo>
                    <a:pt x="0" y="209"/>
                  </a:moveTo>
                  <a:lnTo>
                    <a:pt x="128" y="209"/>
                  </a:lnTo>
                  <a:lnTo>
                    <a:pt x="150" y="116"/>
                  </a:lnTo>
                  <a:lnTo>
                    <a:pt x="291" y="57"/>
                  </a:lnTo>
                  <a:lnTo>
                    <a:pt x="268" y="12"/>
                  </a:lnTo>
                  <a:lnTo>
                    <a:pt x="198" y="23"/>
                  </a:lnTo>
                  <a:lnTo>
                    <a:pt x="128" y="0"/>
                  </a:lnTo>
                  <a:lnTo>
                    <a:pt x="0" y="71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B28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943" y="1054"/>
              <a:ext cx="379" cy="1689"/>
            </a:xfrm>
            <a:custGeom>
              <a:avLst/>
              <a:gdLst>
                <a:gd name="T0" fmla="*/ 7 w 756"/>
                <a:gd name="T1" fmla="*/ 8 h 3377"/>
                <a:gd name="T2" fmla="*/ 4 w 756"/>
                <a:gd name="T3" fmla="*/ 12 h 3377"/>
                <a:gd name="T4" fmla="*/ 2 w 756"/>
                <a:gd name="T5" fmla="*/ 10 h 3377"/>
                <a:gd name="T6" fmla="*/ 0 w 756"/>
                <a:gd name="T7" fmla="*/ 7 h 3377"/>
                <a:gd name="T8" fmla="*/ 1 w 756"/>
                <a:gd name="T9" fmla="*/ 5 h 3377"/>
                <a:gd name="T10" fmla="*/ 2 w 756"/>
                <a:gd name="T11" fmla="*/ 3 h 3377"/>
                <a:gd name="T12" fmla="*/ 5 w 756"/>
                <a:gd name="T13" fmla="*/ 2 h 3377"/>
                <a:gd name="T14" fmla="*/ 7 w 756"/>
                <a:gd name="T15" fmla="*/ 0 h 3377"/>
                <a:gd name="T16" fmla="*/ 9 w 756"/>
                <a:gd name="T17" fmla="*/ 1 h 3377"/>
                <a:gd name="T18" fmla="*/ 11 w 756"/>
                <a:gd name="T19" fmla="*/ 2 h 3377"/>
                <a:gd name="T20" fmla="*/ 11 w 756"/>
                <a:gd name="T21" fmla="*/ 5 h 3377"/>
                <a:gd name="T22" fmla="*/ 11 w 756"/>
                <a:gd name="T23" fmla="*/ 8 h 3377"/>
                <a:gd name="T24" fmla="*/ 10 w 756"/>
                <a:gd name="T25" fmla="*/ 15 h 3377"/>
                <a:gd name="T26" fmla="*/ 8 w 756"/>
                <a:gd name="T27" fmla="*/ 22 h 3377"/>
                <a:gd name="T28" fmla="*/ 8 w 756"/>
                <a:gd name="T29" fmla="*/ 27 h 3377"/>
                <a:gd name="T30" fmla="*/ 10 w 756"/>
                <a:gd name="T31" fmla="*/ 33 h 3377"/>
                <a:gd name="T32" fmla="*/ 11 w 756"/>
                <a:gd name="T33" fmla="*/ 41 h 3377"/>
                <a:gd name="T34" fmla="*/ 12 w 756"/>
                <a:gd name="T35" fmla="*/ 45 h 3377"/>
                <a:gd name="T36" fmla="*/ 9 w 756"/>
                <a:gd name="T37" fmla="*/ 44 h 3377"/>
                <a:gd name="T38" fmla="*/ 8 w 756"/>
                <a:gd name="T39" fmla="*/ 47 h 3377"/>
                <a:gd name="T40" fmla="*/ 9 w 756"/>
                <a:gd name="T41" fmla="*/ 50 h 3377"/>
                <a:gd name="T42" fmla="*/ 10 w 756"/>
                <a:gd name="T43" fmla="*/ 53 h 3377"/>
                <a:gd name="T44" fmla="*/ 6 w 756"/>
                <a:gd name="T45" fmla="*/ 53 h 3377"/>
                <a:gd name="T46" fmla="*/ 6 w 756"/>
                <a:gd name="T47" fmla="*/ 46 h 3377"/>
                <a:gd name="T48" fmla="*/ 6 w 756"/>
                <a:gd name="T49" fmla="*/ 39 h 3377"/>
                <a:gd name="T50" fmla="*/ 5 w 756"/>
                <a:gd name="T51" fmla="*/ 34 h 3377"/>
                <a:gd name="T52" fmla="*/ 5 w 756"/>
                <a:gd name="T53" fmla="*/ 28 h 3377"/>
                <a:gd name="T54" fmla="*/ 5 w 756"/>
                <a:gd name="T55" fmla="*/ 22 h 3377"/>
                <a:gd name="T56" fmla="*/ 5 w 756"/>
                <a:gd name="T57" fmla="*/ 18 h 3377"/>
                <a:gd name="T58" fmla="*/ 6 w 756"/>
                <a:gd name="T59" fmla="*/ 12 h 3377"/>
                <a:gd name="T60" fmla="*/ 7 w 756"/>
                <a:gd name="T61" fmla="*/ 8 h 3377"/>
                <a:gd name="T62" fmla="*/ 7 w 756"/>
                <a:gd name="T63" fmla="*/ 8 h 3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56"/>
                <a:gd name="T97" fmla="*/ 0 h 3377"/>
                <a:gd name="T98" fmla="*/ 756 w 756"/>
                <a:gd name="T99" fmla="*/ 3377 h 3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56" h="3377">
                  <a:moveTo>
                    <a:pt x="384" y="454"/>
                  </a:moveTo>
                  <a:lnTo>
                    <a:pt x="245" y="722"/>
                  </a:lnTo>
                  <a:lnTo>
                    <a:pt x="104" y="629"/>
                  </a:lnTo>
                  <a:lnTo>
                    <a:pt x="0" y="442"/>
                  </a:lnTo>
                  <a:lnTo>
                    <a:pt x="34" y="313"/>
                  </a:lnTo>
                  <a:lnTo>
                    <a:pt x="116" y="174"/>
                  </a:lnTo>
                  <a:lnTo>
                    <a:pt x="291" y="81"/>
                  </a:lnTo>
                  <a:lnTo>
                    <a:pt x="395" y="0"/>
                  </a:lnTo>
                  <a:lnTo>
                    <a:pt x="547" y="45"/>
                  </a:lnTo>
                  <a:lnTo>
                    <a:pt x="652" y="115"/>
                  </a:lnTo>
                  <a:lnTo>
                    <a:pt x="686" y="290"/>
                  </a:lnTo>
                  <a:lnTo>
                    <a:pt x="686" y="488"/>
                  </a:lnTo>
                  <a:lnTo>
                    <a:pt x="593" y="920"/>
                  </a:lnTo>
                  <a:lnTo>
                    <a:pt x="477" y="1374"/>
                  </a:lnTo>
                  <a:lnTo>
                    <a:pt x="511" y="1712"/>
                  </a:lnTo>
                  <a:lnTo>
                    <a:pt x="629" y="2085"/>
                  </a:lnTo>
                  <a:lnTo>
                    <a:pt x="698" y="2562"/>
                  </a:lnTo>
                  <a:lnTo>
                    <a:pt x="756" y="2818"/>
                  </a:lnTo>
                  <a:lnTo>
                    <a:pt x="547" y="2796"/>
                  </a:lnTo>
                  <a:lnTo>
                    <a:pt x="511" y="2959"/>
                  </a:lnTo>
                  <a:lnTo>
                    <a:pt x="559" y="3191"/>
                  </a:lnTo>
                  <a:lnTo>
                    <a:pt x="616" y="3377"/>
                  </a:lnTo>
                  <a:lnTo>
                    <a:pt x="361" y="3377"/>
                  </a:lnTo>
                  <a:lnTo>
                    <a:pt x="338" y="2934"/>
                  </a:lnTo>
                  <a:lnTo>
                    <a:pt x="338" y="2469"/>
                  </a:lnTo>
                  <a:lnTo>
                    <a:pt x="314" y="2119"/>
                  </a:lnTo>
                  <a:lnTo>
                    <a:pt x="291" y="1758"/>
                  </a:lnTo>
                  <a:lnTo>
                    <a:pt x="268" y="1362"/>
                  </a:lnTo>
                  <a:lnTo>
                    <a:pt x="268" y="1094"/>
                  </a:lnTo>
                  <a:lnTo>
                    <a:pt x="338" y="745"/>
                  </a:lnTo>
                  <a:lnTo>
                    <a:pt x="384" y="45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570" y="2114"/>
              <a:ext cx="99" cy="210"/>
            </a:xfrm>
            <a:custGeom>
              <a:avLst/>
              <a:gdLst>
                <a:gd name="T0" fmla="*/ 0 w 198"/>
                <a:gd name="T1" fmla="*/ 4 h 420"/>
                <a:gd name="T2" fmla="*/ 1 w 198"/>
                <a:gd name="T3" fmla="*/ 5 h 420"/>
                <a:gd name="T4" fmla="*/ 2 w 198"/>
                <a:gd name="T5" fmla="*/ 6 h 420"/>
                <a:gd name="T6" fmla="*/ 3 w 198"/>
                <a:gd name="T7" fmla="*/ 7 h 420"/>
                <a:gd name="T8" fmla="*/ 4 w 198"/>
                <a:gd name="T9" fmla="*/ 6 h 420"/>
                <a:gd name="T10" fmla="*/ 3 w 198"/>
                <a:gd name="T11" fmla="*/ 4 h 420"/>
                <a:gd name="T12" fmla="*/ 3 w 198"/>
                <a:gd name="T13" fmla="*/ 2 h 420"/>
                <a:gd name="T14" fmla="*/ 4 w 198"/>
                <a:gd name="T15" fmla="*/ 0 h 420"/>
                <a:gd name="T16" fmla="*/ 2 w 198"/>
                <a:gd name="T17" fmla="*/ 0 h 420"/>
                <a:gd name="T18" fmla="*/ 0 w 198"/>
                <a:gd name="T19" fmla="*/ 4 h 420"/>
                <a:gd name="T20" fmla="*/ 0 w 198"/>
                <a:gd name="T21" fmla="*/ 4 h 4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20"/>
                <a:gd name="T35" fmla="*/ 198 w 198"/>
                <a:gd name="T36" fmla="*/ 420 h 4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20">
                  <a:moveTo>
                    <a:pt x="0" y="200"/>
                  </a:moveTo>
                  <a:lnTo>
                    <a:pt x="59" y="293"/>
                  </a:lnTo>
                  <a:lnTo>
                    <a:pt x="93" y="373"/>
                  </a:lnTo>
                  <a:lnTo>
                    <a:pt x="152" y="420"/>
                  </a:lnTo>
                  <a:lnTo>
                    <a:pt x="198" y="373"/>
                  </a:lnTo>
                  <a:lnTo>
                    <a:pt x="163" y="234"/>
                  </a:lnTo>
                  <a:lnTo>
                    <a:pt x="163" y="106"/>
                  </a:lnTo>
                  <a:lnTo>
                    <a:pt x="198" y="0"/>
                  </a:lnTo>
                  <a:lnTo>
                    <a:pt x="93" y="0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650" y="2267"/>
              <a:ext cx="129" cy="144"/>
            </a:xfrm>
            <a:custGeom>
              <a:avLst/>
              <a:gdLst>
                <a:gd name="T0" fmla="*/ 1 w 258"/>
                <a:gd name="T1" fmla="*/ 0 h 289"/>
                <a:gd name="T2" fmla="*/ 5 w 258"/>
                <a:gd name="T3" fmla="*/ 4 h 289"/>
                <a:gd name="T4" fmla="*/ 3 w 258"/>
                <a:gd name="T5" fmla="*/ 3 h 289"/>
                <a:gd name="T6" fmla="*/ 1 w 258"/>
                <a:gd name="T7" fmla="*/ 3 h 289"/>
                <a:gd name="T8" fmla="*/ 0 w 258"/>
                <a:gd name="T9" fmla="*/ 1 h 289"/>
                <a:gd name="T10" fmla="*/ 1 w 258"/>
                <a:gd name="T11" fmla="*/ 0 h 289"/>
                <a:gd name="T12" fmla="*/ 1 w 258"/>
                <a:gd name="T13" fmla="*/ 0 h 2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8"/>
                <a:gd name="T22" fmla="*/ 0 h 289"/>
                <a:gd name="T23" fmla="*/ 258 w 258"/>
                <a:gd name="T24" fmla="*/ 289 h 2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8" h="289">
                  <a:moveTo>
                    <a:pt x="47" y="0"/>
                  </a:moveTo>
                  <a:lnTo>
                    <a:pt x="258" y="289"/>
                  </a:lnTo>
                  <a:lnTo>
                    <a:pt x="142" y="255"/>
                  </a:lnTo>
                  <a:lnTo>
                    <a:pt x="3" y="196"/>
                  </a:lnTo>
                  <a:lnTo>
                    <a:pt x="0" y="8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413" y="2469"/>
              <a:ext cx="611" cy="694"/>
            </a:xfrm>
            <a:custGeom>
              <a:avLst/>
              <a:gdLst>
                <a:gd name="T0" fmla="*/ 0 w 1223"/>
                <a:gd name="T1" fmla="*/ 21 h 1387"/>
                <a:gd name="T2" fmla="*/ 3 w 1223"/>
                <a:gd name="T3" fmla="*/ 21 h 1387"/>
                <a:gd name="T4" fmla="*/ 6 w 1223"/>
                <a:gd name="T5" fmla="*/ 18 h 1387"/>
                <a:gd name="T6" fmla="*/ 9 w 1223"/>
                <a:gd name="T7" fmla="*/ 13 h 1387"/>
                <a:gd name="T8" fmla="*/ 12 w 1223"/>
                <a:gd name="T9" fmla="*/ 11 h 1387"/>
                <a:gd name="T10" fmla="*/ 12 w 1223"/>
                <a:gd name="T11" fmla="*/ 14 h 1387"/>
                <a:gd name="T12" fmla="*/ 13 w 1223"/>
                <a:gd name="T13" fmla="*/ 18 h 1387"/>
                <a:gd name="T14" fmla="*/ 13 w 1223"/>
                <a:gd name="T15" fmla="*/ 21 h 1387"/>
                <a:gd name="T16" fmla="*/ 15 w 1223"/>
                <a:gd name="T17" fmla="*/ 22 h 1387"/>
                <a:gd name="T18" fmla="*/ 16 w 1223"/>
                <a:gd name="T19" fmla="*/ 18 h 1387"/>
                <a:gd name="T20" fmla="*/ 19 w 1223"/>
                <a:gd name="T21" fmla="*/ 13 h 1387"/>
                <a:gd name="T22" fmla="*/ 15 w 1223"/>
                <a:gd name="T23" fmla="*/ 13 h 1387"/>
                <a:gd name="T24" fmla="*/ 16 w 1223"/>
                <a:gd name="T25" fmla="*/ 8 h 1387"/>
                <a:gd name="T26" fmla="*/ 14 w 1223"/>
                <a:gd name="T27" fmla="*/ 1 h 1387"/>
                <a:gd name="T28" fmla="*/ 7 w 1223"/>
                <a:gd name="T29" fmla="*/ 0 h 1387"/>
                <a:gd name="T30" fmla="*/ 3 w 1223"/>
                <a:gd name="T31" fmla="*/ 2 h 1387"/>
                <a:gd name="T32" fmla="*/ 5 w 1223"/>
                <a:gd name="T33" fmla="*/ 8 h 1387"/>
                <a:gd name="T34" fmla="*/ 5 w 1223"/>
                <a:gd name="T35" fmla="*/ 12 h 1387"/>
                <a:gd name="T36" fmla="*/ 2 w 1223"/>
                <a:gd name="T37" fmla="*/ 18 h 1387"/>
                <a:gd name="T38" fmla="*/ 0 w 1223"/>
                <a:gd name="T39" fmla="*/ 21 h 1387"/>
                <a:gd name="T40" fmla="*/ 0 w 1223"/>
                <a:gd name="T41" fmla="*/ 21 h 13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3"/>
                <a:gd name="T64" fmla="*/ 0 h 1387"/>
                <a:gd name="T65" fmla="*/ 1223 w 1223"/>
                <a:gd name="T66" fmla="*/ 1387 h 13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3" h="1387">
                  <a:moveTo>
                    <a:pt x="0" y="1294"/>
                  </a:moveTo>
                  <a:lnTo>
                    <a:pt x="221" y="1283"/>
                  </a:lnTo>
                  <a:lnTo>
                    <a:pt x="396" y="1108"/>
                  </a:lnTo>
                  <a:lnTo>
                    <a:pt x="605" y="804"/>
                  </a:lnTo>
                  <a:lnTo>
                    <a:pt x="768" y="688"/>
                  </a:lnTo>
                  <a:lnTo>
                    <a:pt x="825" y="874"/>
                  </a:lnTo>
                  <a:lnTo>
                    <a:pt x="850" y="1131"/>
                  </a:lnTo>
                  <a:lnTo>
                    <a:pt x="873" y="1294"/>
                  </a:lnTo>
                  <a:lnTo>
                    <a:pt x="1000" y="1387"/>
                  </a:lnTo>
                  <a:lnTo>
                    <a:pt x="1059" y="1131"/>
                  </a:lnTo>
                  <a:lnTo>
                    <a:pt x="1223" y="804"/>
                  </a:lnTo>
                  <a:lnTo>
                    <a:pt x="989" y="770"/>
                  </a:lnTo>
                  <a:lnTo>
                    <a:pt x="1036" y="454"/>
                  </a:lnTo>
                  <a:lnTo>
                    <a:pt x="907" y="36"/>
                  </a:lnTo>
                  <a:lnTo>
                    <a:pt x="477" y="0"/>
                  </a:lnTo>
                  <a:lnTo>
                    <a:pt x="221" y="82"/>
                  </a:lnTo>
                  <a:lnTo>
                    <a:pt x="337" y="454"/>
                  </a:lnTo>
                  <a:lnTo>
                    <a:pt x="325" y="722"/>
                  </a:lnTo>
                  <a:lnTo>
                    <a:pt x="175" y="1119"/>
                  </a:lnTo>
                  <a:lnTo>
                    <a:pt x="0" y="129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669" y="2300"/>
              <a:ext cx="58" cy="437"/>
            </a:xfrm>
            <a:custGeom>
              <a:avLst/>
              <a:gdLst>
                <a:gd name="T0" fmla="*/ 1 w 116"/>
                <a:gd name="T1" fmla="*/ 0 h 874"/>
                <a:gd name="T2" fmla="*/ 0 w 116"/>
                <a:gd name="T3" fmla="*/ 12 h 874"/>
                <a:gd name="T4" fmla="*/ 2 w 116"/>
                <a:gd name="T5" fmla="*/ 14 h 874"/>
                <a:gd name="T6" fmla="*/ 2 w 116"/>
                <a:gd name="T7" fmla="*/ 11 h 874"/>
                <a:gd name="T8" fmla="*/ 2 w 116"/>
                <a:gd name="T9" fmla="*/ 3 h 874"/>
                <a:gd name="T10" fmla="*/ 1 w 116"/>
                <a:gd name="T11" fmla="*/ 0 h 874"/>
                <a:gd name="T12" fmla="*/ 1 w 116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874"/>
                <a:gd name="T23" fmla="*/ 116 w 116"/>
                <a:gd name="T24" fmla="*/ 874 h 8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874">
                  <a:moveTo>
                    <a:pt x="11" y="0"/>
                  </a:moveTo>
                  <a:lnTo>
                    <a:pt x="0" y="747"/>
                  </a:lnTo>
                  <a:lnTo>
                    <a:pt x="81" y="874"/>
                  </a:lnTo>
                  <a:lnTo>
                    <a:pt x="104" y="699"/>
                  </a:lnTo>
                  <a:lnTo>
                    <a:pt x="116" y="17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5A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442" y="2126"/>
              <a:ext cx="536" cy="635"/>
            </a:xfrm>
            <a:custGeom>
              <a:avLst/>
              <a:gdLst>
                <a:gd name="T0" fmla="*/ 8 w 1072"/>
                <a:gd name="T1" fmla="*/ 5 h 1269"/>
                <a:gd name="T2" fmla="*/ 11 w 1072"/>
                <a:gd name="T3" fmla="*/ 4 h 1269"/>
                <a:gd name="T4" fmla="*/ 17 w 1072"/>
                <a:gd name="T5" fmla="*/ 0 h 1269"/>
                <a:gd name="T6" fmla="*/ 14 w 1072"/>
                <a:gd name="T7" fmla="*/ 7 h 1269"/>
                <a:gd name="T8" fmla="*/ 17 w 1072"/>
                <a:gd name="T9" fmla="*/ 11 h 1269"/>
                <a:gd name="T10" fmla="*/ 16 w 1072"/>
                <a:gd name="T11" fmla="*/ 18 h 1269"/>
                <a:gd name="T12" fmla="*/ 12 w 1072"/>
                <a:gd name="T13" fmla="*/ 19 h 1269"/>
                <a:gd name="T14" fmla="*/ 13 w 1072"/>
                <a:gd name="T15" fmla="*/ 17 h 1269"/>
                <a:gd name="T16" fmla="*/ 12 w 1072"/>
                <a:gd name="T17" fmla="*/ 12 h 1269"/>
                <a:gd name="T18" fmla="*/ 8 w 1072"/>
                <a:gd name="T19" fmla="*/ 14 h 1269"/>
                <a:gd name="T20" fmla="*/ 4 w 1072"/>
                <a:gd name="T21" fmla="*/ 13 h 1269"/>
                <a:gd name="T22" fmla="*/ 4 w 1072"/>
                <a:gd name="T23" fmla="*/ 16 h 1269"/>
                <a:gd name="T24" fmla="*/ 5 w 1072"/>
                <a:gd name="T25" fmla="*/ 20 h 1269"/>
                <a:gd name="T26" fmla="*/ 0 w 1072"/>
                <a:gd name="T27" fmla="*/ 20 h 1269"/>
                <a:gd name="T28" fmla="*/ 2 w 1072"/>
                <a:gd name="T29" fmla="*/ 19 h 1269"/>
                <a:gd name="T30" fmla="*/ 3 w 1072"/>
                <a:gd name="T31" fmla="*/ 15 h 1269"/>
                <a:gd name="T32" fmla="*/ 3 w 1072"/>
                <a:gd name="T33" fmla="*/ 13 h 1269"/>
                <a:gd name="T34" fmla="*/ 2 w 1072"/>
                <a:gd name="T35" fmla="*/ 12 h 1269"/>
                <a:gd name="T36" fmla="*/ 2 w 1072"/>
                <a:gd name="T37" fmla="*/ 9 h 1269"/>
                <a:gd name="T38" fmla="*/ 4 w 1072"/>
                <a:gd name="T39" fmla="*/ 7 h 1269"/>
                <a:gd name="T40" fmla="*/ 6 w 1072"/>
                <a:gd name="T41" fmla="*/ 6 h 1269"/>
                <a:gd name="T42" fmla="*/ 7 w 1072"/>
                <a:gd name="T43" fmla="*/ 6 h 1269"/>
                <a:gd name="T44" fmla="*/ 7 w 1072"/>
                <a:gd name="T45" fmla="*/ 8 h 1269"/>
                <a:gd name="T46" fmla="*/ 10 w 1072"/>
                <a:gd name="T47" fmla="*/ 9 h 1269"/>
                <a:gd name="T48" fmla="*/ 11 w 1072"/>
                <a:gd name="T49" fmla="*/ 8 h 1269"/>
                <a:gd name="T50" fmla="*/ 9 w 1072"/>
                <a:gd name="T51" fmla="*/ 7 h 1269"/>
                <a:gd name="T52" fmla="*/ 8 w 1072"/>
                <a:gd name="T53" fmla="*/ 5 h 1269"/>
                <a:gd name="T54" fmla="*/ 8 w 1072"/>
                <a:gd name="T55" fmla="*/ 5 h 12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72"/>
                <a:gd name="T85" fmla="*/ 0 h 1269"/>
                <a:gd name="T86" fmla="*/ 1072 w 1072"/>
                <a:gd name="T87" fmla="*/ 1269 h 12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72" h="1269">
                  <a:moveTo>
                    <a:pt x="483" y="273"/>
                  </a:moveTo>
                  <a:lnTo>
                    <a:pt x="700" y="197"/>
                  </a:lnTo>
                  <a:lnTo>
                    <a:pt x="1025" y="0"/>
                  </a:lnTo>
                  <a:lnTo>
                    <a:pt x="886" y="395"/>
                  </a:lnTo>
                  <a:lnTo>
                    <a:pt x="1072" y="652"/>
                  </a:lnTo>
                  <a:lnTo>
                    <a:pt x="1014" y="1095"/>
                  </a:lnTo>
                  <a:lnTo>
                    <a:pt x="768" y="1210"/>
                  </a:lnTo>
                  <a:lnTo>
                    <a:pt x="782" y="1047"/>
                  </a:lnTo>
                  <a:lnTo>
                    <a:pt x="723" y="768"/>
                  </a:lnTo>
                  <a:lnTo>
                    <a:pt x="489" y="838"/>
                  </a:lnTo>
                  <a:lnTo>
                    <a:pt x="234" y="827"/>
                  </a:lnTo>
                  <a:lnTo>
                    <a:pt x="234" y="979"/>
                  </a:lnTo>
                  <a:lnTo>
                    <a:pt x="303" y="1269"/>
                  </a:lnTo>
                  <a:lnTo>
                    <a:pt x="0" y="1269"/>
                  </a:lnTo>
                  <a:lnTo>
                    <a:pt x="71" y="1176"/>
                  </a:lnTo>
                  <a:lnTo>
                    <a:pt x="141" y="954"/>
                  </a:lnTo>
                  <a:lnTo>
                    <a:pt x="164" y="827"/>
                  </a:lnTo>
                  <a:lnTo>
                    <a:pt x="94" y="711"/>
                  </a:lnTo>
                  <a:lnTo>
                    <a:pt x="118" y="536"/>
                  </a:lnTo>
                  <a:lnTo>
                    <a:pt x="234" y="395"/>
                  </a:lnTo>
                  <a:lnTo>
                    <a:pt x="339" y="348"/>
                  </a:lnTo>
                  <a:lnTo>
                    <a:pt x="417" y="351"/>
                  </a:lnTo>
                  <a:lnTo>
                    <a:pt x="432" y="477"/>
                  </a:lnTo>
                  <a:lnTo>
                    <a:pt x="630" y="570"/>
                  </a:lnTo>
                  <a:lnTo>
                    <a:pt x="652" y="500"/>
                  </a:lnTo>
                  <a:lnTo>
                    <a:pt x="571" y="406"/>
                  </a:lnTo>
                  <a:lnTo>
                    <a:pt x="483" y="273"/>
                  </a:lnTo>
                  <a:close/>
                </a:path>
              </a:pathLst>
            </a:custGeom>
            <a:solidFill>
              <a:srgbClr val="3FA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094" y="1660"/>
              <a:ext cx="425" cy="716"/>
            </a:xfrm>
            <a:custGeom>
              <a:avLst/>
              <a:gdLst>
                <a:gd name="T0" fmla="*/ 7 w 850"/>
                <a:gd name="T1" fmla="*/ 22 h 1434"/>
                <a:gd name="T2" fmla="*/ 3 w 850"/>
                <a:gd name="T3" fmla="*/ 20 h 1434"/>
                <a:gd name="T4" fmla="*/ 0 w 850"/>
                <a:gd name="T5" fmla="*/ 15 h 1434"/>
                <a:gd name="T6" fmla="*/ 0 w 850"/>
                <a:gd name="T7" fmla="*/ 10 h 1434"/>
                <a:gd name="T8" fmla="*/ 3 w 850"/>
                <a:gd name="T9" fmla="*/ 6 h 1434"/>
                <a:gd name="T10" fmla="*/ 4 w 850"/>
                <a:gd name="T11" fmla="*/ 3 h 1434"/>
                <a:gd name="T12" fmla="*/ 6 w 850"/>
                <a:gd name="T13" fmla="*/ 1 h 1434"/>
                <a:gd name="T14" fmla="*/ 8 w 850"/>
                <a:gd name="T15" fmla="*/ 0 h 1434"/>
                <a:gd name="T16" fmla="*/ 14 w 850"/>
                <a:gd name="T17" fmla="*/ 10 h 1434"/>
                <a:gd name="T18" fmla="*/ 7 w 850"/>
                <a:gd name="T19" fmla="*/ 22 h 1434"/>
                <a:gd name="T20" fmla="*/ 7 w 850"/>
                <a:gd name="T21" fmla="*/ 22 h 14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0"/>
                <a:gd name="T34" fmla="*/ 0 h 1434"/>
                <a:gd name="T35" fmla="*/ 850 w 850"/>
                <a:gd name="T36" fmla="*/ 1434 h 14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0" h="1434">
                  <a:moveTo>
                    <a:pt x="396" y="1434"/>
                  </a:moveTo>
                  <a:lnTo>
                    <a:pt x="164" y="1306"/>
                  </a:lnTo>
                  <a:lnTo>
                    <a:pt x="0" y="1002"/>
                  </a:lnTo>
                  <a:lnTo>
                    <a:pt x="0" y="677"/>
                  </a:lnTo>
                  <a:lnTo>
                    <a:pt x="141" y="398"/>
                  </a:lnTo>
                  <a:lnTo>
                    <a:pt x="210" y="234"/>
                  </a:lnTo>
                  <a:lnTo>
                    <a:pt x="384" y="93"/>
                  </a:lnTo>
                  <a:lnTo>
                    <a:pt x="478" y="0"/>
                  </a:lnTo>
                  <a:lnTo>
                    <a:pt x="850" y="700"/>
                  </a:lnTo>
                  <a:lnTo>
                    <a:pt x="396" y="1434"/>
                  </a:lnTo>
                  <a:close/>
                </a:path>
              </a:pathLst>
            </a:custGeom>
            <a:solidFill>
              <a:srgbClr val="D8F2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332" y="1590"/>
              <a:ext cx="326" cy="419"/>
            </a:xfrm>
            <a:custGeom>
              <a:avLst/>
              <a:gdLst>
                <a:gd name="T0" fmla="*/ 0 w 652"/>
                <a:gd name="T1" fmla="*/ 3 h 838"/>
                <a:gd name="T2" fmla="*/ 6 w 652"/>
                <a:gd name="T3" fmla="*/ 14 h 838"/>
                <a:gd name="T4" fmla="*/ 6 w 652"/>
                <a:gd name="T5" fmla="*/ 12 h 838"/>
                <a:gd name="T6" fmla="*/ 11 w 652"/>
                <a:gd name="T7" fmla="*/ 0 h 838"/>
                <a:gd name="T8" fmla="*/ 5 w 652"/>
                <a:gd name="T9" fmla="*/ 1 h 838"/>
                <a:gd name="T10" fmla="*/ 2 w 652"/>
                <a:gd name="T11" fmla="*/ 2 h 838"/>
                <a:gd name="T12" fmla="*/ 0 w 652"/>
                <a:gd name="T13" fmla="*/ 3 h 838"/>
                <a:gd name="T14" fmla="*/ 0 w 652"/>
                <a:gd name="T15" fmla="*/ 3 h 8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2"/>
                <a:gd name="T25" fmla="*/ 0 h 838"/>
                <a:gd name="T26" fmla="*/ 652 w 652"/>
                <a:gd name="T27" fmla="*/ 838 h 8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2" h="838">
                  <a:moveTo>
                    <a:pt x="0" y="138"/>
                  </a:moveTo>
                  <a:lnTo>
                    <a:pt x="338" y="838"/>
                  </a:lnTo>
                  <a:lnTo>
                    <a:pt x="384" y="768"/>
                  </a:lnTo>
                  <a:lnTo>
                    <a:pt x="652" y="0"/>
                  </a:lnTo>
                  <a:lnTo>
                    <a:pt x="313" y="11"/>
                  </a:lnTo>
                  <a:lnTo>
                    <a:pt x="93" y="104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C8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274" y="1974"/>
              <a:ext cx="599" cy="443"/>
            </a:xfrm>
            <a:custGeom>
              <a:avLst/>
              <a:gdLst>
                <a:gd name="T0" fmla="*/ 8 w 1197"/>
                <a:gd name="T1" fmla="*/ 0 h 885"/>
                <a:gd name="T2" fmla="*/ 6 w 1197"/>
                <a:gd name="T3" fmla="*/ 4 h 885"/>
                <a:gd name="T4" fmla="*/ 2 w 1197"/>
                <a:gd name="T5" fmla="*/ 10 h 885"/>
                <a:gd name="T6" fmla="*/ 0 w 1197"/>
                <a:gd name="T7" fmla="*/ 14 h 885"/>
                <a:gd name="T8" fmla="*/ 7 w 1197"/>
                <a:gd name="T9" fmla="*/ 14 h 885"/>
                <a:gd name="T10" fmla="*/ 13 w 1197"/>
                <a:gd name="T11" fmla="*/ 13 h 885"/>
                <a:gd name="T12" fmla="*/ 17 w 1197"/>
                <a:gd name="T13" fmla="*/ 10 h 885"/>
                <a:gd name="T14" fmla="*/ 19 w 1197"/>
                <a:gd name="T15" fmla="*/ 6 h 885"/>
                <a:gd name="T16" fmla="*/ 19 w 1197"/>
                <a:gd name="T17" fmla="*/ 2 h 885"/>
                <a:gd name="T18" fmla="*/ 16 w 1197"/>
                <a:gd name="T19" fmla="*/ 1 h 885"/>
                <a:gd name="T20" fmla="*/ 10 w 1197"/>
                <a:gd name="T21" fmla="*/ 2 h 885"/>
                <a:gd name="T22" fmla="*/ 8 w 1197"/>
                <a:gd name="T23" fmla="*/ 0 h 885"/>
                <a:gd name="T24" fmla="*/ 8 w 1197"/>
                <a:gd name="T25" fmla="*/ 0 h 8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7"/>
                <a:gd name="T40" fmla="*/ 0 h 885"/>
                <a:gd name="T41" fmla="*/ 1197 w 1197"/>
                <a:gd name="T42" fmla="*/ 885 h 8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7" h="885">
                  <a:moveTo>
                    <a:pt x="488" y="0"/>
                  </a:moveTo>
                  <a:lnTo>
                    <a:pt x="361" y="233"/>
                  </a:lnTo>
                  <a:lnTo>
                    <a:pt x="116" y="583"/>
                  </a:lnTo>
                  <a:lnTo>
                    <a:pt x="0" y="840"/>
                  </a:lnTo>
                  <a:lnTo>
                    <a:pt x="406" y="885"/>
                  </a:lnTo>
                  <a:lnTo>
                    <a:pt x="813" y="792"/>
                  </a:lnTo>
                  <a:lnTo>
                    <a:pt x="1036" y="583"/>
                  </a:lnTo>
                  <a:lnTo>
                    <a:pt x="1163" y="326"/>
                  </a:lnTo>
                  <a:lnTo>
                    <a:pt x="1197" y="70"/>
                  </a:lnTo>
                  <a:lnTo>
                    <a:pt x="1024" y="36"/>
                  </a:lnTo>
                  <a:lnTo>
                    <a:pt x="627" y="7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FFB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647" y="1497"/>
              <a:ext cx="378" cy="402"/>
            </a:xfrm>
            <a:custGeom>
              <a:avLst/>
              <a:gdLst>
                <a:gd name="T0" fmla="*/ 1 w 756"/>
                <a:gd name="T1" fmla="*/ 13 h 804"/>
                <a:gd name="T2" fmla="*/ 12 w 756"/>
                <a:gd name="T3" fmla="*/ 10 h 804"/>
                <a:gd name="T4" fmla="*/ 11 w 756"/>
                <a:gd name="T5" fmla="*/ 7 h 804"/>
                <a:gd name="T6" fmla="*/ 9 w 756"/>
                <a:gd name="T7" fmla="*/ 3 h 804"/>
                <a:gd name="T8" fmla="*/ 5 w 756"/>
                <a:gd name="T9" fmla="*/ 0 h 804"/>
                <a:gd name="T10" fmla="*/ 4 w 756"/>
                <a:gd name="T11" fmla="*/ 1 h 804"/>
                <a:gd name="T12" fmla="*/ 2 w 756"/>
                <a:gd name="T13" fmla="*/ 6 h 804"/>
                <a:gd name="T14" fmla="*/ 0 w 756"/>
                <a:gd name="T15" fmla="*/ 12 h 804"/>
                <a:gd name="T16" fmla="*/ 1 w 756"/>
                <a:gd name="T17" fmla="*/ 13 h 804"/>
                <a:gd name="T18" fmla="*/ 1 w 756"/>
                <a:gd name="T19" fmla="*/ 13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6"/>
                <a:gd name="T31" fmla="*/ 0 h 804"/>
                <a:gd name="T32" fmla="*/ 756 w 756"/>
                <a:gd name="T33" fmla="*/ 804 h 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6" h="804">
                  <a:moveTo>
                    <a:pt x="57" y="804"/>
                  </a:moveTo>
                  <a:lnTo>
                    <a:pt x="756" y="629"/>
                  </a:lnTo>
                  <a:lnTo>
                    <a:pt x="686" y="396"/>
                  </a:lnTo>
                  <a:lnTo>
                    <a:pt x="534" y="150"/>
                  </a:lnTo>
                  <a:lnTo>
                    <a:pt x="302" y="0"/>
                  </a:lnTo>
                  <a:lnTo>
                    <a:pt x="220" y="23"/>
                  </a:lnTo>
                  <a:lnTo>
                    <a:pt x="116" y="361"/>
                  </a:lnTo>
                  <a:lnTo>
                    <a:pt x="0" y="711"/>
                  </a:lnTo>
                  <a:lnTo>
                    <a:pt x="57" y="804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3872" y="1328"/>
              <a:ext cx="1165" cy="227"/>
            </a:xfrm>
            <a:custGeom>
              <a:avLst/>
              <a:gdLst>
                <a:gd name="T0" fmla="*/ 3 w 2329"/>
                <a:gd name="T1" fmla="*/ 7 h 454"/>
                <a:gd name="T2" fmla="*/ 5 w 2329"/>
                <a:gd name="T3" fmla="*/ 8 h 454"/>
                <a:gd name="T4" fmla="*/ 9 w 2329"/>
                <a:gd name="T5" fmla="*/ 7 h 454"/>
                <a:gd name="T6" fmla="*/ 12 w 2329"/>
                <a:gd name="T7" fmla="*/ 5 h 454"/>
                <a:gd name="T8" fmla="*/ 17 w 2329"/>
                <a:gd name="T9" fmla="*/ 4 h 454"/>
                <a:gd name="T10" fmla="*/ 21 w 2329"/>
                <a:gd name="T11" fmla="*/ 4 h 454"/>
                <a:gd name="T12" fmla="*/ 27 w 2329"/>
                <a:gd name="T13" fmla="*/ 4 h 454"/>
                <a:gd name="T14" fmla="*/ 34 w 2329"/>
                <a:gd name="T15" fmla="*/ 4 h 454"/>
                <a:gd name="T16" fmla="*/ 37 w 2329"/>
                <a:gd name="T17" fmla="*/ 4 h 454"/>
                <a:gd name="T18" fmla="*/ 33 w 2329"/>
                <a:gd name="T19" fmla="*/ 1 h 454"/>
                <a:gd name="T20" fmla="*/ 29 w 2329"/>
                <a:gd name="T21" fmla="*/ 0 h 454"/>
                <a:gd name="T22" fmla="*/ 21 w 2329"/>
                <a:gd name="T23" fmla="*/ 1 h 454"/>
                <a:gd name="T24" fmla="*/ 15 w 2329"/>
                <a:gd name="T25" fmla="*/ 1 h 454"/>
                <a:gd name="T26" fmla="*/ 5 w 2329"/>
                <a:gd name="T27" fmla="*/ 2 h 454"/>
                <a:gd name="T28" fmla="*/ 9 w 2329"/>
                <a:gd name="T29" fmla="*/ 3 h 454"/>
                <a:gd name="T30" fmla="*/ 6 w 2329"/>
                <a:gd name="T31" fmla="*/ 5 h 454"/>
                <a:gd name="T32" fmla="*/ 0 w 2329"/>
                <a:gd name="T33" fmla="*/ 7 h 454"/>
                <a:gd name="T34" fmla="*/ 3 w 2329"/>
                <a:gd name="T35" fmla="*/ 7 h 454"/>
                <a:gd name="T36" fmla="*/ 3 w 2329"/>
                <a:gd name="T37" fmla="*/ 7 h 4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29"/>
                <a:gd name="T58" fmla="*/ 0 h 454"/>
                <a:gd name="T59" fmla="*/ 2329 w 2329"/>
                <a:gd name="T60" fmla="*/ 454 h 4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29" h="454">
                  <a:moveTo>
                    <a:pt x="181" y="431"/>
                  </a:moveTo>
                  <a:lnTo>
                    <a:pt x="297" y="454"/>
                  </a:lnTo>
                  <a:lnTo>
                    <a:pt x="518" y="407"/>
                  </a:lnTo>
                  <a:lnTo>
                    <a:pt x="763" y="314"/>
                  </a:lnTo>
                  <a:lnTo>
                    <a:pt x="1088" y="220"/>
                  </a:lnTo>
                  <a:lnTo>
                    <a:pt x="1344" y="198"/>
                  </a:lnTo>
                  <a:lnTo>
                    <a:pt x="1706" y="198"/>
                  </a:lnTo>
                  <a:lnTo>
                    <a:pt x="2166" y="243"/>
                  </a:lnTo>
                  <a:lnTo>
                    <a:pt x="2329" y="198"/>
                  </a:lnTo>
                  <a:lnTo>
                    <a:pt x="2097" y="34"/>
                  </a:lnTo>
                  <a:lnTo>
                    <a:pt x="1793" y="0"/>
                  </a:lnTo>
                  <a:lnTo>
                    <a:pt x="1341" y="11"/>
                  </a:lnTo>
                  <a:lnTo>
                    <a:pt x="926" y="59"/>
                  </a:lnTo>
                  <a:lnTo>
                    <a:pt x="274" y="105"/>
                  </a:lnTo>
                  <a:lnTo>
                    <a:pt x="531" y="175"/>
                  </a:lnTo>
                  <a:lnTo>
                    <a:pt x="367" y="268"/>
                  </a:lnTo>
                  <a:lnTo>
                    <a:pt x="0" y="407"/>
                  </a:lnTo>
                  <a:lnTo>
                    <a:pt x="181" y="43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801" y="2238"/>
              <a:ext cx="169" cy="240"/>
            </a:xfrm>
            <a:custGeom>
              <a:avLst/>
              <a:gdLst>
                <a:gd name="T0" fmla="*/ 0 w 338"/>
                <a:gd name="T1" fmla="*/ 0 h 481"/>
                <a:gd name="T2" fmla="*/ 2 w 338"/>
                <a:gd name="T3" fmla="*/ 1 h 481"/>
                <a:gd name="T4" fmla="*/ 3 w 338"/>
                <a:gd name="T5" fmla="*/ 3 h 481"/>
                <a:gd name="T6" fmla="*/ 4 w 338"/>
                <a:gd name="T7" fmla="*/ 4 h 481"/>
                <a:gd name="T8" fmla="*/ 6 w 338"/>
                <a:gd name="T9" fmla="*/ 7 h 481"/>
                <a:gd name="T10" fmla="*/ 6 w 338"/>
                <a:gd name="T11" fmla="*/ 5 h 481"/>
                <a:gd name="T12" fmla="*/ 5 w 338"/>
                <a:gd name="T13" fmla="*/ 4 h 481"/>
                <a:gd name="T14" fmla="*/ 3 w 338"/>
                <a:gd name="T15" fmla="*/ 2 h 481"/>
                <a:gd name="T16" fmla="*/ 2 w 338"/>
                <a:gd name="T17" fmla="*/ 1 h 481"/>
                <a:gd name="T18" fmla="*/ 1 w 338"/>
                <a:gd name="T19" fmla="*/ 0 h 481"/>
                <a:gd name="T20" fmla="*/ 0 w 338"/>
                <a:gd name="T21" fmla="*/ 0 h 481"/>
                <a:gd name="T22" fmla="*/ 0 w 338"/>
                <a:gd name="T23" fmla="*/ 0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8"/>
                <a:gd name="T37" fmla="*/ 0 h 481"/>
                <a:gd name="T38" fmla="*/ 338 w 338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8" h="481">
                  <a:moveTo>
                    <a:pt x="0" y="34"/>
                  </a:moveTo>
                  <a:lnTo>
                    <a:pt x="80" y="120"/>
                  </a:lnTo>
                  <a:lnTo>
                    <a:pt x="158" y="215"/>
                  </a:lnTo>
                  <a:lnTo>
                    <a:pt x="232" y="316"/>
                  </a:lnTo>
                  <a:lnTo>
                    <a:pt x="338" y="481"/>
                  </a:lnTo>
                  <a:lnTo>
                    <a:pt x="338" y="356"/>
                  </a:lnTo>
                  <a:lnTo>
                    <a:pt x="266" y="260"/>
                  </a:lnTo>
                  <a:lnTo>
                    <a:pt x="181" y="164"/>
                  </a:lnTo>
                  <a:lnTo>
                    <a:pt x="103" y="74"/>
                  </a:lnTo>
                  <a:lnTo>
                    <a:pt x="40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835" y="2020"/>
              <a:ext cx="474" cy="415"/>
            </a:xfrm>
            <a:custGeom>
              <a:avLst/>
              <a:gdLst>
                <a:gd name="T0" fmla="*/ 0 w 949"/>
                <a:gd name="T1" fmla="*/ 12 h 830"/>
                <a:gd name="T2" fmla="*/ 1 w 949"/>
                <a:gd name="T3" fmla="*/ 12 h 830"/>
                <a:gd name="T4" fmla="*/ 2 w 949"/>
                <a:gd name="T5" fmla="*/ 11 h 830"/>
                <a:gd name="T6" fmla="*/ 3 w 949"/>
                <a:gd name="T7" fmla="*/ 9 h 830"/>
                <a:gd name="T8" fmla="*/ 7 w 949"/>
                <a:gd name="T9" fmla="*/ 6 h 830"/>
                <a:gd name="T10" fmla="*/ 10 w 949"/>
                <a:gd name="T11" fmla="*/ 4 h 830"/>
                <a:gd name="T12" fmla="*/ 13 w 949"/>
                <a:gd name="T13" fmla="*/ 0 h 830"/>
                <a:gd name="T14" fmla="*/ 14 w 949"/>
                <a:gd name="T15" fmla="*/ 1 h 830"/>
                <a:gd name="T16" fmla="*/ 12 w 949"/>
                <a:gd name="T17" fmla="*/ 3 h 830"/>
                <a:gd name="T18" fmla="*/ 8 w 949"/>
                <a:gd name="T19" fmla="*/ 7 h 830"/>
                <a:gd name="T20" fmla="*/ 5 w 949"/>
                <a:gd name="T21" fmla="*/ 9 h 830"/>
                <a:gd name="T22" fmla="*/ 2 w 949"/>
                <a:gd name="T23" fmla="*/ 12 h 830"/>
                <a:gd name="T24" fmla="*/ 1 w 949"/>
                <a:gd name="T25" fmla="*/ 13 h 830"/>
                <a:gd name="T26" fmla="*/ 0 w 949"/>
                <a:gd name="T27" fmla="*/ 13 h 830"/>
                <a:gd name="T28" fmla="*/ 0 w 949"/>
                <a:gd name="T29" fmla="*/ 13 h 830"/>
                <a:gd name="T30" fmla="*/ 0 w 949"/>
                <a:gd name="T31" fmla="*/ 12 h 830"/>
                <a:gd name="T32" fmla="*/ 0 w 949"/>
                <a:gd name="T33" fmla="*/ 12 h 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9"/>
                <a:gd name="T52" fmla="*/ 0 h 830"/>
                <a:gd name="T53" fmla="*/ 949 w 949"/>
                <a:gd name="T54" fmla="*/ 830 h 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9" h="830">
                  <a:moveTo>
                    <a:pt x="0" y="768"/>
                  </a:moveTo>
                  <a:lnTo>
                    <a:pt x="78" y="713"/>
                  </a:lnTo>
                  <a:lnTo>
                    <a:pt x="141" y="695"/>
                  </a:lnTo>
                  <a:lnTo>
                    <a:pt x="232" y="576"/>
                  </a:lnTo>
                  <a:lnTo>
                    <a:pt x="462" y="378"/>
                  </a:lnTo>
                  <a:lnTo>
                    <a:pt x="660" y="209"/>
                  </a:lnTo>
                  <a:lnTo>
                    <a:pt x="892" y="0"/>
                  </a:lnTo>
                  <a:lnTo>
                    <a:pt x="949" y="40"/>
                  </a:lnTo>
                  <a:lnTo>
                    <a:pt x="780" y="186"/>
                  </a:lnTo>
                  <a:lnTo>
                    <a:pt x="519" y="401"/>
                  </a:lnTo>
                  <a:lnTo>
                    <a:pt x="333" y="570"/>
                  </a:lnTo>
                  <a:lnTo>
                    <a:pt x="164" y="724"/>
                  </a:lnTo>
                  <a:lnTo>
                    <a:pt x="84" y="773"/>
                  </a:lnTo>
                  <a:lnTo>
                    <a:pt x="29" y="830"/>
                  </a:lnTo>
                  <a:lnTo>
                    <a:pt x="23" y="802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301" y="2017"/>
              <a:ext cx="208" cy="325"/>
            </a:xfrm>
            <a:custGeom>
              <a:avLst/>
              <a:gdLst>
                <a:gd name="T0" fmla="*/ 6 w 416"/>
                <a:gd name="T1" fmla="*/ 0 h 650"/>
                <a:gd name="T2" fmla="*/ 5 w 416"/>
                <a:gd name="T3" fmla="*/ 3 h 650"/>
                <a:gd name="T4" fmla="*/ 3 w 416"/>
                <a:gd name="T5" fmla="*/ 6 h 650"/>
                <a:gd name="T6" fmla="*/ 2 w 416"/>
                <a:gd name="T7" fmla="*/ 8 h 650"/>
                <a:gd name="T8" fmla="*/ 0 w 416"/>
                <a:gd name="T9" fmla="*/ 10 h 650"/>
                <a:gd name="T10" fmla="*/ 1 w 416"/>
                <a:gd name="T11" fmla="*/ 11 h 650"/>
                <a:gd name="T12" fmla="*/ 1 w 416"/>
                <a:gd name="T13" fmla="*/ 10 h 650"/>
                <a:gd name="T14" fmla="*/ 1 w 416"/>
                <a:gd name="T15" fmla="*/ 9 h 650"/>
                <a:gd name="T16" fmla="*/ 3 w 416"/>
                <a:gd name="T17" fmla="*/ 7 h 650"/>
                <a:gd name="T18" fmla="*/ 5 w 416"/>
                <a:gd name="T19" fmla="*/ 5 h 650"/>
                <a:gd name="T20" fmla="*/ 6 w 416"/>
                <a:gd name="T21" fmla="*/ 3 h 650"/>
                <a:gd name="T22" fmla="*/ 7 w 416"/>
                <a:gd name="T23" fmla="*/ 0 h 650"/>
                <a:gd name="T24" fmla="*/ 6 w 416"/>
                <a:gd name="T25" fmla="*/ 0 h 650"/>
                <a:gd name="T26" fmla="*/ 6 w 416"/>
                <a:gd name="T27" fmla="*/ 0 h 6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6"/>
                <a:gd name="T43" fmla="*/ 0 h 650"/>
                <a:gd name="T44" fmla="*/ 416 w 416"/>
                <a:gd name="T45" fmla="*/ 650 h 6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6" h="650">
                  <a:moveTo>
                    <a:pt x="361" y="0"/>
                  </a:moveTo>
                  <a:lnTo>
                    <a:pt x="298" y="141"/>
                  </a:lnTo>
                  <a:lnTo>
                    <a:pt x="180" y="335"/>
                  </a:lnTo>
                  <a:lnTo>
                    <a:pt x="78" y="464"/>
                  </a:lnTo>
                  <a:lnTo>
                    <a:pt x="0" y="610"/>
                  </a:lnTo>
                  <a:lnTo>
                    <a:pt x="17" y="650"/>
                  </a:lnTo>
                  <a:lnTo>
                    <a:pt x="44" y="627"/>
                  </a:lnTo>
                  <a:lnTo>
                    <a:pt x="61" y="561"/>
                  </a:lnTo>
                  <a:lnTo>
                    <a:pt x="158" y="418"/>
                  </a:lnTo>
                  <a:lnTo>
                    <a:pt x="264" y="278"/>
                  </a:lnTo>
                  <a:lnTo>
                    <a:pt x="361" y="131"/>
                  </a:lnTo>
                  <a:lnTo>
                    <a:pt x="416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604" y="2322"/>
              <a:ext cx="313" cy="119"/>
            </a:xfrm>
            <a:custGeom>
              <a:avLst/>
              <a:gdLst>
                <a:gd name="T0" fmla="*/ 0 w 626"/>
                <a:gd name="T1" fmla="*/ 1 h 238"/>
                <a:gd name="T2" fmla="*/ 2 w 626"/>
                <a:gd name="T3" fmla="*/ 2 h 238"/>
                <a:gd name="T4" fmla="*/ 3 w 626"/>
                <a:gd name="T5" fmla="*/ 3 h 238"/>
                <a:gd name="T6" fmla="*/ 5 w 626"/>
                <a:gd name="T7" fmla="*/ 3 h 238"/>
                <a:gd name="T8" fmla="*/ 7 w 626"/>
                <a:gd name="T9" fmla="*/ 4 h 238"/>
                <a:gd name="T10" fmla="*/ 8 w 626"/>
                <a:gd name="T11" fmla="*/ 3 h 238"/>
                <a:gd name="T12" fmla="*/ 9 w 626"/>
                <a:gd name="T13" fmla="*/ 4 h 238"/>
                <a:gd name="T14" fmla="*/ 10 w 626"/>
                <a:gd name="T15" fmla="*/ 3 h 238"/>
                <a:gd name="T16" fmla="*/ 10 w 626"/>
                <a:gd name="T17" fmla="*/ 2 h 238"/>
                <a:gd name="T18" fmla="*/ 9 w 626"/>
                <a:gd name="T19" fmla="*/ 3 h 238"/>
                <a:gd name="T20" fmla="*/ 9 w 626"/>
                <a:gd name="T21" fmla="*/ 3 h 238"/>
                <a:gd name="T22" fmla="*/ 9 w 626"/>
                <a:gd name="T23" fmla="*/ 4 h 238"/>
                <a:gd name="T24" fmla="*/ 8 w 626"/>
                <a:gd name="T25" fmla="*/ 3 h 238"/>
                <a:gd name="T26" fmla="*/ 7 w 626"/>
                <a:gd name="T27" fmla="*/ 3 h 238"/>
                <a:gd name="T28" fmla="*/ 5 w 626"/>
                <a:gd name="T29" fmla="*/ 3 h 238"/>
                <a:gd name="T30" fmla="*/ 4 w 626"/>
                <a:gd name="T31" fmla="*/ 2 h 238"/>
                <a:gd name="T32" fmla="*/ 2 w 626"/>
                <a:gd name="T33" fmla="*/ 1 h 238"/>
                <a:gd name="T34" fmla="*/ 0 w 626"/>
                <a:gd name="T35" fmla="*/ 0 h 238"/>
                <a:gd name="T36" fmla="*/ 0 w 626"/>
                <a:gd name="T37" fmla="*/ 1 h 238"/>
                <a:gd name="T38" fmla="*/ 0 w 626"/>
                <a:gd name="T39" fmla="*/ 1 h 2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6"/>
                <a:gd name="T61" fmla="*/ 0 h 238"/>
                <a:gd name="T62" fmla="*/ 626 w 626"/>
                <a:gd name="T63" fmla="*/ 238 h 2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6" h="238">
                  <a:moveTo>
                    <a:pt x="0" y="46"/>
                  </a:moveTo>
                  <a:lnTo>
                    <a:pt x="84" y="97"/>
                  </a:lnTo>
                  <a:lnTo>
                    <a:pt x="168" y="145"/>
                  </a:lnTo>
                  <a:lnTo>
                    <a:pt x="280" y="185"/>
                  </a:lnTo>
                  <a:lnTo>
                    <a:pt x="388" y="198"/>
                  </a:lnTo>
                  <a:lnTo>
                    <a:pt x="485" y="192"/>
                  </a:lnTo>
                  <a:lnTo>
                    <a:pt x="529" y="238"/>
                  </a:lnTo>
                  <a:lnTo>
                    <a:pt x="626" y="192"/>
                  </a:lnTo>
                  <a:lnTo>
                    <a:pt x="609" y="97"/>
                  </a:lnTo>
                  <a:lnTo>
                    <a:pt x="552" y="135"/>
                  </a:lnTo>
                  <a:lnTo>
                    <a:pt x="575" y="175"/>
                  </a:lnTo>
                  <a:lnTo>
                    <a:pt x="536" y="198"/>
                  </a:lnTo>
                  <a:lnTo>
                    <a:pt x="491" y="158"/>
                  </a:lnTo>
                  <a:lnTo>
                    <a:pt x="405" y="158"/>
                  </a:lnTo>
                  <a:lnTo>
                    <a:pt x="310" y="147"/>
                  </a:lnTo>
                  <a:lnTo>
                    <a:pt x="196" y="109"/>
                  </a:lnTo>
                  <a:lnTo>
                    <a:pt x="84" y="57"/>
                  </a:lnTo>
                  <a:lnTo>
                    <a:pt x="0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666" y="2046"/>
              <a:ext cx="347" cy="234"/>
            </a:xfrm>
            <a:custGeom>
              <a:avLst/>
              <a:gdLst>
                <a:gd name="T0" fmla="*/ 0 w 694"/>
                <a:gd name="T1" fmla="*/ 7 h 470"/>
                <a:gd name="T2" fmla="*/ 1 w 694"/>
                <a:gd name="T3" fmla="*/ 7 h 470"/>
                <a:gd name="T4" fmla="*/ 3 w 694"/>
                <a:gd name="T5" fmla="*/ 6 h 470"/>
                <a:gd name="T6" fmla="*/ 5 w 694"/>
                <a:gd name="T7" fmla="*/ 5 h 470"/>
                <a:gd name="T8" fmla="*/ 7 w 694"/>
                <a:gd name="T9" fmla="*/ 4 h 470"/>
                <a:gd name="T10" fmla="*/ 9 w 694"/>
                <a:gd name="T11" fmla="*/ 3 h 470"/>
                <a:gd name="T12" fmla="*/ 10 w 694"/>
                <a:gd name="T13" fmla="*/ 2 h 470"/>
                <a:gd name="T14" fmla="*/ 10 w 694"/>
                <a:gd name="T15" fmla="*/ 1 h 470"/>
                <a:gd name="T16" fmla="*/ 11 w 694"/>
                <a:gd name="T17" fmla="*/ 1 h 470"/>
                <a:gd name="T18" fmla="*/ 11 w 694"/>
                <a:gd name="T19" fmla="*/ 0 h 470"/>
                <a:gd name="T20" fmla="*/ 11 w 694"/>
                <a:gd name="T21" fmla="*/ 0 h 470"/>
                <a:gd name="T22" fmla="*/ 10 w 694"/>
                <a:gd name="T23" fmla="*/ 0 h 470"/>
                <a:gd name="T24" fmla="*/ 9 w 694"/>
                <a:gd name="T25" fmla="*/ 0 h 470"/>
                <a:gd name="T26" fmla="*/ 9 w 694"/>
                <a:gd name="T27" fmla="*/ 1 h 470"/>
                <a:gd name="T28" fmla="*/ 8 w 694"/>
                <a:gd name="T29" fmla="*/ 2 h 470"/>
                <a:gd name="T30" fmla="*/ 7 w 694"/>
                <a:gd name="T31" fmla="*/ 3 h 470"/>
                <a:gd name="T32" fmla="*/ 6 w 694"/>
                <a:gd name="T33" fmla="*/ 4 h 470"/>
                <a:gd name="T34" fmla="*/ 3 w 694"/>
                <a:gd name="T35" fmla="*/ 5 h 470"/>
                <a:gd name="T36" fmla="*/ 1 w 694"/>
                <a:gd name="T37" fmla="*/ 6 h 470"/>
                <a:gd name="T38" fmla="*/ 0 w 694"/>
                <a:gd name="T39" fmla="*/ 7 h 470"/>
                <a:gd name="T40" fmla="*/ 0 w 694"/>
                <a:gd name="T41" fmla="*/ 7 h 4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4"/>
                <a:gd name="T64" fmla="*/ 0 h 470"/>
                <a:gd name="T65" fmla="*/ 694 w 694"/>
                <a:gd name="T66" fmla="*/ 470 h 4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4" h="470">
                  <a:moveTo>
                    <a:pt x="0" y="470"/>
                  </a:moveTo>
                  <a:lnTo>
                    <a:pt x="55" y="464"/>
                  </a:lnTo>
                  <a:lnTo>
                    <a:pt x="169" y="413"/>
                  </a:lnTo>
                  <a:lnTo>
                    <a:pt x="276" y="367"/>
                  </a:lnTo>
                  <a:lnTo>
                    <a:pt x="395" y="310"/>
                  </a:lnTo>
                  <a:lnTo>
                    <a:pt x="519" y="238"/>
                  </a:lnTo>
                  <a:lnTo>
                    <a:pt x="597" y="169"/>
                  </a:lnTo>
                  <a:lnTo>
                    <a:pt x="597" y="112"/>
                  </a:lnTo>
                  <a:lnTo>
                    <a:pt x="665" y="74"/>
                  </a:lnTo>
                  <a:lnTo>
                    <a:pt x="694" y="46"/>
                  </a:lnTo>
                  <a:lnTo>
                    <a:pt x="682" y="11"/>
                  </a:lnTo>
                  <a:lnTo>
                    <a:pt x="608" y="6"/>
                  </a:lnTo>
                  <a:lnTo>
                    <a:pt x="536" y="0"/>
                  </a:lnTo>
                  <a:lnTo>
                    <a:pt x="542" y="107"/>
                  </a:lnTo>
                  <a:lnTo>
                    <a:pt x="502" y="164"/>
                  </a:lnTo>
                  <a:lnTo>
                    <a:pt x="439" y="215"/>
                  </a:lnTo>
                  <a:lnTo>
                    <a:pt x="327" y="283"/>
                  </a:lnTo>
                  <a:lnTo>
                    <a:pt x="175" y="356"/>
                  </a:lnTo>
                  <a:lnTo>
                    <a:pt x="6" y="435"/>
                  </a:lnTo>
                  <a:lnTo>
                    <a:pt x="0" y="4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782" y="2481"/>
              <a:ext cx="169" cy="265"/>
            </a:xfrm>
            <a:custGeom>
              <a:avLst/>
              <a:gdLst>
                <a:gd name="T0" fmla="*/ 0 w 338"/>
                <a:gd name="T1" fmla="*/ 1 h 530"/>
                <a:gd name="T2" fmla="*/ 1 w 338"/>
                <a:gd name="T3" fmla="*/ 3 h 530"/>
                <a:gd name="T4" fmla="*/ 1 w 338"/>
                <a:gd name="T5" fmla="*/ 4 h 530"/>
                <a:gd name="T6" fmla="*/ 1 w 338"/>
                <a:gd name="T7" fmla="*/ 5 h 530"/>
                <a:gd name="T8" fmla="*/ 1 w 338"/>
                <a:gd name="T9" fmla="*/ 7 h 530"/>
                <a:gd name="T10" fmla="*/ 1 w 338"/>
                <a:gd name="T11" fmla="*/ 8 h 530"/>
                <a:gd name="T12" fmla="*/ 2 w 338"/>
                <a:gd name="T13" fmla="*/ 9 h 530"/>
                <a:gd name="T14" fmla="*/ 2 w 338"/>
                <a:gd name="T15" fmla="*/ 9 h 530"/>
                <a:gd name="T16" fmla="*/ 4 w 338"/>
                <a:gd name="T17" fmla="*/ 8 h 530"/>
                <a:gd name="T18" fmla="*/ 6 w 338"/>
                <a:gd name="T19" fmla="*/ 7 h 530"/>
                <a:gd name="T20" fmla="*/ 6 w 338"/>
                <a:gd name="T21" fmla="*/ 6 h 530"/>
                <a:gd name="T22" fmla="*/ 5 w 338"/>
                <a:gd name="T23" fmla="*/ 6 h 530"/>
                <a:gd name="T24" fmla="*/ 4 w 338"/>
                <a:gd name="T25" fmla="*/ 7 h 530"/>
                <a:gd name="T26" fmla="*/ 2 w 338"/>
                <a:gd name="T27" fmla="*/ 7 h 530"/>
                <a:gd name="T28" fmla="*/ 2 w 338"/>
                <a:gd name="T29" fmla="*/ 6 h 530"/>
                <a:gd name="T30" fmla="*/ 2 w 338"/>
                <a:gd name="T31" fmla="*/ 5 h 530"/>
                <a:gd name="T32" fmla="*/ 2 w 338"/>
                <a:gd name="T33" fmla="*/ 3 h 530"/>
                <a:gd name="T34" fmla="*/ 2 w 338"/>
                <a:gd name="T35" fmla="*/ 2 h 530"/>
                <a:gd name="T36" fmla="*/ 1 w 338"/>
                <a:gd name="T37" fmla="*/ 0 h 530"/>
                <a:gd name="T38" fmla="*/ 0 w 338"/>
                <a:gd name="T39" fmla="*/ 1 h 530"/>
                <a:gd name="T40" fmla="*/ 0 w 338"/>
                <a:gd name="T41" fmla="*/ 1 h 5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8"/>
                <a:gd name="T64" fmla="*/ 0 h 530"/>
                <a:gd name="T65" fmla="*/ 338 w 338"/>
                <a:gd name="T66" fmla="*/ 530 h 5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8" h="530">
                  <a:moveTo>
                    <a:pt x="0" y="32"/>
                  </a:moveTo>
                  <a:lnTo>
                    <a:pt x="44" y="135"/>
                  </a:lnTo>
                  <a:lnTo>
                    <a:pt x="55" y="220"/>
                  </a:lnTo>
                  <a:lnTo>
                    <a:pt x="61" y="315"/>
                  </a:lnTo>
                  <a:lnTo>
                    <a:pt x="44" y="427"/>
                  </a:lnTo>
                  <a:lnTo>
                    <a:pt x="44" y="490"/>
                  </a:lnTo>
                  <a:lnTo>
                    <a:pt x="66" y="524"/>
                  </a:lnTo>
                  <a:lnTo>
                    <a:pt x="106" y="530"/>
                  </a:lnTo>
                  <a:lnTo>
                    <a:pt x="207" y="484"/>
                  </a:lnTo>
                  <a:lnTo>
                    <a:pt x="333" y="427"/>
                  </a:lnTo>
                  <a:lnTo>
                    <a:pt x="338" y="338"/>
                  </a:lnTo>
                  <a:lnTo>
                    <a:pt x="270" y="384"/>
                  </a:lnTo>
                  <a:lnTo>
                    <a:pt x="201" y="424"/>
                  </a:lnTo>
                  <a:lnTo>
                    <a:pt x="112" y="450"/>
                  </a:lnTo>
                  <a:lnTo>
                    <a:pt x="123" y="372"/>
                  </a:lnTo>
                  <a:lnTo>
                    <a:pt x="123" y="287"/>
                  </a:lnTo>
                  <a:lnTo>
                    <a:pt x="112" y="180"/>
                  </a:lnTo>
                  <a:lnTo>
                    <a:pt x="89" y="89"/>
                  </a:lnTo>
                  <a:lnTo>
                    <a:pt x="49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57" y="2520"/>
              <a:ext cx="88" cy="229"/>
            </a:xfrm>
            <a:custGeom>
              <a:avLst/>
              <a:gdLst>
                <a:gd name="T0" fmla="*/ 3 w 175"/>
                <a:gd name="T1" fmla="*/ 0 h 458"/>
                <a:gd name="T2" fmla="*/ 3 w 175"/>
                <a:gd name="T3" fmla="*/ 2 h 458"/>
                <a:gd name="T4" fmla="*/ 3 w 175"/>
                <a:gd name="T5" fmla="*/ 5 h 458"/>
                <a:gd name="T6" fmla="*/ 3 w 175"/>
                <a:gd name="T7" fmla="*/ 8 h 458"/>
                <a:gd name="T8" fmla="*/ 2 w 175"/>
                <a:gd name="T9" fmla="*/ 8 h 458"/>
                <a:gd name="T10" fmla="*/ 1 w 175"/>
                <a:gd name="T11" fmla="*/ 7 h 458"/>
                <a:gd name="T12" fmla="*/ 0 w 175"/>
                <a:gd name="T13" fmla="*/ 6 h 458"/>
                <a:gd name="T14" fmla="*/ 1 w 175"/>
                <a:gd name="T15" fmla="*/ 5 h 458"/>
                <a:gd name="T16" fmla="*/ 1 w 175"/>
                <a:gd name="T17" fmla="*/ 4 h 458"/>
                <a:gd name="T18" fmla="*/ 1 w 175"/>
                <a:gd name="T19" fmla="*/ 2 h 458"/>
                <a:gd name="T20" fmla="*/ 1 w 175"/>
                <a:gd name="T21" fmla="*/ 1 h 458"/>
                <a:gd name="T22" fmla="*/ 1 w 175"/>
                <a:gd name="T23" fmla="*/ 1 h 458"/>
                <a:gd name="T24" fmla="*/ 1 w 175"/>
                <a:gd name="T25" fmla="*/ 2 h 458"/>
                <a:gd name="T26" fmla="*/ 1 w 175"/>
                <a:gd name="T27" fmla="*/ 4 h 458"/>
                <a:gd name="T28" fmla="*/ 1 w 175"/>
                <a:gd name="T29" fmla="*/ 6 h 458"/>
                <a:gd name="T30" fmla="*/ 2 w 175"/>
                <a:gd name="T31" fmla="*/ 7 h 458"/>
                <a:gd name="T32" fmla="*/ 2 w 175"/>
                <a:gd name="T33" fmla="*/ 5 h 458"/>
                <a:gd name="T34" fmla="*/ 2 w 175"/>
                <a:gd name="T35" fmla="*/ 4 h 458"/>
                <a:gd name="T36" fmla="*/ 2 w 175"/>
                <a:gd name="T37" fmla="*/ 3 h 458"/>
                <a:gd name="T38" fmla="*/ 2 w 175"/>
                <a:gd name="T39" fmla="*/ 2 h 458"/>
                <a:gd name="T40" fmla="*/ 2 w 175"/>
                <a:gd name="T41" fmla="*/ 1 h 458"/>
                <a:gd name="T42" fmla="*/ 3 w 175"/>
                <a:gd name="T43" fmla="*/ 0 h 458"/>
                <a:gd name="T44" fmla="*/ 3 w 175"/>
                <a:gd name="T45" fmla="*/ 0 h 4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458"/>
                <a:gd name="T71" fmla="*/ 175 w 175"/>
                <a:gd name="T72" fmla="*/ 458 h 4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458">
                  <a:moveTo>
                    <a:pt x="152" y="0"/>
                  </a:moveTo>
                  <a:lnTo>
                    <a:pt x="175" y="125"/>
                  </a:lnTo>
                  <a:lnTo>
                    <a:pt x="163" y="294"/>
                  </a:lnTo>
                  <a:lnTo>
                    <a:pt x="152" y="452"/>
                  </a:lnTo>
                  <a:lnTo>
                    <a:pt x="118" y="458"/>
                  </a:lnTo>
                  <a:lnTo>
                    <a:pt x="63" y="429"/>
                  </a:lnTo>
                  <a:lnTo>
                    <a:pt x="0" y="372"/>
                  </a:lnTo>
                  <a:lnTo>
                    <a:pt x="6" y="306"/>
                  </a:lnTo>
                  <a:lnTo>
                    <a:pt x="17" y="203"/>
                  </a:lnTo>
                  <a:lnTo>
                    <a:pt x="17" y="79"/>
                  </a:lnTo>
                  <a:lnTo>
                    <a:pt x="6" y="45"/>
                  </a:lnTo>
                  <a:lnTo>
                    <a:pt x="40" y="22"/>
                  </a:lnTo>
                  <a:lnTo>
                    <a:pt x="63" y="114"/>
                  </a:lnTo>
                  <a:lnTo>
                    <a:pt x="63" y="214"/>
                  </a:lnTo>
                  <a:lnTo>
                    <a:pt x="45" y="338"/>
                  </a:lnTo>
                  <a:lnTo>
                    <a:pt x="101" y="395"/>
                  </a:lnTo>
                  <a:lnTo>
                    <a:pt x="112" y="300"/>
                  </a:lnTo>
                  <a:lnTo>
                    <a:pt x="123" y="214"/>
                  </a:lnTo>
                  <a:lnTo>
                    <a:pt x="125" y="152"/>
                  </a:lnTo>
                  <a:lnTo>
                    <a:pt x="112" y="85"/>
                  </a:lnTo>
                  <a:lnTo>
                    <a:pt x="95" y="2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80" y="2266"/>
              <a:ext cx="115" cy="144"/>
            </a:xfrm>
            <a:custGeom>
              <a:avLst/>
              <a:gdLst>
                <a:gd name="T0" fmla="*/ 0 w 231"/>
                <a:gd name="T1" fmla="*/ 0 h 287"/>
                <a:gd name="T2" fmla="*/ 1 w 231"/>
                <a:gd name="T3" fmla="*/ 2 h 287"/>
                <a:gd name="T4" fmla="*/ 2 w 231"/>
                <a:gd name="T5" fmla="*/ 3 h 287"/>
                <a:gd name="T6" fmla="*/ 3 w 231"/>
                <a:gd name="T7" fmla="*/ 5 h 287"/>
                <a:gd name="T8" fmla="*/ 2 w 231"/>
                <a:gd name="T9" fmla="*/ 5 h 287"/>
                <a:gd name="T10" fmla="*/ 2 w 231"/>
                <a:gd name="T11" fmla="*/ 4 h 287"/>
                <a:gd name="T12" fmla="*/ 1 w 231"/>
                <a:gd name="T13" fmla="*/ 3 h 287"/>
                <a:gd name="T14" fmla="*/ 0 w 231"/>
                <a:gd name="T15" fmla="*/ 2 h 287"/>
                <a:gd name="T16" fmla="*/ 0 w 231"/>
                <a:gd name="T17" fmla="*/ 1 h 287"/>
                <a:gd name="T18" fmla="*/ 0 w 231"/>
                <a:gd name="T19" fmla="*/ 0 h 287"/>
                <a:gd name="T20" fmla="*/ 0 w 231"/>
                <a:gd name="T21" fmla="*/ 0 h 2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1"/>
                <a:gd name="T34" fmla="*/ 0 h 287"/>
                <a:gd name="T35" fmla="*/ 231 w 231"/>
                <a:gd name="T36" fmla="*/ 287 h 2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1" h="287">
                  <a:moveTo>
                    <a:pt x="27" y="0"/>
                  </a:moveTo>
                  <a:lnTo>
                    <a:pt x="107" y="89"/>
                  </a:lnTo>
                  <a:lnTo>
                    <a:pt x="164" y="164"/>
                  </a:lnTo>
                  <a:lnTo>
                    <a:pt x="231" y="287"/>
                  </a:lnTo>
                  <a:lnTo>
                    <a:pt x="175" y="281"/>
                  </a:lnTo>
                  <a:lnTo>
                    <a:pt x="130" y="226"/>
                  </a:lnTo>
                  <a:lnTo>
                    <a:pt x="78" y="146"/>
                  </a:lnTo>
                  <a:lnTo>
                    <a:pt x="33" y="78"/>
                  </a:lnTo>
                  <a:lnTo>
                    <a:pt x="0" y="2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867" y="2107"/>
              <a:ext cx="92" cy="227"/>
            </a:xfrm>
            <a:custGeom>
              <a:avLst/>
              <a:gdLst>
                <a:gd name="T0" fmla="*/ 0 w 184"/>
                <a:gd name="T1" fmla="*/ 7 h 452"/>
                <a:gd name="T2" fmla="*/ 1 w 184"/>
                <a:gd name="T3" fmla="*/ 6 h 452"/>
                <a:gd name="T4" fmla="*/ 2 w 184"/>
                <a:gd name="T5" fmla="*/ 4 h 452"/>
                <a:gd name="T6" fmla="*/ 2 w 184"/>
                <a:gd name="T7" fmla="*/ 3 h 452"/>
                <a:gd name="T8" fmla="*/ 3 w 184"/>
                <a:gd name="T9" fmla="*/ 1 h 452"/>
                <a:gd name="T10" fmla="*/ 3 w 184"/>
                <a:gd name="T11" fmla="*/ 0 h 452"/>
                <a:gd name="T12" fmla="*/ 3 w 184"/>
                <a:gd name="T13" fmla="*/ 2 h 452"/>
                <a:gd name="T14" fmla="*/ 3 w 184"/>
                <a:gd name="T15" fmla="*/ 5 h 452"/>
                <a:gd name="T16" fmla="*/ 2 w 184"/>
                <a:gd name="T17" fmla="*/ 6 h 452"/>
                <a:gd name="T18" fmla="*/ 1 w 184"/>
                <a:gd name="T19" fmla="*/ 8 h 452"/>
                <a:gd name="T20" fmla="*/ 0 w 184"/>
                <a:gd name="T21" fmla="*/ 7 h 452"/>
                <a:gd name="T22" fmla="*/ 0 w 184"/>
                <a:gd name="T23" fmla="*/ 7 h 4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4"/>
                <a:gd name="T37" fmla="*/ 0 h 452"/>
                <a:gd name="T38" fmla="*/ 184 w 184"/>
                <a:gd name="T39" fmla="*/ 452 h 4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4" h="452">
                  <a:moveTo>
                    <a:pt x="0" y="384"/>
                  </a:moveTo>
                  <a:lnTo>
                    <a:pt x="32" y="351"/>
                  </a:lnTo>
                  <a:lnTo>
                    <a:pt x="84" y="226"/>
                  </a:lnTo>
                  <a:lnTo>
                    <a:pt x="124" y="131"/>
                  </a:lnTo>
                  <a:lnTo>
                    <a:pt x="141" y="62"/>
                  </a:lnTo>
                  <a:lnTo>
                    <a:pt x="181" y="0"/>
                  </a:lnTo>
                  <a:lnTo>
                    <a:pt x="184" y="125"/>
                  </a:lnTo>
                  <a:lnTo>
                    <a:pt x="141" y="260"/>
                  </a:lnTo>
                  <a:lnTo>
                    <a:pt x="107" y="357"/>
                  </a:lnTo>
                  <a:lnTo>
                    <a:pt x="50" y="45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480" y="2297"/>
              <a:ext cx="392" cy="263"/>
            </a:xfrm>
            <a:custGeom>
              <a:avLst/>
              <a:gdLst>
                <a:gd name="T0" fmla="*/ 11 w 785"/>
                <a:gd name="T1" fmla="*/ 4 h 524"/>
                <a:gd name="T2" fmla="*/ 10 w 785"/>
                <a:gd name="T3" fmla="*/ 5 h 524"/>
                <a:gd name="T4" fmla="*/ 9 w 785"/>
                <a:gd name="T5" fmla="*/ 6 h 524"/>
                <a:gd name="T6" fmla="*/ 8 w 785"/>
                <a:gd name="T7" fmla="*/ 7 h 524"/>
                <a:gd name="T8" fmla="*/ 7 w 785"/>
                <a:gd name="T9" fmla="*/ 7 h 524"/>
                <a:gd name="T10" fmla="*/ 6 w 785"/>
                <a:gd name="T11" fmla="*/ 8 h 524"/>
                <a:gd name="T12" fmla="*/ 4 w 785"/>
                <a:gd name="T13" fmla="*/ 8 h 524"/>
                <a:gd name="T14" fmla="*/ 3 w 785"/>
                <a:gd name="T15" fmla="*/ 8 h 524"/>
                <a:gd name="T16" fmla="*/ 2 w 785"/>
                <a:gd name="T17" fmla="*/ 8 h 524"/>
                <a:gd name="T18" fmla="*/ 1 w 785"/>
                <a:gd name="T19" fmla="*/ 8 h 524"/>
                <a:gd name="T20" fmla="*/ 1 w 785"/>
                <a:gd name="T21" fmla="*/ 7 h 524"/>
                <a:gd name="T22" fmla="*/ 0 w 785"/>
                <a:gd name="T23" fmla="*/ 7 h 524"/>
                <a:gd name="T24" fmla="*/ 0 w 785"/>
                <a:gd name="T25" fmla="*/ 5 h 524"/>
                <a:gd name="T26" fmla="*/ 1 w 785"/>
                <a:gd name="T27" fmla="*/ 4 h 524"/>
                <a:gd name="T28" fmla="*/ 2 w 785"/>
                <a:gd name="T29" fmla="*/ 3 h 524"/>
                <a:gd name="T30" fmla="*/ 3 w 785"/>
                <a:gd name="T31" fmla="*/ 2 h 524"/>
                <a:gd name="T32" fmla="*/ 3 w 785"/>
                <a:gd name="T33" fmla="*/ 1 h 524"/>
                <a:gd name="T34" fmla="*/ 3 w 785"/>
                <a:gd name="T35" fmla="*/ 0 h 524"/>
                <a:gd name="T36" fmla="*/ 2 w 785"/>
                <a:gd name="T37" fmla="*/ 2 h 524"/>
                <a:gd name="T38" fmla="*/ 0 w 785"/>
                <a:gd name="T39" fmla="*/ 3 h 524"/>
                <a:gd name="T40" fmla="*/ 0 w 785"/>
                <a:gd name="T41" fmla="*/ 4 h 524"/>
                <a:gd name="T42" fmla="*/ 0 w 785"/>
                <a:gd name="T43" fmla="*/ 5 h 524"/>
                <a:gd name="T44" fmla="*/ 0 w 785"/>
                <a:gd name="T45" fmla="*/ 6 h 524"/>
                <a:gd name="T46" fmla="*/ 0 w 785"/>
                <a:gd name="T47" fmla="*/ 7 h 524"/>
                <a:gd name="T48" fmla="*/ 0 w 785"/>
                <a:gd name="T49" fmla="*/ 8 h 524"/>
                <a:gd name="T50" fmla="*/ 2 w 785"/>
                <a:gd name="T51" fmla="*/ 8 h 524"/>
                <a:gd name="T52" fmla="*/ 3 w 785"/>
                <a:gd name="T53" fmla="*/ 9 h 524"/>
                <a:gd name="T54" fmla="*/ 4 w 785"/>
                <a:gd name="T55" fmla="*/ 9 h 524"/>
                <a:gd name="T56" fmla="*/ 6 w 785"/>
                <a:gd name="T57" fmla="*/ 8 h 524"/>
                <a:gd name="T58" fmla="*/ 8 w 785"/>
                <a:gd name="T59" fmla="*/ 8 h 524"/>
                <a:gd name="T60" fmla="*/ 9 w 785"/>
                <a:gd name="T61" fmla="*/ 8 h 524"/>
                <a:gd name="T62" fmla="*/ 10 w 785"/>
                <a:gd name="T63" fmla="*/ 7 h 524"/>
                <a:gd name="T64" fmla="*/ 11 w 785"/>
                <a:gd name="T65" fmla="*/ 6 h 524"/>
                <a:gd name="T66" fmla="*/ 12 w 785"/>
                <a:gd name="T67" fmla="*/ 6 h 524"/>
                <a:gd name="T68" fmla="*/ 12 w 785"/>
                <a:gd name="T69" fmla="*/ 5 h 524"/>
                <a:gd name="T70" fmla="*/ 11 w 785"/>
                <a:gd name="T71" fmla="*/ 4 h 524"/>
                <a:gd name="T72" fmla="*/ 11 w 785"/>
                <a:gd name="T73" fmla="*/ 4 h 5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5"/>
                <a:gd name="T112" fmla="*/ 0 h 524"/>
                <a:gd name="T113" fmla="*/ 785 w 785"/>
                <a:gd name="T114" fmla="*/ 524 h 5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5" h="524">
                  <a:moveTo>
                    <a:pt x="751" y="230"/>
                  </a:moveTo>
                  <a:lnTo>
                    <a:pt x="694" y="298"/>
                  </a:lnTo>
                  <a:lnTo>
                    <a:pt x="620" y="350"/>
                  </a:lnTo>
                  <a:lnTo>
                    <a:pt x="542" y="399"/>
                  </a:lnTo>
                  <a:lnTo>
                    <a:pt x="468" y="433"/>
                  </a:lnTo>
                  <a:lnTo>
                    <a:pt x="394" y="456"/>
                  </a:lnTo>
                  <a:lnTo>
                    <a:pt x="306" y="473"/>
                  </a:lnTo>
                  <a:lnTo>
                    <a:pt x="242" y="467"/>
                  </a:lnTo>
                  <a:lnTo>
                    <a:pt x="164" y="462"/>
                  </a:lnTo>
                  <a:lnTo>
                    <a:pt x="114" y="452"/>
                  </a:lnTo>
                  <a:lnTo>
                    <a:pt x="78" y="429"/>
                  </a:lnTo>
                  <a:lnTo>
                    <a:pt x="63" y="389"/>
                  </a:lnTo>
                  <a:lnTo>
                    <a:pt x="63" y="315"/>
                  </a:lnTo>
                  <a:lnTo>
                    <a:pt x="84" y="230"/>
                  </a:lnTo>
                  <a:lnTo>
                    <a:pt x="141" y="140"/>
                  </a:lnTo>
                  <a:lnTo>
                    <a:pt x="198" y="83"/>
                  </a:lnTo>
                  <a:lnTo>
                    <a:pt x="253" y="15"/>
                  </a:lnTo>
                  <a:lnTo>
                    <a:pt x="215" y="0"/>
                  </a:lnTo>
                  <a:lnTo>
                    <a:pt x="130" y="66"/>
                  </a:lnTo>
                  <a:lnTo>
                    <a:pt x="63" y="152"/>
                  </a:lnTo>
                  <a:lnTo>
                    <a:pt x="23" y="224"/>
                  </a:lnTo>
                  <a:lnTo>
                    <a:pt x="6" y="298"/>
                  </a:lnTo>
                  <a:lnTo>
                    <a:pt x="0" y="378"/>
                  </a:lnTo>
                  <a:lnTo>
                    <a:pt x="18" y="433"/>
                  </a:lnTo>
                  <a:lnTo>
                    <a:pt x="63" y="479"/>
                  </a:lnTo>
                  <a:lnTo>
                    <a:pt x="141" y="502"/>
                  </a:lnTo>
                  <a:lnTo>
                    <a:pt x="221" y="524"/>
                  </a:lnTo>
                  <a:lnTo>
                    <a:pt x="310" y="524"/>
                  </a:lnTo>
                  <a:lnTo>
                    <a:pt x="421" y="509"/>
                  </a:lnTo>
                  <a:lnTo>
                    <a:pt x="531" y="473"/>
                  </a:lnTo>
                  <a:lnTo>
                    <a:pt x="588" y="450"/>
                  </a:lnTo>
                  <a:lnTo>
                    <a:pt x="649" y="422"/>
                  </a:lnTo>
                  <a:lnTo>
                    <a:pt x="723" y="361"/>
                  </a:lnTo>
                  <a:lnTo>
                    <a:pt x="768" y="321"/>
                  </a:lnTo>
                  <a:lnTo>
                    <a:pt x="785" y="275"/>
                  </a:lnTo>
                  <a:lnTo>
                    <a:pt x="751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553" y="2104"/>
              <a:ext cx="116" cy="264"/>
            </a:xfrm>
            <a:custGeom>
              <a:avLst/>
              <a:gdLst>
                <a:gd name="T0" fmla="*/ 4 w 232"/>
                <a:gd name="T1" fmla="*/ 9 h 526"/>
                <a:gd name="T2" fmla="*/ 4 w 232"/>
                <a:gd name="T3" fmla="*/ 8 h 526"/>
                <a:gd name="T4" fmla="*/ 4 w 232"/>
                <a:gd name="T5" fmla="*/ 7 h 526"/>
                <a:gd name="T6" fmla="*/ 3 w 232"/>
                <a:gd name="T7" fmla="*/ 6 h 526"/>
                <a:gd name="T8" fmla="*/ 3 w 232"/>
                <a:gd name="T9" fmla="*/ 7 h 526"/>
                <a:gd name="T10" fmla="*/ 3 w 232"/>
                <a:gd name="T11" fmla="*/ 6 h 526"/>
                <a:gd name="T12" fmla="*/ 3 w 232"/>
                <a:gd name="T13" fmla="*/ 5 h 526"/>
                <a:gd name="T14" fmla="*/ 2 w 232"/>
                <a:gd name="T15" fmla="*/ 5 h 526"/>
                <a:gd name="T16" fmla="*/ 2 w 232"/>
                <a:gd name="T17" fmla="*/ 4 h 526"/>
                <a:gd name="T18" fmla="*/ 1 w 232"/>
                <a:gd name="T19" fmla="*/ 4 h 526"/>
                <a:gd name="T20" fmla="*/ 2 w 232"/>
                <a:gd name="T21" fmla="*/ 3 h 526"/>
                <a:gd name="T22" fmla="*/ 2 w 232"/>
                <a:gd name="T23" fmla="*/ 3 h 526"/>
                <a:gd name="T24" fmla="*/ 3 w 232"/>
                <a:gd name="T25" fmla="*/ 2 h 526"/>
                <a:gd name="T26" fmla="*/ 3 w 232"/>
                <a:gd name="T27" fmla="*/ 0 h 526"/>
                <a:gd name="T28" fmla="*/ 2 w 232"/>
                <a:gd name="T29" fmla="*/ 1 h 526"/>
                <a:gd name="T30" fmla="*/ 2 w 232"/>
                <a:gd name="T31" fmla="*/ 1 h 526"/>
                <a:gd name="T32" fmla="*/ 2 w 232"/>
                <a:gd name="T33" fmla="*/ 2 h 526"/>
                <a:gd name="T34" fmla="*/ 1 w 232"/>
                <a:gd name="T35" fmla="*/ 3 h 526"/>
                <a:gd name="T36" fmla="*/ 1 w 232"/>
                <a:gd name="T37" fmla="*/ 4 h 526"/>
                <a:gd name="T38" fmla="*/ 0 w 232"/>
                <a:gd name="T39" fmla="*/ 4 h 526"/>
                <a:gd name="T40" fmla="*/ 1 w 232"/>
                <a:gd name="T41" fmla="*/ 4 h 526"/>
                <a:gd name="T42" fmla="*/ 1 w 232"/>
                <a:gd name="T43" fmla="*/ 5 h 526"/>
                <a:gd name="T44" fmla="*/ 2 w 232"/>
                <a:gd name="T45" fmla="*/ 6 h 526"/>
                <a:gd name="T46" fmla="*/ 2 w 232"/>
                <a:gd name="T47" fmla="*/ 7 h 526"/>
                <a:gd name="T48" fmla="*/ 3 w 232"/>
                <a:gd name="T49" fmla="*/ 7 h 526"/>
                <a:gd name="T50" fmla="*/ 3 w 232"/>
                <a:gd name="T51" fmla="*/ 7 h 526"/>
                <a:gd name="T52" fmla="*/ 3 w 232"/>
                <a:gd name="T53" fmla="*/ 8 h 526"/>
                <a:gd name="T54" fmla="*/ 4 w 232"/>
                <a:gd name="T55" fmla="*/ 9 h 526"/>
                <a:gd name="T56" fmla="*/ 4 w 232"/>
                <a:gd name="T57" fmla="*/ 9 h 5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2"/>
                <a:gd name="T88" fmla="*/ 0 h 526"/>
                <a:gd name="T89" fmla="*/ 232 w 232"/>
                <a:gd name="T90" fmla="*/ 526 h 52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2" h="526">
                  <a:moveTo>
                    <a:pt x="232" y="526"/>
                  </a:moveTo>
                  <a:lnTo>
                    <a:pt x="226" y="452"/>
                  </a:lnTo>
                  <a:lnTo>
                    <a:pt x="209" y="407"/>
                  </a:lnTo>
                  <a:lnTo>
                    <a:pt x="192" y="378"/>
                  </a:lnTo>
                  <a:lnTo>
                    <a:pt x="163" y="390"/>
                  </a:lnTo>
                  <a:lnTo>
                    <a:pt x="146" y="367"/>
                  </a:lnTo>
                  <a:lnTo>
                    <a:pt x="129" y="317"/>
                  </a:lnTo>
                  <a:lnTo>
                    <a:pt x="118" y="277"/>
                  </a:lnTo>
                  <a:lnTo>
                    <a:pt x="95" y="243"/>
                  </a:lnTo>
                  <a:lnTo>
                    <a:pt x="57" y="215"/>
                  </a:lnTo>
                  <a:lnTo>
                    <a:pt x="85" y="192"/>
                  </a:lnTo>
                  <a:lnTo>
                    <a:pt x="112" y="143"/>
                  </a:lnTo>
                  <a:lnTo>
                    <a:pt x="140" y="68"/>
                  </a:lnTo>
                  <a:lnTo>
                    <a:pt x="163" y="0"/>
                  </a:lnTo>
                  <a:lnTo>
                    <a:pt x="118" y="17"/>
                  </a:lnTo>
                  <a:lnTo>
                    <a:pt x="95" y="57"/>
                  </a:lnTo>
                  <a:lnTo>
                    <a:pt x="74" y="108"/>
                  </a:lnTo>
                  <a:lnTo>
                    <a:pt x="51" y="165"/>
                  </a:lnTo>
                  <a:lnTo>
                    <a:pt x="23" y="198"/>
                  </a:lnTo>
                  <a:lnTo>
                    <a:pt x="0" y="238"/>
                  </a:lnTo>
                  <a:lnTo>
                    <a:pt x="28" y="243"/>
                  </a:lnTo>
                  <a:lnTo>
                    <a:pt x="57" y="283"/>
                  </a:lnTo>
                  <a:lnTo>
                    <a:pt x="74" y="323"/>
                  </a:lnTo>
                  <a:lnTo>
                    <a:pt x="91" y="407"/>
                  </a:lnTo>
                  <a:lnTo>
                    <a:pt x="129" y="418"/>
                  </a:lnTo>
                  <a:lnTo>
                    <a:pt x="180" y="424"/>
                  </a:lnTo>
                  <a:lnTo>
                    <a:pt x="180" y="498"/>
                  </a:lnTo>
                  <a:lnTo>
                    <a:pt x="232" y="5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434" y="2514"/>
              <a:ext cx="142" cy="263"/>
            </a:xfrm>
            <a:custGeom>
              <a:avLst/>
              <a:gdLst>
                <a:gd name="T0" fmla="*/ 3 w 283"/>
                <a:gd name="T1" fmla="*/ 0 h 527"/>
                <a:gd name="T2" fmla="*/ 3 w 283"/>
                <a:gd name="T3" fmla="*/ 1 h 527"/>
                <a:gd name="T4" fmla="*/ 3 w 283"/>
                <a:gd name="T5" fmla="*/ 3 h 527"/>
                <a:gd name="T6" fmla="*/ 3 w 283"/>
                <a:gd name="T7" fmla="*/ 4 h 527"/>
                <a:gd name="T8" fmla="*/ 2 w 283"/>
                <a:gd name="T9" fmla="*/ 5 h 527"/>
                <a:gd name="T10" fmla="*/ 1 w 283"/>
                <a:gd name="T11" fmla="*/ 6 h 527"/>
                <a:gd name="T12" fmla="*/ 1 w 283"/>
                <a:gd name="T13" fmla="*/ 7 h 527"/>
                <a:gd name="T14" fmla="*/ 0 w 283"/>
                <a:gd name="T15" fmla="*/ 7 h 527"/>
                <a:gd name="T16" fmla="*/ 1 w 283"/>
                <a:gd name="T17" fmla="*/ 8 h 527"/>
                <a:gd name="T18" fmla="*/ 2 w 283"/>
                <a:gd name="T19" fmla="*/ 8 h 527"/>
                <a:gd name="T20" fmla="*/ 4 w 283"/>
                <a:gd name="T21" fmla="*/ 8 h 527"/>
                <a:gd name="T22" fmla="*/ 5 w 283"/>
                <a:gd name="T23" fmla="*/ 7 h 527"/>
                <a:gd name="T24" fmla="*/ 5 w 283"/>
                <a:gd name="T25" fmla="*/ 6 h 527"/>
                <a:gd name="T26" fmla="*/ 4 w 283"/>
                <a:gd name="T27" fmla="*/ 7 h 527"/>
                <a:gd name="T28" fmla="*/ 3 w 283"/>
                <a:gd name="T29" fmla="*/ 7 h 527"/>
                <a:gd name="T30" fmla="*/ 2 w 283"/>
                <a:gd name="T31" fmla="*/ 7 h 527"/>
                <a:gd name="T32" fmla="*/ 2 w 283"/>
                <a:gd name="T33" fmla="*/ 6 h 527"/>
                <a:gd name="T34" fmla="*/ 3 w 283"/>
                <a:gd name="T35" fmla="*/ 4 h 527"/>
                <a:gd name="T36" fmla="*/ 3 w 283"/>
                <a:gd name="T37" fmla="*/ 3 h 527"/>
                <a:gd name="T38" fmla="*/ 4 w 283"/>
                <a:gd name="T39" fmla="*/ 2 h 527"/>
                <a:gd name="T40" fmla="*/ 4 w 283"/>
                <a:gd name="T41" fmla="*/ 0 h 527"/>
                <a:gd name="T42" fmla="*/ 3 w 283"/>
                <a:gd name="T43" fmla="*/ 0 h 527"/>
                <a:gd name="T44" fmla="*/ 3 w 283"/>
                <a:gd name="T45" fmla="*/ 0 h 5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3"/>
                <a:gd name="T70" fmla="*/ 0 h 527"/>
                <a:gd name="T71" fmla="*/ 283 w 283"/>
                <a:gd name="T72" fmla="*/ 527 h 5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3" h="527">
                  <a:moveTo>
                    <a:pt x="154" y="0"/>
                  </a:moveTo>
                  <a:lnTo>
                    <a:pt x="160" y="126"/>
                  </a:lnTo>
                  <a:lnTo>
                    <a:pt x="148" y="204"/>
                  </a:lnTo>
                  <a:lnTo>
                    <a:pt x="131" y="272"/>
                  </a:lnTo>
                  <a:lnTo>
                    <a:pt x="103" y="331"/>
                  </a:lnTo>
                  <a:lnTo>
                    <a:pt x="57" y="396"/>
                  </a:lnTo>
                  <a:lnTo>
                    <a:pt x="12" y="453"/>
                  </a:lnTo>
                  <a:lnTo>
                    <a:pt x="0" y="498"/>
                  </a:lnTo>
                  <a:lnTo>
                    <a:pt x="34" y="521"/>
                  </a:lnTo>
                  <a:lnTo>
                    <a:pt x="126" y="527"/>
                  </a:lnTo>
                  <a:lnTo>
                    <a:pt x="217" y="517"/>
                  </a:lnTo>
                  <a:lnTo>
                    <a:pt x="283" y="510"/>
                  </a:lnTo>
                  <a:lnTo>
                    <a:pt x="272" y="435"/>
                  </a:lnTo>
                  <a:lnTo>
                    <a:pt x="209" y="451"/>
                  </a:lnTo>
                  <a:lnTo>
                    <a:pt x="143" y="462"/>
                  </a:lnTo>
                  <a:lnTo>
                    <a:pt x="80" y="453"/>
                  </a:lnTo>
                  <a:lnTo>
                    <a:pt x="120" y="396"/>
                  </a:lnTo>
                  <a:lnTo>
                    <a:pt x="154" y="318"/>
                  </a:lnTo>
                  <a:lnTo>
                    <a:pt x="181" y="249"/>
                  </a:lnTo>
                  <a:lnTo>
                    <a:pt x="204" y="154"/>
                  </a:lnTo>
                  <a:lnTo>
                    <a:pt x="204" y="4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640" y="2083"/>
              <a:ext cx="91" cy="216"/>
            </a:xfrm>
            <a:custGeom>
              <a:avLst/>
              <a:gdLst>
                <a:gd name="T0" fmla="*/ 3 w 180"/>
                <a:gd name="T1" fmla="*/ 0 h 434"/>
                <a:gd name="T2" fmla="*/ 2 w 180"/>
                <a:gd name="T3" fmla="*/ 1 h 434"/>
                <a:gd name="T4" fmla="*/ 2 w 180"/>
                <a:gd name="T5" fmla="*/ 1 h 434"/>
                <a:gd name="T6" fmla="*/ 1 w 180"/>
                <a:gd name="T7" fmla="*/ 2 h 434"/>
                <a:gd name="T8" fmla="*/ 1 w 180"/>
                <a:gd name="T9" fmla="*/ 2 h 434"/>
                <a:gd name="T10" fmla="*/ 1 w 180"/>
                <a:gd name="T11" fmla="*/ 3 h 434"/>
                <a:gd name="T12" fmla="*/ 1 w 180"/>
                <a:gd name="T13" fmla="*/ 5 h 434"/>
                <a:gd name="T14" fmla="*/ 1 w 180"/>
                <a:gd name="T15" fmla="*/ 6 h 434"/>
                <a:gd name="T16" fmla="*/ 2 w 180"/>
                <a:gd name="T17" fmla="*/ 6 h 434"/>
                <a:gd name="T18" fmla="*/ 1 w 180"/>
                <a:gd name="T19" fmla="*/ 6 h 434"/>
                <a:gd name="T20" fmla="*/ 1 w 180"/>
                <a:gd name="T21" fmla="*/ 5 h 434"/>
                <a:gd name="T22" fmla="*/ 1 w 180"/>
                <a:gd name="T23" fmla="*/ 5 h 434"/>
                <a:gd name="T24" fmla="*/ 0 w 180"/>
                <a:gd name="T25" fmla="*/ 3 h 434"/>
                <a:gd name="T26" fmla="*/ 1 w 180"/>
                <a:gd name="T27" fmla="*/ 2 h 434"/>
                <a:gd name="T28" fmla="*/ 1 w 180"/>
                <a:gd name="T29" fmla="*/ 1 h 434"/>
                <a:gd name="T30" fmla="*/ 2 w 180"/>
                <a:gd name="T31" fmla="*/ 0 h 434"/>
                <a:gd name="T32" fmla="*/ 3 w 180"/>
                <a:gd name="T33" fmla="*/ 0 h 434"/>
                <a:gd name="T34" fmla="*/ 3 w 180"/>
                <a:gd name="T35" fmla="*/ 0 h 434"/>
                <a:gd name="T36" fmla="*/ 3 w 180"/>
                <a:gd name="T37" fmla="*/ 0 h 434"/>
                <a:gd name="T38" fmla="*/ 3 w 180"/>
                <a:gd name="T39" fmla="*/ 0 h 4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0"/>
                <a:gd name="T61" fmla="*/ 0 h 434"/>
                <a:gd name="T62" fmla="*/ 180 w 180"/>
                <a:gd name="T63" fmla="*/ 434 h 4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0" h="434">
                  <a:moveTo>
                    <a:pt x="180" y="33"/>
                  </a:moveTo>
                  <a:lnTo>
                    <a:pt x="118" y="67"/>
                  </a:lnTo>
                  <a:lnTo>
                    <a:pt x="85" y="101"/>
                  </a:lnTo>
                  <a:lnTo>
                    <a:pt x="62" y="135"/>
                  </a:lnTo>
                  <a:lnTo>
                    <a:pt x="57" y="175"/>
                  </a:lnTo>
                  <a:lnTo>
                    <a:pt x="57" y="236"/>
                  </a:lnTo>
                  <a:lnTo>
                    <a:pt x="57" y="321"/>
                  </a:lnTo>
                  <a:lnTo>
                    <a:pt x="62" y="407"/>
                  </a:lnTo>
                  <a:lnTo>
                    <a:pt x="79" y="434"/>
                  </a:lnTo>
                  <a:lnTo>
                    <a:pt x="51" y="434"/>
                  </a:lnTo>
                  <a:lnTo>
                    <a:pt x="17" y="384"/>
                  </a:lnTo>
                  <a:lnTo>
                    <a:pt x="11" y="327"/>
                  </a:lnTo>
                  <a:lnTo>
                    <a:pt x="0" y="225"/>
                  </a:lnTo>
                  <a:lnTo>
                    <a:pt x="5" y="152"/>
                  </a:lnTo>
                  <a:lnTo>
                    <a:pt x="28" y="72"/>
                  </a:lnTo>
                  <a:lnTo>
                    <a:pt x="79" y="33"/>
                  </a:lnTo>
                  <a:lnTo>
                    <a:pt x="129" y="0"/>
                  </a:lnTo>
                  <a:lnTo>
                    <a:pt x="180" y="4"/>
                  </a:lnTo>
                  <a:lnTo>
                    <a:pt x="18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599" y="2040"/>
              <a:ext cx="140" cy="70"/>
            </a:xfrm>
            <a:custGeom>
              <a:avLst/>
              <a:gdLst>
                <a:gd name="T0" fmla="*/ 0 w 281"/>
                <a:gd name="T1" fmla="*/ 2 h 140"/>
                <a:gd name="T2" fmla="*/ 1 w 281"/>
                <a:gd name="T3" fmla="*/ 1 h 140"/>
                <a:gd name="T4" fmla="*/ 1 w 281"/>
                <a:gd name="T5" fmla="*/ 0 h 140"/>
                <a:gd name="T6" fmla="*/ 2 w 281"/>
                <a:gd name="T7" fmla="*/ 0 h 140"/>
                <a:gd name="T8" fmla="*/ 3 w 281"/>
                <a:gd name="T9" fmla="*/ 1 h 140"/>
                <a:gd name="T10" fmla="*/ 3 w 281"/>
                <a:gd name="T11" fmla="*/ 1 h 140"/>
                <a:gd name="T12" fmla="*/ 4 w 281"/>
                <a:gd name="T13" fmla="*/ 1 h 140"/>
                <a:gd name="T14" fmla="*/ 4 w 281"/>
                <a:gd name="T15" fmla="*/ 1 h 140"/>
                <a:gd name="T16" fmla="*/ 3 w 281"/>
                <a:gd name="T17" fmla="*/ 1 h 140"/>
                <a:gd name="T18" fmla="*/ 2 w 281"/>
                <a:gd name="T19" fmla="*/ 2 h 140"/>
                <a:gd name="T20" fmla="*/ 2 w 281"/>
                <a:gd name="T21" fmla="*/ 2 h 140"/>
                <a:gd name="T22" fmla="*/ 1 w 281"/>
                <a:gd name="T23" fmla="*/ 1 h 140"/>
                <a:gd name="T24" fmla="*/ 1 w 281"/>
                <a:gd name="T25" fmla="*/ 2 h 140"/>
                <a:gd name="T26" fmla="*/ 0 w 281"/>
                <a:gd name="T27" fmla="*/ 3 h 140"/>
                <a:gd name="T28" fmla="*/ 0 w 281"/>
                <a:gd name="T29" fmla="*/ 2 h 140"/>
                <a:gd name="T30" fmla="*/ 0 w 281"/>
                <a:gd name="T31" fmla="*/ 2 h 140"/>
                <a:gd name="T32" fmla="*/ 0 w 281"/>
                <a:gd name="T33" fmla="*/ 2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1"/>
                <a:gd name="T52" fmla="*/ 0 h 140"/>
                <a:gd name="T53" fmla="*/ 281 w 281"/>
                <a:gd name="T54" fmla="*/ 140 h 1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1" h="140">
                  <a:moveTo>
                    <a:pt x="0" y="89"/>
                  </a:moveTo>
                  <a:lnTo>
                    <a:pt x="78" y="28"/>
                  </a:lnTo>
                  <a:lnTo>
                    <a:pt x="124" y="0"/>
                  </a:lnTo>
                  <a:lnTo>
                    <a:pt x="163" y="0"/>
                  </a:lnTo>
                  <a:lnTo>
                    <a:pt x="196" y="34"/>
                  </a:lnTo>
                  <a:lnTo>
                    <a:pt x="230" y="17"/>
                  </a:lnTo>
                  <a:lnTo>
                    <a:pt x="276" y="11"/>
                  </a:lnTo>
                  <a:lnTo>
                    <a:pt x="281" y="45"/>
                  </a:lnTo>
                  <a:lnTo>
                    <a:pt x="236" y="57"/>
                  </a:lnTo>
                  <a:lnTo>
                    <a:pt x="184" y="80"/>
                  </a:lnTo>
                  <a:lnTo>
                    <a:pt x="158" y="89"/>
                  </a:lnTo>
                  <a:lnTo>
                    <a:pt x="118" y="45"/>
                  </a:lnTo>
                  <a:lnTo>
                    <a:pt x="78" y="85"/>
                  </a:lnTo>
                  <a:lnTo>
                    <a:pt x="4" y="140"/>
                  </a:lnTo>
                  <a:lnTo>
                    <a:pt x="2" y="10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886" y="2074"/>
              <a:ext cx="107" cy="802"/>
            </a:xfrm>
            <a:custGeom>
              <a:avLst/>
              <a:gdLst>
                <a:gd name="T0" fmla="*/ 2 w 215"/>
                <a:gd name="T1" fmla="*/ 0 h 1604"/>
                <a:gd name="T2" fmla="*/ 2 w 215"/>
                <a:gd name="T3" fmla="*/ 4 h 1604"/>
                <a:gd name="T4" fmla="*/ 3 w 215"/>
                <a:gd name="T5" fmla="*/ 6 h 1604"/>
                <a:gd name="T6" fmla="*/ 3 w 215"/>
                <a:gd name="T7" fmla="*/ 7 h 1604"/>
                <a:gd name="T8" fmla="*/ 3 w 215"/>
                <a:gd name="T9" fmla="*/ 11 h 1604"/>
                <a:gd name="T10" fmla="*/ 3 w 215"/>
                <a:gd name="T11" fmla="*/ 15 h 1604"/>
                <a:gd name="T12" fmla="*/ 2 w 215"/>
                <a:gd name="T13" fmla="*/ 18 h 1604"/>
                <a:gd name="T14" fmla="*/ 2 w 215"/>
                <a:gd name="T15" fmla="*/ 21 h 1604"/>
                <a:gd name="T16" fmla="*/ 1 w 215"/>
                <a:gd name="T17" fmla="*/ 25 h 1604"/>
                <a:gd name="T18" fmla="*/ 0 w 215"/>
                <a:gd name="T19" fmla="*/ 26 h 1604"/>
                <a:gd name="T20" fmla="*/ 0 w 215"/>
                <a:gd name="T21" fmla="*/ 25 h 1604"/>
                <a:gd name="T22" fmla="*/ 0 w 215"/>
                <a:gd name="T23" fmla="*/ 24 h 1604"/>
                <a:gd name="T24" fmla="*/ 0 w 215"/>
                <a:gd name="T25" fmla="*/ 21 h 1604"/>
                <a:gd name="T26" fmla="*/ 1 w 215"/>
                <a:gd name="T27" fmla="*/ 17 h 1604"/>
                <a:gd name="T28" fmla="*/ 2 w 215"/>
                <a:gd name="T29" fmla="*/ 14 h 1604"/>
                <a:gd name="T30" fmla="*/ 2 w 215"/>
                <a:gd name="T31" fmla="*/ 10 h 1604"/>
                <a:gd name="T32" fmla="*/ 2 w 215"/>
                <a:gd name="T33" fmla="*/ 7 h 1604"/>
                <a:gd name="T34" fmla="*/ 1 w 215"/>
                <a:gd name="T35" fmla="*/ 3 h 1604"/>
                <a:gd name="T36" fmla="*/ 2 w 215"/>
                <a:gd name="T37" fmla="*/ 0 h 1604"/>
                <a:gd name="T38" fmla="*/ 2 w 215"/>
                <a:gd name="T39" fmla="*/ 0 h 16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5"/>
                <a:gd name="T61" fmla="*/ 0 h 1604"/>
                <a:gd name="T62" fmla="*/ 215 w 215"/>
                <a:gd name="T63" fmla="*/ 1604 h 16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5" h="1604">
                  <a:moveTo>
                    <a:pt x="152" y="0"/>
                  </a:moveTo>
                  <a:lnTo>
                    <a:pt x="186" y="204"/>
                  </a:lnTo>
                  <a:lnTo>
                    <a:pt x="204" y="333"/>
                  </a:lnTo>
                  <a:lnTo>
                    <a:pt x="215" y="439"/>
                  </a:lnTo>
                  <a:lnTo>
                    <a:pt x="215" y="643"/>
                  </a:lnTo>
                  <a:lnTo>
                    <a:pt x="198" y="932"/>
                  </a:lnTo>
                  <a:lnTo>
                    <a:pt x="169" y="1141"/>
                  </a:lnTo>
                  <a:lnTo>
                    <a:pt x="146" y="1333"/>
                  </a:lnTo>
                  <a:lnTo>
                    <a:pt x="74" y="1587"/>
                  </a:lnTo>
                  <a:lnTo>
                    <a:pt x="17" y="1604"/>
                  </a:lnTo>
                  <a:lnTo>
                    <a:pt x="0" y="1582"/>
                  </a:lnTo>
                  <a:lnTo>
                    <a:pt x="17" y="1479"/>
                  </a:lnTo>
                  <a:lnTo>
                    <a:pt x="63" y="1321"/>
                  </a:lnTo>
                  <a:lnTo>
                    <a:pt x="114" y="1066"/>
                  </a:lnTo>
                  <a:lnTo>
                    <a:pt x="146" y="869"/>
                  </a:lnTo>
                  <a:lnTo>
                    <a:pt x="146" y="616"/>
                  </a:lnTo>
                  <a:lnTo>
                    <a:pt x="165" y="428"/>
                  </a:lnTo>
                  <a:lnTo>
                    <a:pt x="120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404" y="2531"/>
              <a:ext cx="200" cy="593"/>
            </a:xfrm>
            <a:custGeom>
              <a:avLst/>
              <a:gdLst>
                <a:gd name="T0" fmla="*/ 4 w 401"/>
                <a:gd name="T1" fmla="*/ 0 h 1187"/>
                <a:gd name="T2" fmla="*/ 4 w 401"/>
                <a:gd name="T3" fmla="*/ 2 h 1187"/>
                <a:gd name="T4" fmla="*/ 4 w 401"/>
                <a:gd name="T5" fmla="*/ 4 h 1187"/>
                <a:gd name="T6" fmla="*/ 5 w 401"/>
                <a:gd name="T7" fmla="*/ 6 h 1187"/>
                <a:gd name="T8" fmla="*/ 4 w 401"/>
                <a:gd name="T9" fmla="*/ 8 h 1187"/>
                <a:gd name="T10" fmla="*/ 4 w 401"/>
                <a:gd name="T11" fmla="*/ 10 h 1187"/>
                <a:gd name="T12" fmla="*/ 3 w 401"/>
                <a:gd name="T13" fmla="*/ 12 h 1187"/>
                <a:gd name="T14" fmla="*/ 2 w 401"/>
                <a:gd name="T15" fmla="*/ 14 h 1187"/>
                <a:gd name="T16" fmla="*/ 2 w 401"/>
                <a:gd name="T17" fmla="*/ 15 h 1187"/>
                <a:gd name="T18" fmla="*/ 1 w 401"/>
                <a:gd name="T19" fmla="*/ 16 h 1187"/>
                <a:gd name="T20" fmla="*/ 1 w 401"/>
                <a:gd name="T21" fmla="*/ 17 h 1187"/>
                <a:gd name="T22" fmla="*/ 0 w 401"/>
                <a:gd name="T23" fmla="*/ 17 h 1187"/>
                <a:gd name="T24" fmla="*/ 0 w 401"/>
                <a:gd name="T25" fmla="*/ 18 h 1187"/>
                <a:gd name="T26" fmla="*/ 1 w 401"/>
                <a:gd name="T27" fmla="*/ 18 h 1187"/>
                <a:gd name="T28" fmla="*/ 2 w 401"/>
                <a:gd name="T29" fmla="*/ 17 h 1187"/>
                <a:gd name="T30" fmla="*/ 3 w 401"/>
                <a:gd name="T31" fmla="*/ 16 h 1187"/>
                <a:gd name="T32" fmla="*/ 4 w 401"/>
                <a:gd name="T33" fmla="*/ 14 h 1187"/>
                <a:gd name="T34" fmla="*/ 5 w 401"/>
                <a:gd name="T35" fmla="*/ 12 h 1187"/>
                <a:gd name="T36" fmla="*/ 5 w 401"/>
                <a:gd name="T37" fmla="*/ 9 h 1187"/>
                <a:gd name="T38" fmla="*/ 6 w 401"/>
                <a:gd name="T39" fmla="*/ 7 h 1187"/>
                <a:gd name="T40" fmla="*/ 6 w 401"/>
                <a:gd name="T41" fmla="*/ 6 h 1187"/>
                <a:gd name="T42" fmla="*/ 5 w 401"/>
                <a:gd name="T43" fmla="*/ 4 h 1187"/>
                <a:gd name="T44" fmla="*/ 5 w 401"/>
                <a:gd name="T45" fmla="*/ 1 h 1187"/>
                <a:gd name="T46" fmla="*/ 5 w 401"/>
                <a:gd name="T47" fmla="*/ 0 h 1187"/>
                <a:gd name="T48" fmla="*/ 4 w 401"/>
                <a:gd name="T49" fmla="*/ 0 h 1187"/>
                <a:gd name="T50" fmla="*/ 4 w 401"/>
                <a:gd name="T51" fmla="*/ 0 h 1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01"/>
                <a:gd name="T79" fmla="*/ 0 h 1187"/>
                <a:gd name="T80" fmla="*/ 401 w 401"/>
                <a:gd name="T81" fmla="*/ 1187 h 1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01" h="1187">
                  <a:moveTo>
                    <a:pt x="282" y="0"/>
                  </a:moveTo>
                  <a:lnTo>
                    <a:pt x="287" y="135"/>
                  </a:lnTo>
                  <a:lnTo>
                    <a:pt x="304" y="284"/>
                  </a:lnTo>
                  <a:lnTo>
                    <a:pt x="327" y="424"/>
                  </a:lnTo>
                  <a:lnTo>
                    <a:pt x="316" y="516"/>
                  </a:lnTo>
                  <a:lnTo>
                    <a:pt x="282" y="650"/>
                  </a:lnTo>
                  <a:lnTo>
                    <a:pt x="242" y="768"/>
                  </a:lnTo>
                  <a:lnTo>
                    <a:pt x="187" y="920"/>
                  </a:lnTo>
                  <a:lnTo>
                    <a:pt x="141" y="1017"/>
                  </a:lnTo>
                  <a:lnTo>
                    <a:pt x="118" y="1080"/>
                  </a:lnTo>
                  <a:lnTo>
                    <a:pt x="67" y="1120"/>
                  </a:lnTo>
                  <a:lnTo>
                    <a:pt x="0" y="1147"/>
                  </a:lnTo>
                  <a:lnTo>
                    <a:pt x="17" y="1187"/>
                  </a:lnTo>
                  <a:lnTo>
                    <a:pt x="78" y="1181"/>
                  </a:lnTo>
                  <a:lnTo>
                    <a:pt x="147" y="1137"/>
                  </a:lnTo>
                  <a:lnTo>
                    <a:pt x="198" y="1080"/>
                  </a:lnTo>
                  <a:lnTo>
                    <a:pt x="259" y="943"/>
                  </a:lnTo>
                  <a:lnTo>
                    <a:pt x="327" y="768"/>
                  </a:lnTo>
                  <a:lnTo>
                    <a:pt x="379" y="599"/>
                  </a:lnTo>
                  <a:lnTo>
                    <a:pt x="401" y="498"/>
                  </a:lnTo>
                  <a:lnTo>
                    <a:pt x="401" y="413"/>
                  </a:lnTo>
                  <a:lnTo>
                    <a:pt x="373" y="261"/>
                  </a:lnTo>
                  <a:lnTo>
                    <a:pt x="350" y="126"/>
                  </a:lnTo>
                  <a:lnTo>
                    <a:pt x="333" y="29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547" y="3017"/>
              <a:ext cx="294" cy="77"/>
            </a:xfrm>
            <a:custGeom>
              <a:avLst/>
              <a:gdLst>
                <a:gd name="T0" fmla="*/ 2 w 588"/>
                <a:gd name="T1" fmla="*/ 3 h 154"/>
                <a:gd name="T2" fmla="*/ 4 w 588"/>
                <a:gd name="T3" fmla="*/ 2 h 154"/>
                <a:gd name="T4" fmla="*/ 6 w 588"/>
                <a:gd name="T5" fmla="*/ 2 h 154"/>
                <a:gd name="T6" fmla="*/ 8 w 588"/>
                <a:gd name="T7" fmla="*/ 2 h 154"/>
                <a:gd name="T8" fmla="*/ 9 w 588"/>
                <a:gd name="T9" fmla="*/ 2 h 154"/>
                <a:gd name="T10" fmla="*/ 10 w 588"/>
                <a:gd name="T11" fmla="*/ 1 h 154"/>
                <a:gd name="T12" fmla="*/ 8 w 588"/>
                <a:gd name="T13" fmla="*/ 0 h 154"/>
                <a:gd name="T14" fmla="*/ 6 w 588"/>
                <a:gd name="T15" fmla="*/ 1 h 154"/>
                <a:gd name="T16" fmla="*/ 4 w 588"/>
                <a:gd name="T17" fmla="*/ 1 h 154"/>
                <a:gd name="T18" fmla="*/ 2 w 588"/>
                <a:gd name="T19" fmla="*/ 2 h 154"/>
                <a:gd name="T20" fmla="*/ 0 w 588"/>
                <a:gd name="T21" fmla="*/ 3 h 154"/>
                <a:gd name="T22" fmla="*/ 2 w 588"/>
                <a:gd name="T23" fmla="*/ 3 h 154"/>
                <a:gd name="T24" fmla="*/ 2 w 588"/>
                <a:gd name="T25" fmla="*/ 3 h 1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8"/>
                <a:gd name="T40" fmla="*/ 0 h 154"/>
                <a:gd name="T41" fmla="*/ 588 w 588"/>
                <a:gd name="T42" fmla="*/ 154 h 1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8" h="154">
                  <a:moveTo>
                    <a:pt x="97" y="154"/>
                  </a:moveTo>
                  <a:lnTo>
                    <a:pt x="221" y="114"/>
                  </a:lnTo>
                  <a:lnTo>
                    <a:pt x="350" y="91"/>
                  </a:lnTo>
                  <a:lnTo>
                    <a:pt x="464" y="85"/>
                  </a:lnTo>
                  <a:lnTo>
                    <a:pt x="576" y="91"/>
                  </a:lnTo>
                  <a:lnTo>
                    <a:pt x="588" y="17"/>
                  </a:lnTo>
                  <a:lnTo>
                    <a:pt x="474" y="0"/>
                  </a:lnTo>
                  <a:lnTo>
                    <a:pt x="384" y="23"/>
                  </a:lnTo>
                  <a:lnTo>
                    <a:pt x="244" y="45"/>
                  </a:lnTo>
                  <a:lnTo>
                    <a:pt x="69" y="85"/>
                  </a:lnTo>
                  <a:lnTo>
                    <a:pt x="0" y="154"/>
                  </a:lnTo>
                  <a:lnTo>
                    <a:pt x="97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920" y="2848"/>
              <a:ext cx="1227" cy="127"/>
            </a:xfrm>
            <a:custGeom>
              <a:avLst/>
              <a:gdLst>
                <a:gd name="T0" fmla="*/ 1 w 2454"/>
                <a:gd name="T1" fmla="*/ 0 h 255"/>
                <a:gd name="T2" fmla="*/ 3 w 2454"/>
                <a:gd name="T3" fmla="*/ 0 h 255"/>
                <a:gd name="T4" fmla="*/ 6 w 2454"/>
                <a:gd name="T5" fmla="*/ 0 h 255"/>
                <a:gd name="T6" fmla="*/ 9 w 2454"/>
                <a:gd name="T7" fmla="*/ 0 h 255"/>
                <a:gd name="T8" fmla="*/ 12 w 2454"/>
                <a:gd name="T9" fmla="*/ 0 h 255"/>
                <a:gd name="T10" fmla="*/ 15 w 2454"/>
                <a:gd name="T11" fmla="*/ 1 h 255"/>
                <a:gd name="T12" fmla="*/ 18 w 2454"/>
                <a:gd name="T13" fmla="*/ 1 h 255"/>
                <a:gd name="T14" fmla="*/ 23 w 2454"/>
                <a:gd name="T15" fmla="*/ 2 h 255"/>
                <a:gd name="T16" fmla="*/ 28 w 2454"/>
                <a:gd name="T17" fmla="*/ 3 h 255"/>
                <a:gd name="T18" fmla="*/ 31 w 2454"/>
                <a:gd name="T19" fmla="*/ 3 h 255"/>
                <a:gd name="T20" fmla="*/ 34 w 2454"/>
                <a:gd name="T21" fmla="*/ 3 h 255"/>
                <a:gd name="T22" fmla="*/ 37 w 2454"/>
                <a:gd name="T23" fmla="*/ 3 h 255"/>
                <a:gd name="T24" fmla="*/ 38 w 2454"/>
                <a:gd name="T25" fmla="*/ 3 h 255"/>
                <a:gd name="T26" fmla="*/ 39 w 2454"/>
                <a:gd name="T27" fmla="*/ 3 h 255"/>
                <a:gd name="T28" fmla="*/ 39 w 2454"/>
                <a:gd name="T29" fmla="*/ 2 h 255"/>
                <a:gd name="T30" fmla="*/ 38 w 2454"/>
                <a:gd name="T31" fmla="*/ 2 h 255"/>
                <a:gd name="T32" fmla="*/ 36 w 2454"/>
                <a:gd name="T33" fmla="*/ 2 h 255"/>
                <a:gd name="T34" fmla="*/ 32 w 2454"/>
                <a:gd name="T35" fmla="*/ 2 h 255"/>
                <a:gd name="T36" fmla="*/ 28 w 2454"/>
                <a:gd name="T37" fmla="*/ 1 h 255"/>
                <a:gd name="T38" fmla="*/ 22 w 2454"/>
                <a:gd name="T39" fmla="*/ 1 h 255"/>
                <a:gd name="T40" fmla="*/ 17 w 2454"/>
                <a:gd name="T41" fmla="*/ 0 h 255"/>
                <a:gd name="T42" fmla="*/ 15 w 2454"/>
                <a:gd name="T43" fmla="*/ 0 h 255"/>
                <a:gd name="T44" fmla="*/ 11 w 2454"/>
                <a:gd name="T45" fmla="*/ 0 h 255"/>
                <a:gd name="T46" fmla="*/ 6 w 2454"/>
                <a:gd name="T47" fmla="*/ 0 h 255"/>
                <a:gd name="T48" fmla="*/ 2 w 2454"/>
                <a:gd name="T49" fmla="*/ 0 h 255"/>
                <a:gd name="T50" fmla="*/ 0 w 2454"/>
                <a:gd name="T51" fmla="*/ 0 h 255"/>
                <a:gd name="T52" fmla="*/ 1 w 2454"/>
                <a:gd name="T53" fmla="*/ 0 h 255"/>
                <a:gd name="T54" fmla="*/ 1 w 2454"/>
                <a:gd name="T55" fmla="*/ 0 h 2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54"/>
                <a:gd name="T85" fmla="*/ 0 h 255"/>
                <a:gd name="T86" fmla="*/ 2454 w 2454"/>
                <a:gd name="T87" fmla="*/ 255 h 2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54" h="255">
                  <a:moveTo>
                    <a:pt x="22" y="63"/>
                  </a:moveTo>
                  <a:lnTo>
                    <a:pt x="157" y="63"/>
                  </a:lnTo>
                  <a:lnTo>
                    <a:pt x="332" y="46"/>
                  </a:lnTo>
                  <a:lnTo>
                    <a:pt x="518" y="52"/>
                  </a:lnTo>
                  <a:lnTo>
                    <a:pt x="710" y="57"/>
                  </a:lnTo>
                  <a:lnTo>
                    <a:pt x="902" y="80"/>
                  </a:lnTo>
                  <a:lnTo>
                    <a:pt x="1152" y="103"/>
                  </a:lnTo>
                  <a:lnTo>
                    <a:pt x="1416" y="147"/>
                  </a:lnTo>
                  <a:lnTo>
                    <a:pt x="1783" y="204"/>
                  </a:lnTo>
                  <a:lnTo>
                    <a:pt x="1935" y="227"/>
                  </a:lnTo>
                  <a:lnTo>
                    <a:pt x="2155" y="244"/>
                  </a:lnTo>
                  <a:lnTo>
                    <a:pt x="2324" y="255"/>
                  </a:lnTo>
                  <a:lnTo>
                    <a:pt x="2425" y="244"/>
                  </a:lnTo>
                  <a:lnTo>
                    <a:pt x="2454" y="204"/>
                  </a:lnTo>
                  <a:lnTo>
                    <a:pt x="2448" y="147"/>
                  </a:lnTo>
                  <a:lnTo>
                    <a:pt x="2376" y="158"/>
                  </a:lnTo>
                  <a:lnTo>
                    <a:pt x="2250" y="164"/>
                  </a:lnTo>
                  <a:lnTo>
                    <a:pt x="2003" y="141"/>
                  </a:lnTo>
                  <a:lnTo>
                    <a:pt x="1760" y="113"/>
                  </a:lnTo>
                  <a:lnTo>
                    <a:pt x="1376" y="69"/>
                  </a:lnTo>
                  <a:lnTo>
                    <a:pt x="1083" y="35"/>
                  </a:lnTo>
                  <a:lnTo>
                    <a:pt x="914" y="12"/>
                  </a:lnTo>
                  <a:lnTo>
                    <a:pt x="648" y="0"/>
                  </a:lnTo>
                  <a:lnTo>
                    <a:pt x="349" y="6"/>
                  </a:lnTo>
                  <a:lnTo>
                    <a:pt x="123" y="12"/>
                  </a:lnTo>
                  <a:lnTo>
                    <a:pt x="0" y="12"/>
                  </a:lnTo>
                  <a:lnTo>
                    <a:pt x="22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468" y="2796"/>
              <a:ext cx="711" cy="391"/>
            </a:xfrm>
            <a:custGeom>
              <a:avLst/>
              <a:gdLst>
                <a:gd name="T0" fmla="*/ 1 w 1421"/>
                <a:gd name="T1" fmla="*/ 11 h 781"/>
                <a:gd name="T2" fmla="*/ 1 w 1421"/>
                <a:gd name="T3" fmla="*/ 10 h 781"/>
                <a:gd name="T4" fmla="*/ 3 w 1421"/>
                <a:gd name="T5" fmla="*/ 9 h 781"/>
                <a:gd name="T6" fmla="*/ 5 w 1421"/>
                <a:gd name="T7" fmla="*/ 7 h 781"/>
                <a:gd name="T8" fmla="*/ 8 w 1421"/>
                <a:gd name="T9" fmla="*/ 3 h 781"/>
                <a:gd name="T10" fmla="*/ 10 w 1421"/>
                <a:gd name="T11" fmla="*/ 1 h 781"/>
                <a:gd name="T12" fmla="*/ 11 w 1421"/>
                <a:gd name="T13" fmla="*/ 1 h 781"/>
                <a:gd name="T14" fmla="*/ 12 w 1421"/>
                <a:gd name="T15" fmla="*/ 3 h 781"/>
                <a:gd name="T16" fmla="*/ 13 w 1421"/>
                <a:gd name="T17" fmla="*/ 7 h 781"/>
                <a:gd name="T18" fmla="*/ 13 w 1421"/>
                <a:gd name="T19" fmla="*/ 10 h 781"/>
                <a:gd name="T20" fmla="*/ 14 w 1421"/>
                <a:gd name="T21" fmla="*/ 11 h 781"/>
                <a:gd name="T22" fmla="*/ 14 w 1421"/>
                <a:gd name="T23" fmla="*/ 10 h 781"/>
                <a:gd name="T24" fmla="*/ 15 w 1421"/>
                <a:gd name="T25" fmla="*/ 8 h 781"/>
                <a:gd name="T26" fmla="*/ 16 w 1421"/>
                <a:gd name="T27" fmla="*/ 5 h 781"/>
                <a:gd name="T28" fmla="*/ 17 w 1421"/>
                <a:gd name="T29" fmla="*/ 3 h 781"/>
                <a:gd name="T30" fmla="*/ 18 w 1421"/>
                <a:gd name="T31" fmla="*/ 4 h 781"/>
                <a:gd name="T32" fmla="*/ 16 w 1421"/>
                <a:gd name="T33" fmla="*/ 7 h 781"/>
                <a:gd name="T34" fmla="*/ 18 w 1421"/>
                <a:gd name="T35" fmla="*/ 7 h 781"/>
                <a:gd name="T36" fmla="*/ 22 w 1421"/>
                <a:gd name="T37" fmla="*/ 7 h 781"/>
                <a:gd name="T38" fmla="*/ 22 w 1421"/>
                <a:gd name="T39" fmla="*/ 8 h 781"/>
                <a:gd name="T40" fmla="*/ 20 w 1421"/>
                <a:gd name="T41" fmla="*/ 8 h 781"/>
                <a:gd name="T42" fmla="*/ 19 w 1421"/>
                <a:gd name="T43" fmla="*/ 10 h 781"/>
                <a:gd name="T44" fmla="*/ 17 w 1421"/>
                <a:gd name="T45" fmla="*/ 11 h 781"/>
                <a:gd name="T46" fmla="*/ 15 w 1421"/>
                <a:gd name="T47" fmla="*/ 12 h 781"/>
                <a:gd name="T48" fmla="*/ 14 w 1421"/>
                <a:gd name="T49" fmla="*/ 13 h 781"/>
                <a:gd name="T50" fmla="*/ 13 w 1421"/>
                <a:gd name="T51" fmla="*/ 12 h 781"/>
                <a:gd name="T52" fmla="*/ 12 w 1421"/>
                <a:gd name="T53" fmla="*/ 10 h 781"/>
                <a:gd name="T54" fmla="*/ 12 w 1421"/>
                <a:gd name="T55" fmla="*/ 9 h 781"/>
                <a:gd name="T56" fmla="*/ 11 w 1421"/>
                <a:gd name="T57" fmla="*/ 4 h 781"/>
                <a:gd name="T58" fmla="*/ 10 w 1421"/>
                <a:gd name="T59" fmla="*/ 2 h 781"/>
                <a:gd name="T60" fmla="*/ 7 w 1421"/>
                <a:gd name="T61" fmla="*/ 5 h 781"/>
                <a:gd name="T62" fmla="*/ 6 w 1421"/>
                <a:gd name="T63" fmla="*/ 8 h 781"/>
                <a:gd name="T64" fmla="*/ 4 w 1421"/>
                <a:gd name="T65" fmla="*/ 10 h 781"/>
                <a:gd name="T66" fmla="*/ 2 w 1421"/>
                <a:gd name="T67" fmla="*/ 10 h 7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1"/>
                <a:gd name="T103" fmla="*/ 0 h 781"/>
                <a:gd name="T104" fmla="*/ 1421 w 1421"/>
                <a:gd name="T105" fmla="*/ 781 h 7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1" h="781">
                  <a:moveTo>
                    <a:pt x="112" y="633"/>
                  </a:moveTo>
                  <a:lnTo>
                    <a:pt x="40" y="656"/>
                  </a:lnTo>
                  <a:lnTo>
                    <a:pt x="0" y="644"/>
                  </a:lnTo>
                  <a:lnTo>
                    <a:pt x="17" y="616"/>
                  </a:lnTo>
                  <a:lnTo>
                    <a:pt x="85" y="595"/>
                  </a:lnTo>
                  <a:lnTo>
                    <a:pt x="157" y="560"/>
                  </a:lnTo>
                  <a:lnTo>
                    <a:pt x="209" y="503"/>
                  </a:lnTo>
                  <a:lnTo>
                    <a:pt x="281" y="397"/>
                  </a:lnTo>
                  <a:lnTo>
                    <a:pt x="361" y="283"/>
                  </a:lnTo>
                  <a:lnTo>
                    <a:pt x="467" y="137"/>
                  </a:lnTo>
                  <a:lnTo>
                    <a:pt x="553" y="57"/>
                  </a:lnTo>
                  <a:lnTo>
                    <a:pt x="598" y="11"/>
                  </a:lnTo>
                  <a:lnTo>
                    <a:pt x="654" y="0"/>
                  </a:lnTo>
                  <a:lnTo>
                    <a:pt x="693" y="28"/>
                  </a:lnTo>
                  <a:lnTo>
                    <a:pt x="722" y="102"/>
                  </a:lnTo>
                  <a:lnTo>
                    <a:pt x="745" y="177"/>
                  </a:lnTo>
                  <a:lnTo>
                    <a:pt x="756" y="311"/>
                  </a:lnTo>
                  <a:lnTo>
                    <a:pt x="779" y="446"/>
                  </a:lnTo>
                  <a:lnTo>
                    <a:pt x="790" y="538"/>
                  </a:lnTo>
                  <a:lnTo>
                    <a:pt x="811" y="621"/>
                  </a:lnTo>
                  <a:lnTo>
                    <a:pt x="828" y="661"/>
                  </a:lnTo>
                  <a:lnTo>
                    <a:pt x="857" y="695"/>
                  </a:lnTo>
                  <a:lnTo>
                    <a:pt x="868" y="638"/>
                  </a:lnTo>
                  <a:lnTo>
                    <a:pt x="891" y="606"/>
                  </a:lnTo>
                  <a:lnTo>
                    <a:pt x="903" y="566"/>
                  </a:lnTo>
                  <a:lnTo>
                    <a:pt x="908" y="481"/>
                  </a:lnTo>
                  <a:lnTo>
                    <a:pt x="931" y="386"/>
                  </a:lnTo>
                  <a:lnTo>
                    <a:pt x="980" y="294"/>
                  </a:lnTo>
                  <a:lnTo>
                    <a:pt x="1015" y="205"/>
                  </a:lnTo>
                  <a:lnTo>
                    <a:pt x="1077" y="137"/>
                  </a:lnTo>
                  <a:lnTo>
                    <a:pt x="1172" y="131"/>
                  </a:lnTo>
                  <a:lnTo>
                    <a:pt x="1106" y="215"/>
                  </a:lnTo>
                  <a:lnTo>
                    <a:pt x="1043" y="329"/>
                  </a:lnTo>
                  <a:lnTo>
                    <a:pt x="1003" y="412"/>
                  </a:lnTo>
                  <a:lnTo>
                    <a:pt x="1083" y="412"/>
                  </a:lnTo>
                  <a:lnTo>
                    <a:pt x="1140" y="412"/>
                  </a:lnTo>
                  <a:lnTo>
                    <a:pt x="1195" y="429"/>
                  </a:lnTo>
                  <a:lnTo>
                    <a:pt x="1399" y="429"/>
                  </a:lnTo>
                  <a:lnTo>
                    <a:pt x="1421" y="458"/>
                  </a:lnTo>
                  <a:lnTo>
                    <a:pt x="1399" y="486"/>
                  </a:lnTo>
                  <a:lnTo>
                    <a:pt x="1304" y="486"/>
                  </a:lnTo>
                  <a:lnTo>
                    <a:pt x="1264" y="503"/>
                  </a:lnTo>
                  <a:lnTo>
                    <a:pt x="1207" y="526"/>
                  </a:lnTo>
                  <a:lnTo>
                    <a:pt x="1190" y="599"/>
                  </a:lnTo>
                  <a:lnTo>
                    <a:pt x="1140" y="621"/>
                  </a:lnTo>
                  <a:lnTo>
                    <a:pt x="1060" y="656"/>
                  </a:lnTo>
                  <a:lnTo>
                    <a:pt x="971" y="678"/>
                  </a:lnTo>
                  <a:lnTo>
                    <a:pt x="920" y="718"/>
                  </a:lnTo>
                  <a:lnTo>
                    <a:pt x="903" y="764"/>
                  </a:lnTo>
                  <a:lnTo>
                    <a:pt x="874" y="781"/>
                  </a:lnTo>
                  <a:lnTo>
                    <a:pt x="840" y="747"/>
                  </a:lnTo>
                  <a:lnTo>
                    <a:pt x="817" y="718"/>
                  </a:lnTo>
                  <a:lnTo>
                    <a:pt x="785" y="673"/>
                  </a:lnTo>
                  <a:lnTo>
                    <a:pt x="739" y="638"/>
                  </a:lnTo>
                  <a:lnTo>
                    <a:pt x="711" y="589"/>
                  </a:lnTo>
                  <a:lnTo>
                    <a:pt x="705" y="521"/>
                  </a:lnTo>
                  <a:lnTo>
                    <a:pt x="688" y="300"/>
                  </a:lnTo>
                  <a:lnTo>
                    <a:pt x="671" y="205"/>
                  </a:lnTo>
                  <a:lnTo>
                    <a:pt x="642" y="74"/>
                  </a:lnTo>
                  <a:lnTo>
                    <a:pt x="598" y="114"/>
                  </a:lnTo>
                  <a:lnTo>
                    <a:pt x="519" y="182"/>
                  </a:lnTo>
                  <a:lnTo>
                    <a:pt x="444" y="277"/>
                  </a:lnTo>
                  <a:lnTo>
                    <a:pt x="384" y="369"/>
                  </a:lnTo>
                  <a:lnTo>
                    <a:pt x="332" y="452"/>
                  </a:lnTo>
                  <a:lnTo>
                    <a:pt x="271" y="526"/>
                  </a:lnTo>
                  <a:lnTo>
                    <a:pt x="220" y="599"/>
                  </a:lnTo>
                  <a:lnTo>
                    <a:pt x="157" y="627"/>
                  </a:lnTo>
                  <a:lnTo>
                    <a:pt x="112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411" y="2876"/>
              <a:ext cx="92" cy="282"/>
            </a:xfrm>
            <a:custGeom>
              <a:avLst/>
              <a:gdLst>
                <a:gd name="T0" fmla="*/ 0 w 185"/>
                <a:gd name="T1" fmla="*/ 8 h 565"/>
                <a:gd name="T2" fmla="*/ 0 w 185"/>
                <a:gd name="T3" fmla="*/ 5 h 565"/>
                <a:gd name="T4" fmla="*/ 1 w 185"/>
                <a:gd name="T5" fmla="*/ 2 h 565"/>
                <a:gd name="T6" fmla="*/ 1 w 185"/>
                <a:gd name="T7" fmla="*/ 0 h 565"/>
                <a:gd name="T8" fmla="*/ 2 w 185"/>
                <a:gd name="T9" fmla="*/ 0 h 565"/>
                <a:gd name="T10" fmla="*/ 2 w 185"/>
                <a:gd name="T11" fmla="*/ 3 h 565"/>
                <a:gd name="T12" fmla="*/ 1 w 185"/>
                <a:gd name="T13" fmla="*/ 6 h 565"/>
                <a:gd name="T14" fmla="*/ 1 w 185"/>
                <a:gd name="T15" fmla="*/ 8 h 565"/>
                <a:gd name="T16" fmla="*/ 0 w 185"/>
                <a:gd name="T17" fmla="*/ 8 h 565"/>
                <a:gd name="T18" fmla="*/ 0 w 185"/>
                <a:gd name="T19" fmla="*/ 8 h 565"/>
                <a:gd name="T20" fmla="*/ 0 w 185"/>
                <a:gd name="T21" fmla="*/ 8 h 5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5"/>
                <a:gd name="T34" fmla="*/ 0 h 565"/>
                <a:gd name="T35" fmla="*/ 185 w 185"/>
                <a:gd name="T36" fmla="*/ 565 h 5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5" h="565">
                  <a:moveTo>
                    <a:pt x="0" y="525"/>
                  </a:moveTo>
                  <a:lnTo>
                    <a:pt x="50" y="373"/>
                  </a:lnTo>
                  <a:lnTo>
                    <a:pt x="101" y="135"/>
                  </a:lnTo>
                  <a:lnTo>
                    <a:pt x="112" y="0"/>
                  </a:lnTo>
                  <a:lnTo>
                    <a:pt x="185" y="18"/>
                  </a:lnTo>
                  <a:lnTo>
                    <a:pt x="135" y="253"/>
                  </a:lnTo>
                  <a:lnTo>
                    <a:pt x="112" y="407"/>
                  </a:lnTo>
                  <a:lnTo>
                    <a:pt x="90" y="519"/>
                  </a:lnTo>
                  <a:lnTo>
                    <a:pt x="50" y="565"/>
                  </a:lnTo>
                  <a:lnTo>
                    <a:pt x="0" y="5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589" y="2904"/>
              <a:ext cx="200" cy="260"/>
            </a:xfrm>
            <a:custGeom>
              <a:avLst/>
              <a:gdLst>
                <a:gd name="T0" fmla="*/ 0 w 399"/>
                <a:gd name="T1" fmla="*/ 0 h 520"/>
                <a:gd name="T2" fmla="*/ 2 w 399"/>
                <a:gd name="T3" fmla="*/ 4 h 520"/>
                <a:gd name="T4" fmla="*/ 4 w 399"/>
                <a:gd name="T5" fmla="*/ 6 h 520"/>
                <a:gd name="T6" fmla="*/ 5 w 399"/>
                <a:gd name="T7" fmla="*/ 8 h 520"/>
                <a:gd name="T8" fmla="*/ 5 w 399"/>
                <a:gd name="T9" fmla="*/ 9 h 520"/>
                <a:gd name="T10" fmla="*/ 6 w 399"/>
                <a:gd name="T11" fmla="*/ 8 h 520"/>
                <a:gd name="T12" fmla="*/ 7 w 399"/>
                <a:gd name="T13" fmla="*/ 8 h 520"/>
                <a:gd name="T14" fmla="*/ 6 w 399"/>
                <a:gd name="T15" fmla="*/ 8 h 520"/>
                <a:gd name="T16" fmla="*/ 5 w 399"/>
                <a:gd name="T17" fmla="*/ 6 h 520"/>
                <a:gd name="T18" fmla="*/ 4 w 399"/>
                <a:gd name="T19" fmla="*/ 4 h 520"/>
                <a:gd name="T20" fmla="*/ 3 w 399"/>
                <a:gd name="T21" fmla="*/ 2 h 520"/>
                <a:gd name="T22" fmla="*/ 2 w 399"/>
                <a:gd name="T23" fmla="*/ 1 h 520"/>
                <a:gd name="T24" fmla="*/ 0 w 399"/>
                <a:gd name="T25" fmla="*/ 0 h 520"/>
                <a:gd name="T26" fmla="*/ 0 w 399"/>
                <a:gd name="T27" fmla="*/ 0 h 5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9"/>
                <a:gd name="T43" fmla="*/ 0 h 520"/>
                <a:gd name="T44" fmla="*/ 399 w 399"/>
                <a:gd name="T45" fmla="*/ 520 h 5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9" h="520">
                  <a:moveTo>
                    <a:pt x="0" y="0"/>
                  </a:moveTo>
                  <a:lnTo>
                    <a:pt x="118" y="209"/>
                  </a:lnTo>
                  <a:lnTo>
                    <a:pt x="196" y="336"/>
                  </a:lnTo>
                  <a:lnTo>
                    <a:pt x="270" y="475"/>
                  </a:lnTo>
                  <a:lnTo>
                    <a:pt x="310" y="520"/>
                  </a:lnTo>
                  <a:lnTo>
                    <a:pt x="372" y="509"/>
                  </a:lnTo>
                  <a:lnTo>
                    <a:pt x="399" y="486"/>
                  </a:lnTo>
                  <a:lnTo>
                    <a:pt x="365" y="458"/>
                  </a:lnTo>
                  <a:lnTo>
                    <a:pt x="287" y="368"/>
                  </a:lnTo>
                  <a:lnTo>
                    <a:pt x="218" y="249"/>
                  </a:lnTo>
                  <a:lnTo>
                    <a:pt x="140" y="102"/>
                  </a:lnTo>
                  <a:lnTo>
                    <a:pt x="1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4117" y="2871"/>
              <a:ext cx="305" cy="265"/>
            </a:xfrm>
            <a:custGeom>
              <a:avLst/>
              <a:gdLst>
                <a:gd name="T0" fmla="*/ 10 w 608"/>
                <a:gd name="T1" fmla="*/ 0 h 530"/>
                <a:gd name="T2" fmla="*/ 8 w 608"/>
                <a:gd name="T3" fmla="*/ 2 h 530"/>
                <a:gd name="T4" fmla="*/ 6 w 608"/>
                <a:gd name="T5" fmla="*/ 4 h 530"/>
                <a:gd name="T6" fmla="*/ 4 w 608"/>
                <a:gd name="T7" fmla="*/ 6 h 530"/>
                <a:gd name="T8" fmla="*/ 2 w 608"/>
                <a:gd name="T9" fmla="*/ 8 h 530"/>
                <a:gd name="T10" fmla="*/ 1 w 608"/>
                <a:gd name="T11" fmla="*/ 9 h 530"/>
                <a:gd name="T12" fmla="*/ 0 w 608"/>
                <a:gd name="T13" fmla="*/ 8 h 530"/>
                <a:gd name="T14" fmla="*/ 0 w 608"/>
                <a:gd name="T15" fmla="*/ 8 h 530"/>
                <a:gd name="T16" fmla="*/ 2 w 608"/>
                <a:gd name="T17" fmla="*/ 7 h 530"/>
                <a:gd name="T18" fmla="*/ 4 w 608"/>
                <a:gd name="T19" fmla="*/ 5 h 530"/>
                <a:gd name="T20" fmla="*/ 7 w 608"/>
                <a:gd name="T21" fmla="*/ 2 h 530"/>
                <a:gd name="T22" fmla="*/ 8 w 608"/>
                <a:gd name="T23" fmla="*/ 0 h 530"/>
                <a:gd name="T24" fmla="*/ 10 w 608"/>
                <a:gd name="T25" fmla="*/ 0 h 530"/>
                <a:gd name="T26" fmla="*/ 10 w 608"/>
                <a:gd name="T27" fmla="*/ 0 h 5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8"/>
                <a:gd name="T43" fmla="*/ 0 h 530"/>
                <a:gd name="T44" fmla="*/ 608 w 608"/>
                <a:gd name="T45" fmla="*/ 530 h 5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8" h="530">
                  <a:moveTo>
                    <a:pt x="608" y="0"/>
                  </a:moveTo>
                  <a:lnTo>
                    <a:pt x="485" y="118"/>
                  </a:lnTo>
                  <a:lnTo>
                    <a:pt x="361" y="238"/>
                  </a:lnTo>
                  <a:lnTo>
                    <a:pt x="209" y="373"/>
                  </a:lnTo>
                  <a:lnTo>
                    <a:pt x="95" y="485"/>
                  </a:lnTo>
                  <a:lnTo>
                    <a:pt x="49" y="530"/>
                  </a:lnTo>
                  <a:lnTo>
                    <a:pt x="0" y="502"/>
                  </a:lnTo>
                  <a:lnTo>
                    <a:pt x="0" y="468"/>
                  </a:lnTo>
                  <a:lnTo>
                    <a:pt x="84" y="407"/>
                  </a:lnTo>
                  <a:lnTo>
                    <a:pt x="230" y="276"/>
                  </a:lnTo>
                  <a:lnTo>
                    <a:pt x="388" y="124"/>
                  </a:lnTo>
                  <a:lnTo>
                    <a:pt x="502" y="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347" y="1685"/>
              <a:ext cx="142" cy="289"/>
            </a:xfrm>
            <a:custGeom>
              <a:avLst/>
              <a:gdLst>
                <a:gd name="T0" fmla="*/ 5 w 283"/>
                <a:gd name="T1" fmla="*/ 10 h 578"/>
                <a:gd name="T2" fmla="*/ 4 w 283"/>
                <a:gd name="T3" fmla="*/ 9 h 578"/>
                <a:gd name="T4" fmla="*/ 3 w 283"/>
                <a:gd name="T5" fmla="*/ 6 h 578"/>
                <a:gd name="T6" fmla="*/ 2 w 283"/>
                <a:gd name="T7" fmla="*/ 4 h 578"/>
                <a:gd name="T8" fmla="*/ 1 w 283"/>
                <a:gd name="T9" fmla="*/ 2 h 578"/>
                <a:gd name="T10" fmla="*/ 0 w 283"/>
                <a:gd name="T11" fmla="*/ 1 h 578"/>
                <a:gd name="T12" fmla="*/ 1 w 283"/>
                <a:gd name="T13" fmla="*/ 0 h 578"/>
                <a:gd name="T14" fmla="*/ 1 w 283"/>
                <a:gd name="T15" fmla="*/ 1 h 578"/>
                <a:gd name="T16" fmla="*/ 2 w 283"/>
                <a:gd name="T17" fmla="*/ 3 h 578"/>
                <a:gd name="T18" fmla="*/ 3 w 283"/>
                <a:gd name="T19" fmla="*/ 5 h 578"/>
                <a:gd name="T20" fmla="*/ 4 w 283"/>
                <a:gd name="T21" fmla="*/ 7 h 578"/>
                <a:gd name="T22" fmla="*/ 5 w 283"/>
                <a:gd name="T23" fmla="*/ 9 h 578"/>
                <a:gd name="T24" fmla="*/ 5 w 283"/>
                <a:gd name="T25" fmla="*/ 10 h 578"/>
                <a:gd name="T26" fmla="*/ 5 w 283"/>
                <a:gd name="T27" fmla="*/ 10 h 5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3"/>
                <a:gd name="T43" fmla="*/ 0 h 578"/>
                <a:gd name="T44" fmla="*/ 283 w 283"/>
                <a:gd name="T45" fmla="*/ 578 h 5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3" h="578">
                  <a:moveTo>
                    <a:pt x="283" y="578"/>
                  </a:moveTo>
                  <a:lnTo>
                    <a:pt x="236" y="526"/>
                  </a:lnTo>
                  <a:lnTo>
                    <a:pt x="156" y="378"/>
                  </a:lnTo>
                  <a:lnTo>
                    <a:pt x="99" y="247"/>
                  </a:lnTo>
                  <a:lnTo>
                    <a:pt x="28" y="95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55" y="47"/>
                  </a:lnTo>
                  <a:lnTo>
                    <a:pt x="112" y="165"/>
                  </a:lnTo>
                  <a:lnTo>
                    <a:pt x="184" y="317"/>
                  </a:lnTo>
                  <a:lnTo>
                    <a:pt x="232" y="435"/>
                  </a:lnTo>
                  <a:lnTo>
                    <a:pt x="283" y="540"/>
                  </a:lnTo>
                  <a:lnTo>
                    <a:pt x="283" y="5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4643" y="1479"/>
              <a:ext cx="133" cy="368"/>
            </a:xfrm>
            <a:custGeom>
              <a:avLst/>
              <a:gdLst>
                <a:gd name="T0" fmla="*/ 0 w 266"/>
                <a:gd name="T1" fmla="*/ 12 h 736"/>
                <a:gd name="T2" fmla="*/ 1 w 266"/>
                <a:gd name="T3" fmla="*/ 9 h 736"/>
                <a:gd name="T4" fmla="*/ 3 w 266"/>
                <a:gd name="T5" fmla="*/ 5 h 736"/>
                <a:gd name="T6" fmla="*/ 4 w 266"/>
                <a:gd name="T7" fmla="*/ 0 h 736"/>
                <a:gd name="T8" fmla="*/ 5 w 266"/>
                <a:gd name="T9" fmla="*/ 1 h 736"/>
                <a:gd name="T10" fmla="*/ 4 w 266"/>
                <a:gd name="T11" fmla="*/ 4 h 736"/>
                <a:gd name="T12" fmla="*/ 3 w 266"/>
                <a:gd name="T13" fmla="*/ 7 h 736"/>
                <a:gd name="T14" fmla="*/ 2 w 266"/>
                <a:gd name="T15" fmla="*/ 10 h 736"/>
                <a:gd name="T16" fmla="*/ 1 w 266"/>
                <a:gd name="T17" fmla="*/ 11 h 736"/>
                <a:gd name="T18" fmla="*/ 0 w 266"/>
                <a:gd name="T19" fmla="*/ 12 h 736"/>
                <a:gd name="T20" fmla="*/ 0 w 266"/>
                <a:gd name="T21" fmla="*/ 12 h 7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6"/>
                <a:gd name="T34" fmla="*/ 0 h 736"/>
                <a:gd name="T35" fmla="*/ 266 w 266"/>
                <a:gd name="T36" fmla="*/ 736 h 7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6" h="736">
                  <a:moveTo>
                    <a:pt x="0" y="736"/>
                  </a:moveTo>
                  <a:lnTo>
                    <a:pt x="57" y="531"/>
                  </a:lnTo>
                  <a:lnTo>
                    <a:pt x="133" y="266"/>
                  </a:lnTo>
                  <a:lnTo>
                    <a:pt x="223" y="0"/>
                  </a:lnTo>
                  <a:lnTo>
                    <a:pt x="266" y="29"/>
                  </a:lnTo>
                  <a:lnTo>
                    <a:pt x="204" y="200"/>
                  </a:lnTo>
                  <a:lnTo>
                    <a:pt x="137" y="416"/>
                  </a:lnTo>
                  <a:lnTo>
                    <a:pt x="80" y="622"/>
                  </a:lnTo>
                  <a:lnTo>
                    <a:pt x="42" y="702"/>
                  </a:lnTo>
                  <a:lnTo>
                    <a:pt x="0" y="7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05" y="1621"/>
              <a:ext cx="154" cy="391"/>
            </a:xfrm>
            <a:custGeom>
              <a:avLst/>
              <a:gdLst>
                <a:gd name="T0" fmla="*/ 4 w 307"/>
                <a:gd name="T1" fmla="*/ 0 h 784"/>
                <a:gd name="T2" fmla="*/ 2 w 307"/>
                <a:gd name="T3" fmla="*/ 4 h 784"/>
                <a:gd name="T4" fmla="*/ 1 w 307"/>
                <a:gd name="T5" fmla="*/ 8 h 784"/>
                <a:gd name="T6" fmla="*/ 0 w 307"/>
                <a:gd name="T7" fmla="*/ 11 h 784"/>
                <a:gd name="T8" fmla="*/ 1 w 307"/>
                <a:gd name="T9" fmla="*/ 12 h 784"/>
                <a:gd name="T10" fmla="*/ 1 w 307"/>
                <a:gd name="T11" fmla="*/ 12 h 784"/>
                <a:gd name="T12" fmla="*/ 2 w 307"/>
                <a:gd name="T13" fmla="*/ 10 h 784"/>
                <a:gd name="T14" fmla="*/ 3 w 307"/>
                <a:gd name="T15" fmla="*/ 8 h 784"/>
                <a:gd name="T16" fmla="*/ 4 w 307"/>
                <a:gd name="T17" fmla="*/ 4 h 784"/>
                <a:gd name="T18" fmla="*/ 5 w 307"/>
                <a:gd name="T19" fmla="*/ 0 h 784"/>
                <a:gd name="T20" fmla="*/ 5 w 307"/>
                <a:gd name="T21" fmla="*/ 0 h 784"/>
                <a:gd name="T22" fmla="*/ 4 w 307"/>
                <a:gd name="T23" fmla="*/ 0 h 784"/>
                <a:gd name="T24" fmla="*/ 4 w 307"/>
                <a:gd name="T25" fmla="*/ 0 h 7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7"/>
                <a:gd name="T40" fmla="*/ 0 h 784"/>
                <a:gd name="T41" fmla="*/ 307 w 307"/>
                <a:gd name="T42" fmla="*/ 784 h 7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7" h="784">
                  <a:moveTo>
                    <a:pt x="209" y="21"/>
                  </a:moveTo>
                  <a:lnTo>
                    <a:pt x="123" y="310"/>
                  </a:lnTo>
                  <a:lnTo>
                    <a:pt x="62" y="523"/>
                  </a:lnTo>
                  <a:lnTo>
                    <a:pt x="0" y="713"/>
                  </a:lnTo>
                  <a:lnTo>
                    <a:pt x="11" y="770"/>
                  </a:lnTo>
                  <a:lnTo>
                    <a:pt x="53" y="784"/>
                  </a:lnTo>
                  <a:lnTo>
                    <a:pt x="100" y="694"/>
                  </a:lnTo>
                  <a:lnTo>
                    <a:pt x="171" y="514"/>
                  </a:lnTo>
                  <a:lnTo>
                    <a:pt x="237" y="295"/>
                  </a:lnTo>
                  <a:lnTo>
                    <a:pt x="307" y="35"/>
                  </a:lnTo>
                  <a:lnTo>
                    <a:pt x="275" y="0"/>
                  </a:lnTo>
                  <a:lnTo>
                    <a:pt x="20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653" y="1479"/>
              <a:ext cx="381" cy="433"/>
            </a:xfrm>
            <a:custGeom>
              <a:avLst/>
              <a:gdLst>
                <a:gd name="T0" fmla="*/ 5 w 762"/>
                <a:gd name="T1" fmla="*/ 0 h 867"/>
                <a:gd name="T2" fmla="*/ 6 w 762"/>
                <a:gd name="T3" fmla="*/ 0 h 867"/>
                <a:gd name="T4" fmla="*/ 7 w 762"/>
                <a:gd name="T5" fmla="*/ 1 h 867"/>
                <a:gd name="T6" fmla="*/ 8 w 762"/>
                <a:gd name="T7" fmla="*/ 2 h 867"/>
                <a:gd name="T8" fmla="*/ 9 w 762"/>
                <a:gd name="T9" fmla="*/ 3 h 867"/>
                <a:gd name="T10" fmla="*/ 10 w 762"/>
                <a:gd name="T11" fmla="*/ 4 h 867"/>
                <a:gd name="T12" fmla="*/ 11 w 762"/>
                <a:gd name="T13" fmla="*/ 6 h 867"/>
                <a:gd name="T14" fmla="*/ 12 w 762"/>
                <a:gd name="T15" fmla="*/ 7 h 867"/>
                <a:gd name="T16" fmla="*/ 12 w 762"/>
                <a:gd name="T17" fmla="*/ 8 h 867"/>
                <a:gd name="T18" fmla="*/ 12 w 762"/>
                <a:gd name="T19" fmla="*/ 10 h 867"/>
                <a:gd name="T20" fmla="*/ 12 w 762"/>
                <a:gd name="T21" fmla="*/ 11 h 867"/>
                <a:gd name="T22" fmla="*/ 10 w 762"/>
                <a:gd name="T23" fmla="*/ 12 h 867"/>
                <a:gd name="T24" fmla="*/ 7 w 762"/>
                <a:gd name="T25" fmla="*/ 12 h 867"/>
                <a:gd name="T26" fmla="*/ 5 w 762"/>
                <a:gd name="T27" fmla="*/ 13 h 867"/>
                <a:gd name="T28" fmla="*/ 2 w 762"/>
                <a:gd name="T29" fmla="*/ 13 h 867"/>
                <a:gd name="T30" fmla="*/ 1 w 762"/>
                <a:gd name="T31" fmla="*/ 13 h 867"/>
                <a:gd name="T32" fmla="*/ 0 w 762"/>
                <a:gd name="T33" fmla="*/ 12 h 867"/>
                <a:gd name="T34" fmla="*/ 1 w 762"/>
                <a:gd name="T35" fmla="*/ 12 h 867"/>
                <a:gd name="T36" fmla="*/ 3 w 762"/>
                <a:gd name="T37" fmla="*/ 11 h 867"/>
                <a:gd name="T38" fmla="*/ 6 w 762"/>
                <a:gd name="T39" fmla="*/ 10 h 867"/>
                <a:gd name="T40" fmla="*/ 9 w 762"/>
                <a:gd name="T41" fmla="*/ 10 h 867"/>
                <a:gd name="T42" fmla="*/ 11 w 762"/>
                <a:gd name="T43" fmla="*/ 9 h 867"/>
                <a:gd name="T44" fmla="*/ 11 w 762"/>
                <a:gd name="T45" fmla="*/ 8 h 867"/>
                <a:gd name="T46" fmla="*/ 10 w 762"/>
                <a:gd name="T47" fmla="*/ 6 h 867"/>
                <a:gd name="T48" fmla="*/ 10 w 762"/>
                <a:gd name="T49" fmla="*/ 5 h 867"/>
                <a:gd name="T50" fmla="*/ 8 w 762"/>
                <a:gd name="T51" fmla="*/ 3 h 867"/>
                <a:gd name="T52" fmla="*/ 7 w 762"/>
                <a:gd name="T53" fmla="*/ 2 h 867"/>
                <a:gd name="T54" fmla="*/ 6 w 762"/>
                <a:gd name="T55" fmla="*/ 1 h 867"/>
                <a:gd name="T56" fmla="*/ 5 w 762"/>
                <a:gd name="T57" fmla="*/ 0 h 867"/>
                <a:gd name="T58" fmla="*/ 5 w 762"/>
                <a:gd name="T59" fmla="*/ 0 h 867"/>
                <a:gd name="T60" fmla="*/ 5 w 762"/>
                <a:gd name="T61" fmla="*/ 0 h 867"/>
                <a:gd name="T62" fmla="*/ 5 w 762"/>
                <a:gd name="T63" fmla="*/ 0 h 8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2"/>
                <a:gd name="T97" fmla="*/ 0 h 867"/>
                <a:gd name="T98" fmla="*/ 762 w 762"/>
                <a:gd name="T99" fmla="*/ 867 h 8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2" h="867">
                  <a:moveTo>
                    <a:pt x="283" y="0"/>
                  </a:moveTo>
                  <a:lnTo>
                    <a:pt x="375" y="38"/>
                  </a:lnTo>
                  <a:lnTo>
                    <a:pt x="441" y="80"/>
                  </a:lnTo>
                  <a:lnTo>
                    <a:pt x="498" y="128"/>
                  </a:lnTo>
                  <a:lnTo>
                    <a:pt x="563" y="200"/>
                  </a:lnTo>
                  <a:lnTo>
                    <a:pt x="629" y="295"/>
                  </a:lnTo>
                  <a:lnTo>
                    <a:pt x="686" y="388"/>
                  </a:lnTo>
                  <a:lnTo>
                    <a:pt x="713" y="449"/>
                  </a:lnTo>
                  <a:lnTo>
                    <a:pt x="743" y="550"/>
                  </a:lnTo>
                  <a:lnTo>
                    <a:pt x="762" y="656"/>
                  </a:lnTo>
                  <a:lnTo>
                    <a:pt x="749" y="749"/>
                  </a:lnTo>
                  <a:lnTo>
                    <a:pt x="631" y="783"/>
                  </a:lnTo>
                  <a:lnTo>
                    <a:pt x="445" y="825"/>
                  </a:lnTo>
                  <a:lnTo>
                    <a:pt x="261" y="854"/>
                  </a:lnTo>
                  <a:lnTo>
                    <a:pt x="95" y="867"/>
                  </a:lnTo>
                  <a:lnTo>
                    <a:pt x="42" y="854"/>
                  </a:lnTo>
                  <a:lnTo>
                    <a:pt x="0" y="819"/>
                  </a:lnTo>
                  <a:lnTo>
                    <a:pt x="6" y="787"/>
                  </a:lnTo>
                  <a:lnTo>
                    <a:pt x="171" y="749"/>
                  </a:lnTo>
                  <a:lnTo>
                    <a:pt x="375" y="698"/>
                  </a:lnTo>
                  <a:lnTo>
                    <a:pt x="559" y="650"/>
                  </a:lnTo>
                  <a:lnTo>
                    <a:pt x="658" y="616"/>
                  </a:lnTo>
                  <a:lnTo>
                    <a:pt x="658" y="536"/>
                  </a:lnTo>
                  <a:lnTo>
                    <a:pt x="629" y="435"/>
                  </a:lnTo>
                  <a:lnTo>
                    <a:pt x="578" y="327"/>
                  </a:lnTo>
                  <a:lnTo>
                    <a:pt x="512" y="228"/>
                  </a:lnTo>
                  <a:lnTo>
                    <a:pt x="451" y="162"/>
                  </a:lnTo>
                  <a:lnTo>
                    <a:pt x="346" y="95"/>
                  </a:lnTo>
                  <a:lnTo>
                    <a:pt x="280" y="57"/>
                  </a:lnTo>
                  <a:lnTo>
                    <a:pt x="266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079" y="1571"/>
              <a:ext cx="825" cy="880"/>
            </a:xfrm>
            <a:custGeom>
              <a:avLst/>
              <a:gdLst>
                <a:gd name="T0" fmla="*/ 18 w 1648"/>
                <a:gd name="T1" fmla="*/ 1 h 1760"/>
                <a:gd name="T2" fmla="*/ 13 w 1648"/>
                <a:gd name="T3" fmla="*/ 1 h 1760"/>
                <a:gd name="T4" fmla="*/ 9 w 1648"/>
                <a:gd name="T5" fmla="*/ 2 h 1760"/>
                <a:gd name="T6" fmla="*/ 6 w 1648"/>
                <a:gd name="T7" fmla="*/ 5 h 1760"/>
                <a:gd name="T8" fmla="*/ 4 w 1648"/>
                <a:gd name="T9" fmla="*/ 7 h 1760"/>
                <a:gd name="T10" fmla="*/ 2 w 1648"/>
                <a:gd name="T11" fmla="*/ 11 h 1760"/>
                <a:gd name="T12" fmla="*/ 1 w 1648"/>
                <a:gd name="T13" fmla="*/ 15 h 1760"/>
                <a:gd name="T14" fmla="*/ 1 w 1648"/>
                <a:gd name="T15" fmla="*/ 18 h 1760"/>
                <a:gd name="T16" fmla="*/ 2 w 1648"/>
                <a:gd name="T17" fmla="*/ 22 h 1760"/>
                <a:gd name="T18" fmla="*/ 4 w 1648"/>
                <a:gd name="T19" fmla="*/ 25 h 1760"/>
                <a:gd name="T20" fmla="*/ 8 w 1648"/>
                <a:gd name="T21" fmla="*/ 27 h 1760"/>
                <a:gd name="T22" fmla="*/ 13 w 1648"/>
                <a:gd name="T23" fmla="*/ 28 h 1760"/>
                <a:gd name="T24" fmla="*/ 17 w 1648"/>
                <a:gd name="T25" fmla="*/ 28 h 1760"/>
                <a:gd name="T26" fmla="*/ 20 w 1648"/>
                <a:gd name="T27" fmla="*/ 26 h 1760"/>
                <a:gd name="T28" fmla="*/ 23 w 1648"/>
                <a:gd name="T29" fmla="*/ 24 h 1760"/>
                <a:gd name="T30" fmla="*/ 25 w 1648"/>
                <a:gd name="T31" fmla="*/ 20 h 1760"/>
                <a:gd name="T32" fmla="*/ 26 w 1648"/>
                <a:gd name="T33" fmla="*/ 16 h 1760"/>
                <a:gd name="T34" fmla="*/ 26 w 1648"/>
                <a:gd name="T35" fmla="*/ 14 h 1760"/>
                <a:gd name="T36" fmla="*/ 25 w 1648"/>
                <a:gd name="T37" fmla="*/ 13 h 1760"/>
                <a:gd name="T38" fmla="*/ 20 w 1648"/>
                <a:gd name="T39" fmla="*/ 13 h 1760"/>
                <a:gd name="T40" fmla="*/ 16 w 1648"/>
                <a:gd name="T41" fmla="*/ 14 h 1760"/>
                <a:gd name="T42" fmla="*/ 15 w 1648"/>
                <a:gd name="T43" fmla="*/ 14 h 1760"/>
                <a:gd name="T44" fmla="*/ 16 w 1648"/>
                <a:gd name="T45" fmla="*/ 14 h 1760"/>
                <a:gd name="T46" fmla="*/ 22 w 1648"/>
                <a:gd name="T47" fmla="*/ 14 h 1760"/>
                <a:gd name="T48" fmla="*/ 24 w 1648"/>
                <a:gd name="T49" fmla="*/ 14 h 1760"/>
                <a:gd name="T50" fmla="*/ 25 w 1648"/>
                <a:gd name="T51" fmla="*/ 16 h 1760"/>
                <a:gd name="T52" fmla="*/ 24 w 1648"/>
                <a:gd name="T53" fmla="*/ 19 h 1760"/>
                <a:gd name="T54" fmla="*/ 22 w 1648"/>
                <a:gd name="T55" fmla="*/ 21 h 1760"/>
                <a:gd name="T56" fmla="*/ 20 w 1648"/>
                <a:gd name="T57" fmla="*/ 24 h 1760"/>
                <a:gd name="T58" fmla="*/ 16 w 1648"/>
                <a:gd name="T59" fmla="*/ 26 h 1760"/>
                <a:gd name="T60" fmla="*/ 12 w 1648"/>
                <a:gd name="T61" fmla="*/ 26 h 1760"/>
                <a:gd name="T62" fmla="*/ 7 w 1648"/>
                <a:gd name="T63" fmla="*/ 25 h 1760"/>
                <a:gd name="T64" fmla="*/ 4 w 1648"/>
                <a:gd name="T65" fmla="*/ 24 h 1760"/>
                <a:gd name="T66" fmla="*/ 3 w 1648"/>
                <a:gd name="T67" fmla="*/ 21 h 1760"/>
                <a:gd name="T68" fmla="*/ 2 w 1648"/>
                <a:gd name="T69" fmla="*/ 18 h 1760"/>
                <a:gd name="T70" fmla="*/ 2 w 1648"/>
                <a:gd name="T71" fmla="*/ 13 h 1760"/>
                <a:gd name="T72" fmla="*/ 3 w 1648"/>
                <a:gd name="T73" fmla="*/ 10 h 1760"/>
                <a:gd name="T74" fmla="*/ 6 w 1648"/>
                <a:gd name="T75" fmla="*/ 6 h 1760"/>
                <a:gd name="T76" fmla="*/ 9 w 1648"/>
                <a:gd name="T77" fmla="*/ 3 h 1760"/>
                <a:gd name="T78" fmla="*/ 13 w 1648"/>
                <a:gd name="T79" fmla="*/ 2 h 1760"/>
                <a:gd name="T80" fmla="*/ 16 w 1648"/>
                <a:gd name="T81" fmla="*/ 1 h 1760"/>
                <a:gd name="T82" fmla="*/ 18 w 1648"/>
                <a:gd name="T83" fmla="*/ 1 h 1760"/>
                <a:gd name="T84" fmla="*/ 18 w 1648"/>
                <a:gd name="T85" fmla="*/ 1 h 17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8"/>
                <a:gd name="T130" fmla="*/ 0 h 1760"/>
                <a:gd name="T131" fmla="*/ 1648 w 1648"/>
                <a:gd name="T132" fmla="*/ 1760 h 17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8" h="1760">
                  <a:moveTo>
                    <a:pt x="1131" y="38"/>
                  </a:moveTo>
                  <a:lnTo>
                    <a:pt x="1114" y="15"/>
                  </a:lnTo>
                  <a:lnTo>
                    <a:pt x="1019" y="0"/>
                  </a:lnTo>
                  <a:lnTo>
                    <a:pt x="829" y="9"/>
                  </a:lnTo>
                  <a:lnTo>
                    <a:pt x="692" y="57"/>
                  </a:lnTo>
                  <a:lnTo>
                    <a:pt x="553" y="123"/>
                  </a:lnTo>
                  <a:lnTo>
                    <a:pt x="426" y="218"/>
                  </a:lnTo>
                  <a:lnTo>
                    <a:pt x="346" y="289"/>
                  </a:lnTo>
                  <a:lnTo>
                    <a:pt x="257" y="374"/>
                  </a:lnTo>
                  <a:lnTo>
                    <a:pt x="194" y="450"/>
                  </a:lnTo>
                  <a:lnTo>
                    <a:pt x="127" y="551"/>
                  </a:lnTo>
                  <a:lnTo>
                    <a:pt x="70" y="678"/>
                  </a:lnTo>
                  <a:lnTo>
                    <a:pt x="25" y="821"/>
                  </a:lnTo>
                  <a:lnTo>
                    <a:pt x="4" y="935"/>
                  </a:lnTo>
                  <a:lnTo>
                    <a:pt x="0" y="1043"/>
                  </a:lnTo>
                  <a:lnTo>
                    <a:pt x="4" y="1151"/>
                  </a:lnTo>
                  <a:lnTo>
                    <a:pt x="32" y="1252"/>
                  </a:lnTo>
                  <a:lnTo>
                    <a:pt x="80" y="1366"/>
                  </a:lnTo>
                  <a:lnTo>
                    <a:pt x="146" y="1471"/>
                  </a:lnTo>
                  <a:lnTo>
                    <a:pt x="232" y="1560"/>
                  </a:lnTo>
                  <a:lnTo>
                    <a:pt x="365" y="1646"/>
                  </a:lnTo>
                  <a:lnTo>
                    <a:pt x="507" y="1707"/>
                  </a:lnTo>
                  <a:lnTo>
                    <a:pt x="635" y="1741"/>
                  </a:lnTo>
                  <a:lnTo>
                    <a:pt x="796" y="1760"/>
                  </a:lnTo>
                  <a:lnTo>
                    <a:pt x="899" y="1754"/>
                  </a:lnTo>
                  <a:lnTo>
                    <a:pt x="1038" y="1731"/>
                  </a:lnTo>
                  <a:lnTo>
                    <a:pt x="1131" y="1693"/>
                  </a:lnTo>
                  <a:lnTo>
                    <a:pt x="1226" y="1646"/>
                  </a:lnTo>
                  <a:lnTo>
                    <a:pt x="1319" y="1583"/>
                  </a:lnTo>
                  <a:lnTo>
                    <a:pt x="1429" y="1475"/>
                  </a:lnTo>
                  <a:lnTo>
                    <a:pt x="1524" y="1357"/>
                  </a:lnTo>
                  <a:lnTo>
                    <a:pt x="1589" y="1252"/>
                  </a:lnTo>
                  <a:lnTo>
                    <a:pt x="1635" y="1119"/>
                  </a:lnTo>
                  <a:lnTo>
                    <a:pt x="1644" y="1009"/>
                  </a:lnTo>
                  <a:lnTo>
                    <a:pt x="1648" y="925"/>
                  </a:lnTo>
                  <a:lnTo>
                    <a:pt x="1625" y="868"/>
                  </a:lnTo>
                  <a:lnTo>
                    <a:pt x="1597" y="834"/>
                  </a:lnTo>
                  <a:lnTo>
                    <a:pt x="1540" y="802"/>
                  </a:lnTo>
                  <a:lnTo>
                    <a:pt x="1448" y="792"/>
                  </a:lnTo>
                  <a:lnTo>
                    <a:pt x="1270" y="806"/>
                  </a:lnTo>
                  <a:lnTo>
                    <a:pt x="1108" y="830"/>
                  </a:lnTo>
                  <a:lnTo>
                    <a:pt x="962" y="834"/>
                  </a:lnTo>
                  <a:lnTo>
                    <a:pt x="947" y="768"/>
                  </a:lnTo>
                  <a:lnTo>
                    <a:pt x="918" y="840"/>
                  </a:lnTo>
                  <a:lnTo>
                    <a:pt x="933" y="872"/>
                  </a:lnTo>
                  <a:lnTo>
                    <a:pt x="981" y="887"/>
                  </a:lnTo>
                  <a:lnTo>
                    <a:pt x="1123" y="887"/>
                  </a:lnTo>
                  <a:lnTo>
                    <a:pt x="1369" y="863"/>
                  </a:lnTo>
                  <a:lnTo>
                    <a:pt x="1486" y="868"/>
                  </a:lnTo>
                  <a:lnTo>
                    <a:pt x="1530" y="878"/>
                  </a:lnTo>
                  <a:lnTo>
                    <a:pt x="1549" y="914"/>
                  </a:lnTo>
                  <a:lnTo>
                    <a:pt x="1543" y="1001"/>
                  </a:lnTo>
                  <a:lnTo>
                    <a:pt x="1524" y="1081"/>
                  </a:lnTo>
                  <a:lnTo>
                    <a:pt x="1502" y="1167"/>
                  </a:lnTo>
                  <a:lnTo>
                    <a:pt x="1448" y="1247"/>
                  </a:lnTo>
                  <a:lnTo>
                    <a:pt x="1393" y="1332"/>
                  </a:lnTo>
                  <a:lnTo>
                    <a:pt x="1302" y="1412"/>
                  </a:lnTo>
                  <a:lnTo>
                    <a:pt x="1217" y="1488"/>
                  </a:lnTo>
                  <a:lnTo>
                    <a:pt x="1104" y="1554"/>
                  </a:lnTo>
                  <a:lnTo>
                    <a:pt x="981" y="1602"/>
                  </a:lnTo>
                  <a:lnTo>
                    <a:pt x="848" y="1627"/>
                  </a:lnTo>
                  <a:lnTo>
                    <a:pt x="724" y="1640"/>
                  </a:lnTo>
                  <a:lnTo>
                    <a:pt x="568" y="1621"/>
                  </a:lnTo>
                  <a:lnTo>
                    <a:pt x="441" y="1589"/>
                  </a:lnTo>
                  <a:lnTo>
                    <a:pt x="336" y="1551"/>
                  </a:lnTo>
                  <a:lnTo>
                    <a:pt x="241" y="1475"/>
                  </a:lnTo>
                  <a:lnTo>
                    <a:pt x="180" y="1404"/>
                  </a:lnTo>
                  <a:lnTo>
                    <a:pt x="137" y="1323"/>
                  </a:lnTo>
                  <a:lnTo>
                    <a:pt x="99" y="1224"/>
                  </a:lnTo>
                  <a:lnTo>
                    <a:pt x="85" y="1113"/>
                  </a:lnTo>
                  <a:lnTo>
                    <a:pt x="80" y="977"/>
                  </a:lnTo>
                  <a:lnTo>
                    <a:pt x="95" y="830"/>
                  </a:lnTo>
                  <a:lnTo>
                    <a:pt x="127" y="710"/>
                  </a:lnTo>
                  <a:lnTo>
                    <a:pt x="190" y="583"/>
                  </a:lnTo>
                  <a:lnTo>
                    <a:pt x="253" y="482"/>
                  </a:lnTo>
                  <a:lnTo>
                    <a:pt x="346" y="370"/>
                  </a:lnTo>
                  <a:lnTo>
                    <a:pt x="460" y="269"/>
                  </a:lnTo>
                  <a:lnTo>
                    <a:pt x="574" y="190"/>
                  </a:lnTo>
                  <a:lnTo>
                    <a:pt x="682" y="129"/>
                  </a:lnTo>
                  <a:lnTo>
                    <a:pt x="819" y="76"/>
                  </a:lnTo>
                  <a:lnTo>
                    <a:pt x="924" y="57"/>
                  </a:lnTo>
                  <a:lnTo>
                    <a:pt x="1013" y="53"/>
                  </a:lnTo>
                  <a:lnTo>
                    <a:pt x="1080" y="62"/>
                  </a:lnTo>
                  <a:lnTo>
                    <a:pt x="1131" y="62"/>
                  </a:lnTo>
                  <a:lnTo>
                    <a:pt x="113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900" y="1529"/>
              <a:ext cx="54" cy="583"/>
            </a:xfrm>
            <a:custGeom>
              <a:avLst/>
              <a:gdLst>
                <a:gd name="T0" fmla="*/ 1 w 108"/>
                <a:gd name="T1" fmla="*/ 1 h 1165"/>
                <a:gd name="T2" fmla="*/ 1 w 108"/>
                <a:gd name="T3" fmla="*/ 3 h 1165"/>
                <a:gd name="T4" fmla="*/ 0 w 108"/>
                <a:gd name="T5" fmla="*/ 7 h 1165"/>
                <a:gd name="T6" fmla="*/ 1 w 108"/>
                <a:gd name="T7" fmla="*/ 11 h 1165"/>
                <a:gd name="T8" fmla="*/ 1 w 108"/>
                <a:gd name="T9" fmla="*/ 13 h 1165"/>
                <a:gd name="T10" fmla="*/ 1 w 108"/>
                <a:gd name="T11" fmla="*/ 16 h 1165"/>
                <a:gd name="T12" fmla="*/ 2 w 108"/>
                <a:gd name="T13" fmla="*/ 19 h 1165"/>
                <a:gd name="T14" fmla="*/ 2 w 108"/>
                <a:gd name="T15" fmla="*/ 17 h 1165"/>
                <a:gd name="T16" fmla="*/ 2 w 108"/>
                <a:gd name="T17" fmla="*/ 15 h 1165"/>
                <a:gd name="T18" fmla="*/ 2 w 108"/>
                <a:gd name="T19" fmla="*/ 12 h 1165"/>
                <a:gd name="T20" fmla="*/ 1 w 108"/>
                <a:gd name="T21" fmla="*/ 10 h 1165"/>
                <a:gd name="T22" fmla="*/ 1 w 108"/>
                <a:gd name="T23" fmla="*/ 8 h 1165"/>
                <a:gd name="T24" fmla="*/ 1 w 108"/>
                <a:gd name="T25" fmla="*/ 6 h 1165"/>
                <a:gd name="T26" fmla="*/ 2 w 108"/>
                <a:gd name="T27" fmla="*/ 3 h 1165"/>
                <a:gd name="T28" fmla="*/ 2 w 108"/>
                <a:gd name="T29" fmla="*/ 0 h 1165"/>
                <a:gd name="T30" fmla="*/ 1 w 108"/>
                <a:gd name="T31" fmla="*/ 1 h 1165"/>
                <a:gd name="T32" fmla="*/ 1 w 108"/>
                <a:gd name="T33" fmla="*/ 1 h 11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165"/>
                <a:gd name="T53" fmla="*/ 108 w 108"/>
                <a:gd name="T54" fmla="*/ 1165 h 11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165">
                  <a:moveTo>
                    <a:pt x="41" y="4"/>
                  </a:moveTo>
                  <a:lnTo>
                    <a:pt x="13" y="179"/>
                  </a:lnTo>
                  <a:lnTo>
                    <a:pt x="0" y="411"/>
                  </a:lnTo>
                  <a:lnTo>
                    <a:pt x="9" y="667"/>
                  </a:lnTo>
                  <a:lnTo>
                    <a:pt x="13" y="791"/>
                  </a:lnTo>
                  <a:lnTo>
                    <a:pt x="38" y="971"/>
                  </a:lnTo>
                  <a:lnTo>
                    <a:pt x="79" y="1165"/>
                  </a:lnTo>
                  <a:lnTo>
                    <a:pt x="108" y="1070"/>
                  </a:lnTo>
                  <a:lnTo>
                    <a:pt x="85" y="909"/>
                  </a:lnTo>
                  <a:lnTo>
                    <a:pt x="66" y="747"/>
                  </a:lnTo>
                  <a:lnTo>
                    <a:pt x="60" y="606"/>
                  </a:lnTo>
                  <a:lnTo>
                    <a:pt x="51" y="464"/>
                  </a:lnTo>
                  <a:lnTo>
                    <a:pt x="57" y="340"/>
                  </a:lnTo>
                  <a:lnTo>
                    <a:pt x="74" y="152"/>
                  </a:lnTo>
                  <a:lnTo>
                    <a:pt x="98" y="0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907" y="1034"/>
              <a:ext cx="1347" cy="206"/>
            </a:xfrm>
            <a:custGeom>
              <a:avLst/>
              <a:gdLst>
                <a:gd name="T0" fmla="*/ 0 w 2693"/>
                <a:gd name="T1" fmla="*/ 7 h 410"/>
                <a:gd name="T2" fmla="*/ 2 w 2693"/>
                <a:gd name="T3" fmla="*/ 6 h 410"/>
                <a:gd name="T4" fmla="*/ 4 w 2693"/>
                <a:gd name="T5" fmla="*/ 6 h 410"/>
                <a:gd name="T6" fmla="*/ 9 w 2693"/>
                <a:gd name="T7" fmla="*/ 6 h 410"/>
                <a:gd name="T8" fmla="*/ 13 w 2693"/>
                <a:gd name="T9" fmla="*/ 6 h 410"/>
                <a:gd name="T10" fmla="*/ 17 w 2693"/>
                <a:gd name="T11" fmla="*/ 5 h 410"/>
                <a:gd name="T12" fmla="*/ 20 w 2693"/>
                <a:gd name="T13" fmla="*/ 5 h 410"/>
                <a:gd name="T14" fmla="*/ 25 w 2693"/>
                <a:gd name="T15" fmla="*/ 4 h 410"/>
                <a:gd name="T16" fmla="*/ 29 w 2693"/>
                <a:gd name="T17" fmla="*/ 3 h 410"/>
                <a:gd name="T18" fmla="*/ 32 w 2693"/>
                <a:gd name="T19" fmla="*/ 2 h 410"/>
                <a:gd name="T20" fmla="*/ 35 w 2693"/>
                <a:gd name="T21" fmla="*/ 1 h 410"/>
                <a:gd name="T22" fmla="*/ 38 w 2693"/>
                <a:gd name="T23" fmla="*/ 0 h 410"/>
                <a:gd name="T24" fmla="*/ 39 w 2693"/>
                <a:gd name="T25" fmla="*/ 0 h 410"/>
                <a:gd name="T26" fmla="*/ 40 w 2693"/>
                <a:gd name="T27" fmla="*/ 1 h 410"/>
                <a:gd name="T28" fmla="*/ 42 w 2693"/>
                <a:gd name="T29" fmla="*/ 1 h 410"/>
                <a:gd name="T30" fmla="*/ 43 w 2693"/>
                <a:gd name="T31" fmla="*/ 2 h 410"/>
                <a:gd name="T32" fmla="*/ 42 w 2693"/>
                <a:gd name="T33" fmla="*/ 2 h 410"/>
                <a:gd name="T34" fmla="*/ 42 w 2693"/>
                <a:gd name="T35" fmla="*/ 2 h 410"/>
                <a:gd name="T36" fmla="*/ 40 w 2693"/>
                <a:gd name="T37" fmla="*/ 2 h 410"/>
                <a:gd name="T38" fmla="*/ 38 w 2693"/>
                <a:gd name="T39" fmla="*/ 2 h 410"/>
                <a:gd name="T40" fmla="*/ 37 w 2693"/>
                <a:gd name="T41" fmla="*/ 2 h 410"/>
                <a:gd name="T42" fmla="*/ 34 w 2693"/>
                <a:gd name="T43" fmla="*/ 2 h 410"/>
                <a:gd name="T44" fmla="*/ 30 w 2693"/>
                <a:gd name="T45" fmla="*/ 4 h 410"/>
                <a:gd name="T46" fmla="*/ 26 w 2693"/>
                <a:gd name="T47" fmla="*/ 5 h 410"/>
                <a:gd name="T48" fmla="*/ 23 w 2693"/>
                <a:gd name="T49" fmla="*/ 5 h 410"/>
                <a:gd name="T50" fmla="*/ 20 w 2693"/>
                <a:gd name="T51" fmla="*/ 6 h 410"/>
                <a:gd name="T52" fmla="*/ 18 w 2693"/>
                <a:gd name="T53" fmla="*/ 6 h 410"/>
                <a:gd name="T54" fmla="*/ 15 w 2693"/>
                <a:gd name="T55" fmla="*/ 7 h 410"/>
                <a:gd name="T56" fmla="*/ 13 w 2693"/>
                <a:gd name="T57" fmla="*/ 7 h 410"/>
                <a:gd name="T58" fmla="*/ 8 w 2693"/>
                <a:gd name="T59" fmla="*/ 7 h 410"/>
                <a:gd name="T60" fmla="*/ 6 w 2693"/>
                <a:gd name="T61" fmla="*/ 7 h 410"/>
                <a:gd name="T62" fmla="*/ 3 w 2693"/>
                <a:gd name="T63" fmla="*/ 7 h 410"/>
                <a:gd name="T64" fmla="*/ 1 w 2693"/>
                <a:gd name="T65" fmla="*/ 7 h 410"/>
                <a:gd name="T66" fmla="*/ 0 w 2693"/>
                <a:gd name="T67" fmla="*/ 7 h 410"/>
                <a:gd name="T68" fmla="*/ 0 w 2693"/>
                <a:gd name="T69" fmla="*/ 7 h 4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93"/>
                <a:gd name="T106" fmla="*/ 0 h 410"/>
                <a:gd name="T107" fmla="*/ 2693 w 2693"/>
                <a:gd name="T108" fmla="*/ 410 h 4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93" h="410">
                  <a:moveTo>
                    <a:pt x="0" y="393"/>
                  </a:moveTo>
                  <a:lnTo>
                    <a:pt x="66" y="365"/>
                  </a:lnTo>
                  <a:lnTo>
                    <a:pt x="205" y="349"/>
                  </a:lnTo>
                  <a:lnTo>
                    <a:pt x="538" y="349"/>
                  </a:lnTo>
                  <a:lnTo>
                    <a:pt x="798" y="338"/>
                  </a:lnTo>
                  <a:lnTo>
                    <a:pt x="1053" y="311"/>
                  </a:lnTo>
                  <a:lnTo>
                    <a:pt x="1273" y="281"/>
                  </a:lnTo>
                  <a:lnTo>
                    <a:pt x="1562" y="214"/>
                  </a:lnTo>
                  <a:lnTo>
                    <a:pt x="1823" y="150"/>
                  </a:lnTo>
                  <a:lnTo>
                    <a:pt x="2045" y="81"/>
                  </a:lnTo>
                  <a:lnTo>
                    <a:pt x="2228" y="26"/>
                  </a:lnTo>
                  <a:lnTo>
                    <a:pt x="2378" y="0"/>
                  </a:lnTo>
                  <a:lnTo>
                    <a:pt x="2454" y="0"/>
                  </a:lnTo>
                  <a:lnTo>
                    <a:pt x="2555" y="11"/>
                  </a:lnTo>
                  <a:lnTo>
                    <a:pt x="2648" y="49"/>
                  </a:lnTo>
                  <a:lnTo>
                    <a:pt x="2693" y="87"/>
                  </a:lnTo>
                  <a:lnTo>
                    <a:pt x="2688" y="121"/>
                  </a:lnTo>
                  <a:lnTo>
                    <a:pt x="2638" y="127"/>
                  </a:lnTo>
                  <a:lnTo>
                    <a:pt x="2543" y="87"/>
                  </a:lnTo>
                  <a:lnTo>
                    <a:pt x="2422" y="78"/>
                  </a:lnTo>
                  <a:lnTo>
                    <a:pt x="2332" y="81"/>
                  </a:lnTo>
                  <a:lnTo>
                    <a:pt x="2161" y="121"/>
                  </a:lnTo>
                  <a:lnTo>
                    <a:pt x="1889" y="199"/>
                  </a:lnTo>
                  <a:lnTo>
                    <a:pt x="1657" y="260"/>
                  </a:lnTo>
                  <a:lnTo>
                    <a:pt x="1429" y="309"/>
                  </a:lnTo>
                  <a:lnTo>
                    <a:pt x="1253" y="344"/>
                  </a:lnTo>
                  <a:lnTo>
                    <a:pt x="1114" y="365"/>
                  </a:lnTo>
                  <a:lnTo>
                    <a:pt x="931" y="387"/>
                  </a:lnTo>
                  <a:lnTo>
                    <a:pt x="781" y="387"/>
                  </a:lnTo>
                  <a:lnTo>
                    <a:pt x="481" y="399"/>
                  </a:lnTo>
                  <a:lnTo>
                    <a:pt x="321" y="393"/>
                  </a:lnTo>
                  <a:lnTo>
                    <a:pt x="165" y="387"/>
                  </a:lnTo>
                  <a:lnTo>
                    <a:pt x="38" y="41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148" y="1070"/>
              <a:ext cx="992" cy="361"/>
            </a:xfrm>
            <a:custGeom>
              <a:avLst/>
              <a:gdLst>
                <a:gd name="T0" fmla="*/ 0 w 1984"/>
                <a:gd name="T1" fmla="*/ 10 h 720"/>
                <a:gd name="T2" fmla="*/ 2 w 1984"/>
                <a:gd name="T3" fmla="*/ 11 h 720"/>
                <a:gd name="T4" fmla="*/ 4 w 1984"/>
                <a:gd name="T5" fmla="*/ 10 h 720"/>
                <a:gd name="T6" fmla="*/ 7 w 1984"/>
                <a:gd name="T7" fmla="*/ 10 h 720"/>
                <a:gd name="T8" fmla="*/ 9 w 1984"/>
                <a:gd name="T9" fmla="*/ 10 h 720"/>
                <a:gd name="T10" fmla="*/ 12 w 1984"/>
                <a:gd name="T11" fmla="*/ 9 h 720"/>
                <a:gd name="T12" fmla="*/ 16 w 1984"/>
                <a:gd name="T13" fmla="*/ 9 h 720"/>
                <a:gd name="T14" fmla="*/ 19 w 1984"/>
                <a:gd name="T15" fmla="*/ 9 h 720"/>
                <a:gd name="T16" fmla="*/ 23 w 1984"/>
                <a:gd name="T17" fmla="*/ 9 h 720"/>
                <a:gd name="T18" fmla="*/ 27 w 1984"/>
                <a:gd name="T19" fmla="*/ 10 h 720"/>
                <a:gd name="T20" fmla="*/ 26 w 1984"/>
                <a:gd name="T21" fmla="*/ 10 h 720"/>
                <a:gd name="T22" fmla="*/ 25 w 1984"/>
                <a:gd name="T23" fmla="*/ 8 h 720"/>
                <a:gd name="T24" fmla="*/ 25 w 1984"/>
                <a:gd name="T25" fmla="*/ 7 h 720"/>
                <a:gd name="T26" fmla="*/ 25 w 1984"/>
                <a:gd name="T27" fmla="*/ 5 h 720"/>
                <a:gd name="T28" fmla="*/ 25 w 1984"/>
                <a:gd name="T29" fmla="*/ 5 h 720"/>
                <a:gd name="T30" fmla="*/ 26 w 1984"/>
                <a:gd name="T31" fmla="*/ 4 h 720"/>
                <a:gd name="T32" fmla="*/ 27 w 1984"/>
                <a:gd name="T33" fmla="*/ 3 h 720"/>
                <a:gd name="T34" fmla="*/ 28 w 1984"/>
                <a:gd name="T35" fmla="*/ 2 h 720"/>
                <a:gd name="T36" fmla="*/ 30 w 1984"/>
                <a:gd name="T37" fmla="*/ 1 h 720"/>
                <a:gd name="T38" fmla="*/ 31 w 1984"/>
                <a:gd name="T39" fmla="*/ 0 h 720"/>
                <a:gd name="T40" fmla="*/ 31 w 1984"/>
                <a:gd name="T41" fmla="*/ 1 h 720"/>
                <a:gd name="T42" fmla="*/ 30 w 1984"/>
                <a:gd name="T43" fmla="*/ 2 h 720"/>
                <a:gd name="T44" fmla="*/ 29 w 1984"/>
                <a:gd name="T45" fmla="*/ 2 h 720"/>
                <a:gd name="T46" fmla="*/ 28 w 1984"/>
                <a:gd name="T47" fmla="*/ 3 h 720"/>
                <a:gd name="T48" fmla="*/ 27 w 1984"/>
                <a:gd name="T49" fmla="*/ 4 h 720"/>
                <a:gd name="T50" fmla="*/ 26 w 1984"/>
                <a:gd name="T51" fmla="*/ 5 h 720"/>
                <a:gd name="T52" fmla="*/ 26 w 1984"/>
                <a:gd name="T53" fmla="*/ 6 h 720"/>
                <a:gd name="T54" fmla="*/ 26 w 1984"/>
                <a:gd name="T55" fmla="*/ 7 h 720"/>
                <a:gd name="T56" fmla="*/ 26 w 1984"/>
                <a:gd name="T57" fmla="*/ 8 h 720"/>
                <a:gd name="T58" fmla="*/ 27 w 1984"/>
                <a:gd name="T59" fmla="*/ 9 h 720"/>
                <a:gd name="T60" fmla="*/ 28 w 1984"/>
                <a:gd name="T61" fmla="*/ 10 h 720"/>
                <a:gd name="T62" fmla="*/ 29 w 1984"/>
                <a:gd name="T63" fmla="*/ 10 h 720"/>
                <a:gd name="T64" fmla="*/ 30 w 1984"/>
                <a:gd name="T65" fmla="*/ 10 h 720"/>
                <a:gd name="T66" fmla="*/ 30 w 1984"/>
                <a:gd name="T67" fmla="*/ 10 h 720"/>
                <a:gd name="T68" fmla="*/ 30 w 1984"/>
                <a:gd name="T69" fmla="*/ 11 h 720"/>
                <a:gd name="T70" fmla="*/ 30 w 1984"/>
                <a:gd name="T71" fmla="*/ 12 h 720"/>
                <a:gd name="T72" fmla="*/ 29 w 1984"/>
                <a:gd name="T73" fmla="*/ 12 h 720"/>
                <a:gd name="T74" fmla="*/ 28 w 1984"/>
                <a:gd name="T75" fmla="*/ 12 h 720"/>
                <a:gd name="T76" fmla="*/ 26 w 1984"/>
                <a:gd name="T77" fmla="*/ 11 h 720"/>
                <a:gd name="T78" fmla="*/ 23 w 1984"/>
                <a:gd name="T79" fmla="*/ 11 h 720"/>
                <a:gd name="T80" fmla="*/ 20 w 1984"/>
                <a:gd name="T81" fmla="*/ 10 h 720"/>
                <a:gd name="T82" fmla="*/ 16 w 1984"/>
                <a:gd name="T83" fmla="*/ 10 h 720"/>
                <a:gd name="T84" fmla="*/ 12 w 1984"/>
                <a:gd name="T85" fmla="*/ 11 h 720"/>
                <a:gd name="T86" fmla="*/ 9 w 1984"/>
                <a:gd name="T87" fmla="*/ 11 h 720"/>
                <a:gd name="T88" fmla="*/ 5 w 1984"/>
                <a:gd name="T89" fmla="*/ 11 h 720"/>
                <a:gd name="T90" fmla="*/ 2 w 1984"/>
                <a:gd name="T91" fmla="*/ 11 h 720"/>
                <a:gd name="T92" fmla="*/ 0 w 1984"/>
                <a:gd name="T93" fmla="*/ 11 h 720"/>
                <a:gd name="T94" fmla="*/ 0 w 1984"/>
                <a:gd name="T95" fmla="*/ 10 h 720"/>
                <a:gd name="T96" fmla="*/ 0 w 1984"/>
                <a:gd name="T97" fmla="*/ 10 h 7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84"/>
                <a:gd name="T148" fmla="*/ 0 h 720"/>
                <a:gd name="T149" fmla="*/ 1984 w 1984"/>
                <a:gd name="T150" fmla="*/ 720 h 72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84" h="720">
                  <a:moveTo>
                    <a:pt x="0" y="637"/>
                  </a:moveTo>
                  <a:lnTo>
                    <a:pt x="108" y="644"/>
                  </a:lnTo>
                  <a:lnTo>
                    <a:pt x="218" y="633"/>
                  </a:lnTo>
                  <a:lnTo>
                    <a:pt x="401" y="620"/>
                  </a:lnTo>
                  <a:lnTo>
                    <a:pt x="566" y="581"/>
                  </a:lnTo>
                  <a:lnTo>
                    <a:pt x="766" y="559"/>
                  </a:lnTo>
                  <a:lnTo>
                    <a:pt x="977" y="545"/>
                  </a:lnTo>
                  <a:lnTo>
                    <a:pt x="1197" y="549"/>
                  </a:lnTo>
                  <a:lnTo>
                    <a:pt x="1443" y="570"/>
                  </a:lnTo>
                  <a:lnTo>
                    <a:pt x="1718" y="625"/>
                  </a:lnTo>
                  <a:lnTo>
                    <a:pt x="1648" y="576"/>
                  </a:lnTo>
                  <a:lnTo>
                    <a:pt x="1597" y="492"/>
                  </a:lnTo>
                  <a:lnTo>
                    <a:pt x="1574" y="399"/>
                  </a:lnTo>
                  <a:lnTo>
                    <a:pt x="1574" y="315"/>
                  </a:lnTo>
                  <a:lnTo>
                    <a:pt x="1591" y="260"/>
                  </a:lnTo>
                  <a:lnTo>
                    <a:pt x="1635" y="199"/>
                  </a:lnTo>
                  <a:lnTo>
                    <a:pt x="1686" y="139"/>
                  </a:lnTo>
                  <a:lnTo>
                    <a:pt x="1773" y="82"/>
                  </a:lnTo>
                  <a:lnTo>
                    <a:pt x="1880" y="32"/>
                  </a:lnTo>
                  <a:lnTo>
                    <a:pt x="1984" y="0"/>
                  </a:lnTo>
                  <a:lnTo>
                    <a:pt x="1984" y="44"/>
                  </a:lnTo>
                  <a:lnTo>
                    <a:pt x="1903" y="66"/>
                  </a:lnTo>
                  <a:lnTo>
                    <a:pt x="1802" y="116"/>
                  </a:lnTo>
                  <a:lnTo>
                    <a:pt x="1730" y="165"/>
                  </a:lnTo>
                  <a:lnTo>
                    <a:pt x="1675" y="237"/>
                  </a:lnTo>
                  <a:lnTo>
                    <a:pt x="1646" y="277"/>
                  </a:lnTo>
                  <a:lnTo>
                    <a:pt x="1635" y="327"/>
                  </a:lnTo>
                  <a:lnTo>
                    <a:pt x="1625" y="405"/>
                  </a:lnTo>
                  <a:lnTo>
                    <a:pt x="1642" y="466"/>
                  </a:lnTo>
                  <a:lnTo>
                    <a:pt x="1678" y="532"/>
                  </a:lnTo>
                  <a:lnTo>
                    <a:pt x="1735" y="580"/>
                  </a:lnTo>
                  <a:lnTo>
                    <a:pt x="1836" y="637"/>
                  </a:lnTo>
                  <a:lnTo>
                    <a:pt x="1880" y="576"/>
                  </a:lnTo>
                  <a:lnTo>
                    <a:pt x="1886" y="616"/>
                  </a:lnTo>
                  <a:lnTo>
                    <a:pt x="1863" y="665"/>
                  </a:lnTo>
                  <a:lnTo>
                    <a:pt x="1857" y="709"/>
                  </a:lnTo>
                  <a:lnTo>
                    <a:pt x="1819" y="715"/>
                  </a:lnTo>
                  <a:lnTo>
                    <a:pt x="1730" y="720"/>
                  </a:lnTo>
                  <a:lnTo>
                    <a:pt x="1608" y="688"/>
                  </a:lnTo>
                  <a:lnTo>
                    <a:pt x="1452" y="654"/>
                  </a:lnTo>
                  <a:lnTo>
                    <a:pt x="1237" y="637"/>
                  </a:lnTo>
                  <a:lnTo>
                    <a:pt x="971" y="631"/>
                  </a:lnTo>
                  <a:lnTo>
                    <a:pt x="726" y="648"/>
                  </a:lnTo>
                  <a:lnTo>
                    <a:pt x="526" y="686"/>
                  </a:lnTo>
                  <a:lnTo>
                    <a:pt x="285" y="696"/>
                  </a:lnTo>
                  <a:lnTo>
                    <a:pt x="106" y="682"/>
                  </a:lnTo>
                  <a:lnTo>
                    <a:pt x="0" y="671"/>
                  </a:lnTo>
                  <a:lnTo>
                    <a:pt x="0" y="6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33" y="1211"/>
              <a:ext cx="761" cy="339"/>
            </a:xfrm>
            <a:custGeom>
              <a:avLst/>
              <a:gdLst>
                <a:gd name="T0" fmla="*/ 4 w 1523"/>
                <a:gd name="T1" fmla="*/ 0 h 679"/>
                <a:gd name="T2" fmla="*/ 3 w 1523"/>
                <a:gd name="T3" fmla="*/ 1 h 679"/>
                <a:gd name="T4" fmla="*/ 2 w 1523"/>
                <a:gd name="T5" fmla="*/ 2 h 679"/>
                <a:gd name="T6" fmla="*/ 1 w 1523"/>
                <a:gd name="T7" fmla="*/ 2 h 679"/>
                <a:gd name="T8" fmla="*/ 0 w 1523"/>
                <a:gd name="T9" fmla="*/ 4 h 679"/>
                <a:gd name="T10" fmla="*/ 0 w 1523"/>
                <a:gd name="T11" fmla="*/ 5 h 679"/>
                <a:gd name="T12" fmla="*/ 1 w 1523"/>
                <a:gd name="T13" fmla="*/ 6 h 679"/>
                <a:gd name="T14" fmla="*/ 1 w 1523"/>
                <a:gd name="T15" fmla="*/ 7 h 679"/>
                <a:gd name="T16" fmla="*/ 2 w 1523"/>
                <a:gd name="T17" fmla="*/ 8 h 679"/>
                <a:gd name="T18" fmla="*/ 4 w 1523"/>
                <a:gd name="T19" fmla="*/ 9 h 679"/>
                <a:gd name="T20" fmla="*/ 5 w 1523"/>
                <a:gd name="T21" fmla="*/ 9 h 679"/>
                <a:gd name="T22" fmla="*/ 7 w 1523"/>
                <a:gd name="T23" fmla="*/ 9 h 679"/>
                <a:gd name="T24" fmla="*/ 9 w 1523"/>
                <a:gd name="T25" fmla="*/ 8 h 679"/>
                <a:gd name="T26" fmla="*/ 12 w 1523"/>
                <a:gd name="T27" fmla="*/ 7 h 679"/>
                <a:gd name="T28" fmla="*/ 15 w 1523"/>
                <a:gd name="T29" fmla="*/ 6 h 679"/>
                <a:gd name="T30" fmla="*/ 18 w 1523"/>
                <a:gd name="T31" fmla="*/ 5 h 679"/>
                <a:gd name="T32" fmla="*/ 23 w 1523"/>
                <a:gd name="T33" fmla="*/ 5 h 679"/>
                <a:gd name="T34" fmla="*/ 19 w 1523"/>
                <a:gd name="T35" fmla="*/ 6 h 679"/>
                <a:gd name="T36" fmla="*/ 16 w 1523"/>
                <a:gd name="T37" fmla="*/ 7 h 679"/>
                <a:gd name="T38" fmla="*/ 13 w 1523"/>
                <a:gd name="T39" fmla="*/ 9 h 679"/>
                <a:gd name="T40" fmla="*/ 10 w 1523"/>
                <a:gd name="T41" fmla="*/ 9 h 679"/>
                <a:gd name="T42" fmla="*/ 8 w 1523"/>
                <a:gd name="T43" fmla="*/ 10 h 679"/>
                <a:gd name="T44" fmla="*/ 6 w 1523"/>
                <a:gd name="T45" fmla="*/ 10 h 679"/>
                <a:gd name="T46" fmla="*/ 5 w 1523"/>
                <a:gd name="T47" fmla="*/ 10 h 679"/>
                <a:gd name="T48" fmla="*/ 3 w 1523"/>
                <a:gd name="T49" fmla="*/ 10 h 679"/>
                <a:gd name="T50" fmla="*/ 2 w 1523"/>
                <a:gd name="T51" fmla="*/ 9 h 679"/>
                <a:gd name="T52" fmla="*/ 1 w 1523"/>
                <a:gd name="T53" fmla="*/ 8 h 679"/>
                <a:gd name="T54" fmla="*/ 0 w 1523"/>
                <a:gd name="T55" fmla="*/ 6 h 679"/>
                <a:gd name="T56" fmla="*/ 0 w 1523"/>
                <a:gd name="T57" fmla="*/ 5 h 679"/>
                <a:gd name="T58" fmla="*/ 0 w 1523"/>
                <a:gd name="T59" fmla="*/ 4 h 679"/>
                <a:gd name="T60" fmla="*/ 0 w 1523"/>
                <a:gd name="T61" fmla="*/ 2 h 679"/>
                <a:gd name="T62" fmla="*/ 1 w 1523"/>
                <a:gd name="T63" fmla="*/ 1 h 679"/>
                <a:gd name="T64" fmla="*/ 2 w 1523"/>
                <a:gd name="T65" fmla="*/ 0 h 679"/>
                <a:gd name="T66" fmla="*/ 3 w 1523"/>
                <a:gd name="T67" fmla="*/ 0 h 679"/>
                <a:gd name="T68" fmla="*/ 4 w 1523"/>
                <a:gd name="T69" fmla="*/ 0 h 679"/>
                <a:gd name="T70" fmla="*/ 4 w 1523"/>
                <a:gd name="T71" fmla="*/ 0 h 679"/>
                <a:gd name="T72" fmla="*/ 4 w 1523"/>
                <a:gd name="T73" fmla="*/ 0 h 67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23"/>
                <a:gd name="T112" fmla="*/ 0 h 679"/>
                <a:gd name="T113" fmla="*/ 1523 w 1523"/>
                <a:gd name="T114" fmla="*/ 679 h 67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23" h="679">
                  <a:moveTo>
                    <a:pt x="278" y="34"/>
                  </a:moveTo>
                  <a:lnTo>
                    <a:pt x="194" y="72"/>
                  </a:lnTo>
                  <a:lnTo>
                    <a:pt x="133" y="129"/>
                  </a:lnTo>
                  <a:lnTo>
                    <a:pt x="89" y="185"/>
                  </a:lnTo>
                  <a:lnTo>
                    <a:pt x="55" y="257"/>
                  </a:lnTo>
                  <a:lnTo>
                    <a:pt x="44" y="335"/>
                  </a:lnTo>
                  <a:lnTo>
                    <a:pt x="67" y="418"/>
                  </a:lnTo>
                  <a:lnTo>
                    <a:pt x="116" y="500"/>
                  </a:lnTo>
                  <a:lnTo>
                    <a:pt x="190" y="567"/>
                  </a:lnTo>
                  <a:lnTo>
                    <a:pt x="266" y="601"/>
                  </a:lnTo>
                  <a:lnTo>
                    <a:pt x="361" y="616"/>
                  </a:lnTo>
                  <a:lnTo>
                    <a:pt x="471" y="607"/>
                  </a:lnTo>
                  <a:lnTo>
                    <a:pt x="627" y="567"/>
                  </a:lnTo>
                  <a:lnTo>
                    <a:pt x="787" y="511"/>
                  </a:lnTo>
                  <a:lnTo>
                    <a:pt x="992" y="445"/>
                  </a:lnTo>
                  <a:lnTo>
                    <a:pt x="1175" y="367"/>
                  </a:lnTo>
                  <a:lnTo>
                    <a:pt x="1523" y="354"/>
                  </a:lnTo>
                  <a:lnTo>
                    <a:pt x="1230" y="445"/>
                  </a:lnTo>
                  <a:lnTo>
                    <a:pt x="1053" y="511"/>
                  </a:lnTo>
                  <a:lnTo>
                    <a:pt x="871" y="578"/>
                  </a:lnTo>
                  <a:lnTo>
                    <a:pt x="692" y="629"/>
                  </a:lnTo>
                  <a:lnTo>
                    <a:pt x="525" y="669"/>
                  </a:lnTo>
                  <a:lnTo>
                    <a:pt x="443" y="679"/>
                  </a:lnTo>
                  <a:lnTo>
                    <a:pt x="333" y="673"/>
                  </a:lnTo>
                  <a:lnTo>
                    <a:pt x="230" y="650"/>
                  </a:lnTo>
                  <a:lnTo>
                    <a:pt x="156" y="601"/>
                  </a:lnTo>
                  <a:lnTo>
                    <a:pt x="67" y="517"/>
                  </a:lnTo>
                  <a:lnTo>
                    <a:pt x="11" y="422"/>
                  </a:lnTo>
                  <a:lnTo>
                    <a:pt x="0" y="340"/>
                  </a:lnTo>
                  <a:lnTo>
                    <a:pt x="6" y="257"/>
                  </a:lnTo>
                  <a:lnTo>
                    <a:pt x="34" y="185"/>
                  </a:lnTo>
                  <a:lnTo>
                    <a:pt x="95" y="101"/>
                  </a:lnTo>
                  <a:lnTo>
                    <a:pt x="162" y="46"/>
                  </a:lnTo>
                  <a:lnTo>
                    <a:pt x="243" y="12"/>
                  </a:lnTo>
                  <a:lnTo>
                    <a:pt x="289" y="0"/>
                  </a:lnTo>
                  <a:lnTo>
                    <a:pt x="278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991" y="1150"/>
              <a:ext cx="271" cy="262"/>
            </a:xfrm>
            <a:custGeom>
              <a:avLst/>
              <a:gdLst>
                <a:gd name="T0" fmla="*/ 1 w 542"/>
                <a:gd name="T1" fmla="*/ 1 h 522"/>
                <a:gd name="T2" fmla="*/ 2 w 542"/>
                <a:gd name="T3" fmla="*/ 1 h 522"/>
                <a:gd name="T4" fmla="*/ 4 w 542"/>
                <a:gd name="T5" fmla="*/ 0 h 522"/>
                <a:gd name="T6" fmla="*/ 6 w 542"/>
                <a:gd name="T7" fmla="*/ 1 h 522"/>
                <a:gd name="T8" fmla="*/ 7 w 542"/>
                <a:gd name="T9" fmla="*/ 1 h 522"/>
                <a:gd name="T10" fmla="*/ 8 w 542"/>
                <a:gd name="T11" fmla="*/ 2 h 522"/>
                <a:gd name="T12" fmla="*/ 8 w 542"/>
                <a:gd name="T13" fmla="*/ 2 h 522"/>
                <a:gd name="T14" fmla="*/ 9 w 542"/>
                <a:gd name="T15" fmla="*/ 4 h 522"/>
                <a:gd name="T16" fmla="*/ 9 w 542"/>
                <a:gd name="T17" fmla="*/ 5 h 522"/>
                <a:gd name="T18" fmla="*/ 8 w 542"/>
                <a:gd name="T19" fmla="*/ 6 h 522"/>
                <a:gd name="T20" fmla="*/ 7 w 542"/>
                <a:gd name="T21" fmla="*/ 9 h 522"/>
                <a:gd name="T22" fmla="*/ 7 w 542"/>
                <a:gd name="T23" fmla="*/ 7 h 522"/>
                <a:gd name="T24" fmla="*/ 8 w 542"/>
                <a:gd name="T25" fmla="*/ 6 h 522"/>
                <a:gd name="T26" fmla="*/ 8 w 542"/>
                <a:gd name="T27" fmla="*/ 4 h 522"/>
                <a:gd name="T28" fmla="*/ 8 w 542"/>
                <a:gd name="T29" fmla="*/ 3 h 522"/>
                <a:gd name="T30" fmla="*/ 7 w 542"/>
                <a:gd name="T31" fmla="*/ 3 h 522"/>
                <a:gd name="T32" fmla="*/ 7 w 542"/>
                <a:gd name="T33" fmla="*/ 2 h 522"/>
                <a:gd name="T34" fmla="*/ 5 w 542"/>
                <a:gd name="T35" fmla="*/ 2 h 522"/>
                <a:gd name="T36" fmla="*/ 4 w 542"/>
                <a:gd name="T37" fmla="*/ 1 h 522"/>
                <a:gd name="T38" fmla="*/ 3 w 542"/>
                <a:gd name="T39" fmla="*/ 2 h 522"/>
                <a:gd name="T40" fmla="*/ 2 w 542"/>
                <a:gd name="T41" fmla="*/ 2 h 522"/>
                <a:gd name="T42" fmla="*/ 2 w 542"/>
                <a:gd name="T43" fmla="*/ 3 h 522"/>
                <a:gd name="T44" fmla="*/ 2 w 542"/>
                <a:gd name="T45" fmla="*/ 4 h 522"/>
                <a:gd name="T46" fmla="*/ 2 w 542"/>
                <a:gd name="T47" fmla="*/ 5 h 522"/>
                <a:gd name="T48" fmla="*/ 3 w 542"/>
                <a:gd name="T49" fmla="*/ 6 h 522"/>
                <a:gd name="T50" fmla="*/ 3 w 542"/>
                <a:gd name="T51" fmla="*/ 7 h 522"/>
                <a:gd name="T52" fmla="*/ 2 w 542"/>
                <a:gd name="T53" fmla="*/ 7 h 522"/>
                <a:gd name="T54" fmla="*/ 2 w 542"/>
                <a:gd name="T55" fmla="*/ 6 h 522"/>
                <a:gd name="T56" fmla="*/ 1 w 542"/>
                <a:gd name="T57" fmla="*/ 5 h 522"/>
                <a:gd name="T58" fmla="*/ 1 w 542"/>
                <a:gd name="T59" fmla="*/ 4 h 522"/>
                <a:gd name="T60" fmla="*/ 2 w 542"/>
                <a:gd name="T61" fmla="*/ 3 h 522"/>
                <a:gd name="T62" fmla="*/ 2 w 542"/>
                <a:gd name="T63" fmla="*/ 2 h 522"/>
                <a:gd name="T64" fmla="*/ 3 w 542"/>
                <a:gd name="T65" fmla="*/ 1 h 522"/>
                <a:gd name="T66" fmla="*/ 2 w 542"/>
                <a:gd name="T67" fmla="*/ 1 h 522"/>
                <a:gd name="T68" fmla="*/ 1 w 542"/>
                <a:gd name="T69" fmla="*/ 2 h 522"/>
                <a:gd name="T70" fmla="*/ 0 w 542"/>
                <a:gd name="T71" fmla="*/ 1 h 522"/>
                <a:gd name="T72" fmla="*/ 1 w 542"/>
                <a:gd name="T73" fmla="*/ 1 h 522"/>
                <a:gd name="T74" fmla="*/ 1 w 542"/>
                <a:gd name="T75" fmla="*/ 1 h 5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2"/>
                <a:gd name="T115" fmla="*/ 0 h 522"/>
                <a:gd name="T116" fmla="*/ 542 w 542"/>
                <a:gd name="T117" fmla="*/ 522 h 5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2" h="522">
                  <a:moveTo>
                    <a:pt x="11" y="11"/>
                  </a:moveTo>
                  <a:lnTo>
                    <a:pt x="116" y="5"/>
                  </a:lnTo>
                  <a:lnTo>
                    <a:pt x="220" y="0"/>
                  </a:lnTo>
                  <a:lnTo>
                    <a:pt x="333" y="11"/>
                  </a:lnTo>
                  <a:lnTo>
                    <a:pt x="393" y="34"/>
                  </a:lnTo>
                  <a:lnTo>
                    <a:pt x="460" y="77"/>
                  </a:lnTo>
                  <a:lnTo>
                    <a:pt x="504" y="121"/>
                  </a:lnTo>
                  <a:lnTo>
                    <a:pt x="542" y="193"/>
                  </a:lnTo>
                  <a:lnTo>
                    <a:pt x="538" y="266"/>
                  </a:lnTo>
                  <a:lnTo>
                    <a:pt x="509" y="349"/>
                  </a:lnTo>
                  <a:lnTo>
                    <a:pt x="449" y="522"/>
                  </a:lnTo>
                  <a:lnTo>
                    <a:pt x="449" y="427"/>
                  </a:lnTo>
                  <a:lnTo>
                    <a:pt x="471" y="338"/>
                  </a:lnTo>
                  <a:lnTo>
                    <a:pt x="487" y="254"/>
                  </a:lnTo>
                  <a:lnTo>
                    <a:pt x="477" y="190"/>
                  </a:lnTo>
                  <a:lnTo>
                    <a:pt x="449" y="138"/>
                  </a:lnTo>
                  <a:lnTo>
                    <a:pt x="388" y="89"/>
                  </a:lnTo>
                  <a:lnTo>
                    <a:pt x="315" y="66"/>
                  </a:lnTo>
                  <a:lnTo>
                    <a:pt x="243" y="60"/>
                  </a:lnTo>
                  <a:lnTo>
                    <a:pt x="182" y="83"/>
                  </a:lnTo>
                  <a:lnTo>
                    <a:pt x="127" y="127"/>
                  </a:lnTo>
                  <a:lnTo>
                    <a:pt x="110" y="190"/>
                  </a:lnTo>
                  <a:lnTo>
                    <a:pt x="104" y="254"/>
                  </a:lnTo>
                  <a:lnTo>
                    <a:pt x="112" y="313"/>
                  </a:lnTo>
                  <a:lnTo>
                    <a:pt x="133" y="372"/>
                  </a:lnTo>
                  <a:lnTo>
                    <a:pt x="139" y="421"/>
                  </a:lnTo>
                  <a:lnTo>
                    <a:pt x="99" y="399"/>
                  </a:lnTo>
                  <a:lnTo>
                    <a:pt x="72" y="326"/>
                  </a:lnTo>
                  <a:lnTo>
                    <a:pt x="55" y="260"/>
                  </a:lnTo>
                  <a:lnTo>
                    <a:pt x="55" y="193"/>
                  </a:lnTo>
                  <a:lnTo>
                    <a:pt x="66" y="133"/>
                  </a:lnTo>
                  <a:lnTo>
                    <a:pt x="110" y="72"/>
                  </a:lnTo>
                  <a:lnTo>
                    <a:pt x="154" y="51"/>
                  </a:lnTo>
                  <a:lnTo>
                    <a:pt x="78" y="60"/>
                  </a:lnTo>
                  <a:lnTo>
                    <a:pt x="32" y="77"/>
                  </a:lnTo>
                  <a:lnTo>
                    <a:pt x="0" y="55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5052" y="1261"/>
              <a:ext cx="75" cy="34"/>
            </a:xfrm>
            <a:custGeom>
              <a:avLst/>
              <a:gdLst>
                <a:gd name="T0" fmla="*/ 1 w 150"/>
                <a:gd name="T1" fmla="*/ 1 h 66"/>
                <a:gd name="T2" fmla="*/ 2 w 150"/>
                <a:gd name="T3" fmla="*/ 1 h 66"/>
                <a:gd name="T4" fmla="*/ 3 w 150"/>
                <a:gd name="T5" fmla="*/ 0 h 66"/>
                <a:gd name="T6" fmla="*/ 2 w 150"/>
                <a:gd name="T7" fmla="*/ 1 h 66"/>
                <a:gd name="T8" fmla="*/ 2 w 150"/>
                <a:gd name="T9" fmla="*/ 2 h 66"/>
                <a:gd name="T10" fmla="*/ 1 w 150"/>
                <a:gd name="T11" fmla="*/ 2 h 66"/>
                <a:gd name="T12" fmla="*/ 1 w 150"/>
                <a:gd name="T13" fmla="*/ 1 h 66"/>
                <a:gd name="T14" fmla="*/ 0 w 150"/>
                <a:gd name="T15" fmla="*/ 1 h 66"/>
                <a:gd name="T16" fmla="*/ 1 w 150"/>
                <a:gd name="T17" fmla="*/ 1 h 66"/>
                <a:gd name="T18" fmla="*/ 1 w 150"/>
                <a:gd name="T19" fmla="*/ 1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0"/>
                <a:gd name="T31" fmla="*/ 0 h 66"/>
                <a:gd name="T32" fmla="*/ 150 w 150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0" h="66">
                  <a:moveTo>
                    <a:pt x="38" y="11"/>
                  </a:moveTo>
                  <a:lnTo>
                    <a:pt x="78" y="11"/>
                  </a:lnTo>
                  <a:lnTo>
                    <a:pt x="150" y="0"/>
                  </a:lnTo>
                  <a:lnTo>
                    <a:pt x="121" y="38"/>
                  </a:lnTo>
                  <a:lnTo>
                    <a:pt x="83" y="66"/>
                  </a:lnTo>
                  <a:lnTo>
                    <a:pt x="49" y="66"/>
                  </a:lnTo>
                  <a:lnTo>
                    <a:pt x="11" y="55"/>
                  </a:lnTo>
                  <a:lnTo>
                    <a:pt x="0" y="17"/>
                  </a:lnTo>
                  <a:lnTo>
                    <a:pt x="3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173" y="1105"/>
              <a:ext cx="182" cy="1382"/>
            </a:xfrm>
            <a:custGeom>
              <a:avLst/>
              <a:gdLst>
                <a:gd name="T0" fmla="*/ 4 w 363"/>
                <a:gd name="T1" fmla="*/ 0 h 2764"/>
                <a:gd name="T2" fmla="*/ 4 w 363"/>
                <a:gd name="T3" fmla="*/ 2 h 2764"/>
                <a:gd name="T4" fmla="*/ 5 w 363"/>
                <a:gd name="T5" fmla="*/ 3 h 2764"/>
                <a:gd name="T6" fmla="*/ 5 w 363"/>
                <a:gd name="T7" fmla="*/ 6 h 2764"/>
                <a:gd name="T8" fmla="*/ 4 w 363"/>
                <a:gd name="T9" fmla="*/ 8 h 2764"/>
                <a:gd name="T10" fmla="*/ 4 w 363"/>
                <a:gd name="T11" fmla="*/ 11 h 2764"/>
                <a:gd name="T12" fmla="*/ 3 w 363"/>
                <a:gd name="T13" fmla="*/ 13 h 2764"/>
                <a:gd name="T14" fmla="*/ 2 w 363"/>
                <a:gd name="T15" fmla="*/ 17 h 2764"/>
                <a:gd name="T16" fmla="*/ 2 w 363"/>
                <a:gd name="T17" fmla="*/ 21 h 2764"/>
                <a:gd name="T18" fmla="*/ 1 w 363"/>
                <a:gd name="T19" fmla="*/ 23 h 2764"/>
                <a:gd name="T20" fmla="*/ 2 w 363"/>
                <a:gd name="T21" fmla="*/ 25 h 2764"/>
                <a:gd name="T22" fmla="*/ 3 w 363"/>
                <a:gd name="T23" fmla="*/ 28 h 2764"/>
                <a:gd name="T24" fmla="*/ 4 w 363"/>
                <a:gd name="T25" fmla="*/ 31 h 2764"/>
                <a:gd name="T26" fmla="*/ 4 w 363"/>
                <a:gd name="T27" fmla="*/ 34 h 2764"/>
                <a:gd name="T28" fmla="*/ 4 w 363"/>
                <a:gd name="T29" fmla="*/ 37 h 2764"/>
                <a:gd name="T30" fmla="*/ 5 w 363"/>
                <a:gd name="T31" fmla="*/ 40 h 2764"/>
                <a:gd name="T32" fmla="*/ 5 w 363"/>
                <a:gd name="T33" fmla="*/ 42 h 2764"/>
                <a:gd name="T34" fmla="*/ 6 w 363"/>
                <a:gd name="T35" fmla="*/ 43 h 2764"/>
                <a:gd name="T36" fmla="*/ 6 w 363"/>
                <a:gd name="T37" fmla="*/ 44 h 2764"/>
                <a:gd name="T38" fmla="*/ 4 w 363"/>
                <a:gd name="T39" fmla="*/ 44 h 2764"/>
                <a:gd name="T40" fmla="*/ 2 w 363"/>
                <a:gd name="T41" fmla="*/ 43 h 2764"/>
                <a:gd name="T42" fmla="*/ 1 w 363"/>
                <a:gd name="T43" fmla="*/ 43 h 2764"/>
                <a:gd name="T44" fmla="*/ 1 w 363"/>
                <a:gd name="T45" fmla="*/ 42 h 2764"/>
                <a:gd name="T46" fmla="*/ 3 w 363"/>
                <a:gd name="T47" fmla="*/ 42 h 2764"/>
                <a:gd name="T48" fmla="*/ 5 w 363"/>
                <a:gd name="T49" fmla="*/ 43 h 2764"/>
                <a:gd name="T50" fmla="*/ 4 w 363"/>
                <a:gd name="T51" fmla="*/ 42 h 2764"/>
                <a:gd name="T52" fmla="*/ 4 w 363"/>
                <a:gd name="T53" fmla="*/ 40 h 2764"/>
                <a:gd name="T54" fmla="*/ 3 w 363"/>
                <a:gd name="T55" fmla="*/ 38 h 2764"/>
                <a:gd name="T56" fmla="*/ 3 w 363"/>
                <a:gd name="T57" fmla="*/ 36 h 2764"/>
                <a:gd name="T58" fmla="*/ 3 w 363"/>
                <a:gd name="T59" fmla="*/ 34 h 2764"/>
                <a:gd name="T60" fmla="*/ 2 w 363"/>
                <a:gd name="T61" fmla="*/ 31 h 2764"/>
                <a:gd name="T62" fmla="*/ 2 w 363"/>
                <a:gd name="T63" fmla="*/ 29 h 2764"/>
                <a:gd name="T64" fmla="*/ 1 w 363"/>
                <a:gd name="T65" fmla="*/ 27 h 2764"/>
                <a:gd name="T66" fmla="*/ 1 w 363"/>
                <a:gd name="T67" fmla="*/ 25 h 2764"/>
                <a:gd name="T68" fmla="*/ 0 w 363"/>
                <a:gd name="T69" fmla="*/ 22 h 2764"/>
                <a:gd name="T70" fmla="*/ 1 w 363"/>
                <a:gd name="T71" fmla="*/ 19 h 2764"/>
                <a:gd name="T72" fmla="*/ 1 w 363"/>
                <a:gd name="T73" fmla="*/ 16 h 2764"/>
                <a:gd name="T74" fmla="*/ 2 w 363"/>
                <a:gd name="T75" fmla="*/ 12 h 2764"/>
                <a:gd name="T76" fmla="*/ 3 w 363"/>
                <a:gd name="T77" fmla="*/ 9 h 2764"/>
                <a:gd name="T78" fmla="*/ 4 w 363"/>
                <a:gd name="T79" fmla="*/ 6 h 2764"/>
                <a:gd name="T80" fmla="*/ 4 w 363"/>
                <a:gd name="T81" fmla="*/ 4 h 2764"/>
                <a:gd name="T82" fmla="*/ 4 w 363"/>
                <a:gd name="T83" fmla="*/ 2 h 2764"/>
                <a:gd name="T84" fmla="*/ 3 w 363"/>
                <a:gd name="T85" fmla="*/ 1 h 2764"/>
                <a:gd name="T86" fmla="*/ 4 w 363"/>
                <a:gd name="T87" fmla="*/ 0 h 2764"/>
                <a:gd name="T88" fmla="*/ 4 w 363"/>
                <a:gd name="T89" fmla="*/ 0 h 27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2764"/>
                <a:gd name="T137" fmla="*/ 363 w 363"/>
                <a:gd name="T138" fmla="*/ 2764 h 27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2764">
                  <a:moveTo>
                    <a:pt x="201" y="0"/>
                  </a:moveTo>
                  <a:lnTo>
                    <a:pt x="251" y="97"/>
                  </a:lnTo>
                  <a:lnTo>
                    <a:pt x="270" y="185"/>
                  </a:lnTo>
                  <a:lnTo>
                    <a:pt x="264" y="335"/>
                  </a:lnTo>
                  <a:lnTo>
                    <a:pt x="238" y="474"/>
                  </a:lnTo>
                  <a:lnTo>
                    <a:pt x="209" y="647"/>
                  </a:lnTo>
                  <a:lnTo>
                    <a:pt x="160" y="821"/>
                  </a:lnTo>
                  <a:lnTo>
                    <a:pt x="97" y="1072"/>
                  </a:lnTo>
                  <a:lnTo>
                    <a:pt x="70" y="1295"/>
                  </a:lnTo>
                  <a:lnTo>
                    <a:pt x="63" y="1413"/>
                  </a:lnTo>
                  <a:lnTo>
                    <a:pt x="76" y="1559"/>
                  </a:lnTo>
                  <a:lnTo>
                    <a:pt x="139" y="1768"/>
                  </a:lnTo>
                  <a:lnTo>
                    <a:pt x="201" y="1943"/>
                  </a:lnTo>
                  <a:lnTo>
                    <a:pt x="238" y="2123"/>
                  </a:lnTo>
                  <a:lnTo>
                    <a:pt x="243" y="2338"/>
                  </a:lnTo>
                  <a:lnTo>
                    <a:pt x="272" y="2506"/>
                  </a:lnTo>
                  <a:lnTo>
                    <a:pt x="314" y="2639"/>
                  </a:lnTo>
                  <a:lnTo>
                    <a:pt x="363" y="2701"/>
                  </a:lnTo>
                  <a:lnTo>
                    <a:pt x="340" y="2756"/>
                  </a:lnTo>
                  <a:lnTo>
                    <a:pt x="220" y="2764"/>
                  </a:lnTo>
                  <a:lnTo>
                    <a:pt x="125" y="2743"/>
                  </a:lnTo>
                  <a:lnTo>
                    <a:pt x="49" y="2707"/>
                  </a:lnTo>
                  <a:lnTo>
                    <a:pt x="63" y="2639"/>
                  </a:lnTo>
                  <a:lnTo>
                    <a:pt x="160" y="2673"/>
                  </a:lnTo>
                  <a:lnTo>
                    <a:pt x="279" y="2694"/>
                  </a:lnTo>
                  <a:lnTo>
                    <a:pt x="238" y="2644"/>
                  </a:lnTo>
                  <a:lnTo>
                    <a:pt x="209" y="2547"/>
                  </a:lnTo>
                  <a:lnTo>
                    <a:pt x="188" y="2416"/>
                  </a:lnTo>
                  <a:lnTo>
                    <a:pt x="180" y="2270"/>
                  </a:lnTo>
                  <a:lnTo>
                    <a:pt x="167" y="2137"/>
                  </a:lnTo>
                  <a:lnTo>
                    <a:pt x="125" y="1977"/>
                  </a:lnTo>
                  <a:lnTo>
                    <a:pt x="91" y="1844"/>
                  </a:lnTo>
                  <a:lnTo>
                    <a:pt x="36" y="1671"/>
                  </a:lnTo>
                  <a:lnTo>
                    <a:pt x="13" y="1546"/>
                  </a:lnTo>
                  <a:lnTo>
                    <a:pt x="0" y="1365"/>
                  </a:lnTo>
                  <a:lnTo>
                    <a:pt x="8" y="1203"/>
                  </a:lnTo>
                  <a:lnTo>
                    <a:pt x="55" y="996"/>
                  </a:lnTo>
                  <a:lnTo>
                    <a:pt x="125" y="738"/>
                  </a:lnTo>
                  <a:lnTo>
                    <a:pt x="180" y="529"/>
                  </a:lnTo>
                  <a:lnTo>
                    <a:pt x="209" y="382"/>
                  </a:lnTo>
                  <a:lnTo>
                    <a:pt x="222" y="223"/>
                  </a:lnTo>
                  <a:lnTo>
                    <a:pt x="201" y="111"/>
                  </a:lnTo>
                  <a:lnTo>
                    <a:pt x="167" y="2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125" y="1414"/>
              <a:ext cx="163" cy="1347"/>
            </a:xfrm>
            <a:custGeom>
              <a:avLst/>
              <a:gdLst>
                <a:gd name="T0" fmla="*/ 2 w 327"/>
                <a:gd name="T1" fmla="*/ 0 h 2693"/>
                <a:gd name="T2" fmla="*/ 1 w 327"/>
                <a:gd name="T3" fmla="*/ 4 h 2693"/>
                <a:gd name="T4" fmla="*/ 0 w 327"/>
                <a:gd name="T5" fmla="*/ 7 h 2693"/>
                <a:gd name="T6" fmla="*/ 0 w 327"/>
                <a:gd name="T7" fmla="*/ 9 h 2693"/>
                <a:gd name="T8" fmla="*/ 0 w 327"/>
                <a:gd name="T9" fmla="*/ 11 h 2693"/>
                <a:gd name="T10" fmla="*/ 0 w 327"/>
                <a:gd name="T11" fmla="*/ 14 h 2693"/>
                <a:gd name="T12" fmla="*/ 0 w 327"/>
                <a:gd name="T13" fmla="*/ 17 h 2693"/>
                <a:gd name="T14" fmla="*/ 1 w 327"/>
                <a:gd name="T15" fmla="*/ 21 h 2693"/>
                <a:gd name="T16" fmla="*/ 2 w 327"/>
                <a:gd name="T17" fmla="*/ 25 h 2693"/>
                <a:gd name="T18" fmla="*/ 2 w 327"/>
                <a:gd name="T19" fmla="*/ 28 h 2693"/>
                <a:gd name="T20" fmla="*/ 2 w 327"/>
                <a:gd name="T21" fmla="*/ 31 h 2693"/>
                <a:gd name="T22" fmla="*/ 1 w 327"/>
                <a:gd name="T23" fmla="*/ 35 h 2693"/>
                <a:gd name="T24" fmla="*/ 2 w 327"/>
                <a:gd name="T25" fmla="*/ 37 h 2693"/>
                <a:gd name="T26" fmla="*/ 2 w 327"/>
                <a:gd name="T27" fmla="*/ 39 h 2693"/>
                <a:gd name="T28" fmla="*/ 2 w 327"/>
                <a:gd name="T29" fmla="*/ 40 h 2693"/>
                <a:gd name="T30" fmla="*/ 3 w 327"/>
                <a:gd name="T31" fmla="*/ 41 h 2693"/>
                <a:gd name="T32" fmla="*/ 2 w 327"/>
                <a:gd name="T33" fmla="*/ 41 h 2693"/>
                <a:gd name="T34" fmla="*/ 1 w 327"/>
                <a:gd name="T35" fmla="*/ 41 h 2693"/>
                <a:gd name="T36" fmla="*/ 0 w 327"/>
                <a:gd name="T37" fmla="*/ 41 h 2693"/>
                <a:gd name="T38" fmla="*/ 0 w 327"/>
                <a:gd name="T39" fmla="*/ 42 h 2693"/>
                <a:gd name="T40" fmla="*/ 1 w 327"/>
                <a:gd name="T41" fmla="*/ 43 h 2693"/>
                <a:gd name="T42" fmla="*/ 3 w 327"/>
                <a:gd name="T43" fmla="*/ 43 h 2693"/>
                <a:gd name="T44" fmla="*/ 4 w 327"/>
                <a:gd name="T45" fmla="*/ 42 h 2693"/>
                <a:gd name="T46" fmla="*/ 5 w 327"/>
                <a:gd name="T47" fmla="*/ 42 h 2693"/>
                <a:gd name="T48" fmla="*/ 5 w 327"/>
                <a:gd name="T49" fmla="*/ 41 h 2693"/>
                <a:gd name="T50" fmla="*/ 4 w 327"/>
                <a:gd name="T51" fmla="*/ 40 h 2693"/>
                <a:gd name="T52" fmla="*/ 3 w 327"/>
                <a:gd name="T53" fmla="*/ 40 h 2693"/>
                <a:gd name="T54" fmla="*/ 3 w 327"/>
                <a:gd name="T55" fmla="*/ 38 h 2693"/>
                <a:gd name="T56" fmla="*/ 3 w 327"/>
                <a:gd name="T57" fmla="*/ 36 h 2693"/>
                <a:gd name="T58" fmla="*/ 3 w 327"/>
                <a:gd name="T59" fmla="*/ 33 h 2693"/>
                <a:gd name="T60" fmla="*/ 3 w 327"/>
                <a:gd name="T61" fmla="*/ 30 h 2693"/>
                <a:gd name="T62" fmla="*/ 3 w 327"/>
                <a:gd name="T63" fmla="*/ 28 h 2693"/>
                <a:gd name="T64" fmla="*/ 3 w 327"/>
                <a:gd name="T65" fmla="*/ 26 h 2693"/>
                <a:gd name="T66" fmla="*/ 3 w 327"/>
                <a:gd name="T67" fmla="*/ 23 h 2693"/>
                <a:gd name="T68" fmla="*/ 2 w 327"/>
                <a:gd name="T69" fmla="*/ 22 h 2693"/>
                <a:gd name="T70" fmla="*/ 2 w 327"/>
                <a:gd name="T71" fmla="*/ 20 h 2693"/>
                <a:gd name="T72" fmla="*/ 1 w 327"/>
                <a:gd name="T73" fmla="*/ 18 h 2693"/>
                <a:gd name="T74" fmla="*/ 1 w 327"/>
                <a:gd name="T75" fmla="*/ 15 h 2693"/>
                <a:gd name="T76" fmla="*/ 1 w 327"/>
                <a:gd name="T77" fmla="*/ 13 h 2693"/>
                <a:gd name="T78" fmla="*/ 1 w 327"/>
                <a:gd name="T79" fmla="*/ 12 h 2693"/>
                <a:gd name="T80" fmla="*/ 1 w 327"/>
                <a:gd name="T81" fmla="*/ 9 h 2693"/>
                <a:gd name="T82" fmla="*/ 1 w 327"/>
                <a:gd name="T83" fmla="*/ 6 h 2693"/>
                <a:gd name="T84" fmla="*/ 2 w 327"/>
                <a:gd name="T85" fmla="*/ 3 h 2693"/>
                <a:gd name="T86" fmla="*/ 2 w 327"/>
                <a:gd name="T87" fmla="*/ 1 h 2693"/>
                <a:gd name="T88" fmla="*/ 2 w 327"/>
                <a:gd name="T89" fmla="*/ 0 h 2693"/>
                <a:gd name="T90" fmla="*/ 2 w 327"/>
                <a:gd name="T91" fmla="*/ 0 h 26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7"/>
                <a:gd name="T139" fmla="*/ 0 h 2693"/>
                <a:gd name="T140" fmla="*/ 327 w 327"/>
                <a:gd name="T141" fmla="*/ 2693 h 26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7" h="2693">
                  <a:moveTo>
                    <a:pt x="139" y="0"/>
                  </a:moveTo>
                  <a:lnTo>
                    <a:pt x="91" y="230"/>
                  </a:lnTo>
                  <a:lnTo>
                    <a:pt x="55" y="390"/>
                  </a:lnTo>
                  <a:lnTo>
                    <a:pt x="28" y="536"/>
                  </a:lnTo>
                  <a:lnTo>
                    <a:pt x="13" y="682"/>
                  </a:lnTo>
                  <a:lnTo>
                    <a:pt x="21" y="884"/>
                  </a:lnTo>
                  <a:lnTo>
                    <a:pt x="49" y="1051"/>
                  </a:lnTo>
                  <a:lnTo>
                    <a:pt x="97" y="1294"/>
                  </a:lnTo>
                  <a:lnTo>
                    <a:pt x="146" y="1545"/>
                  </a:lnTo>
                  <a:lnTo>
                    <a:pt x="160" y="1739"/>
                  </a:lnTo>
                  <a:lnTo>
                    <a:pt x="139" y="1962"/>
                  </a:lnTo>
                  <a:lnTo>
                    <a:pt x="125" y="2178"/>
                  </a:lnTo>
                  <a:lnTo>
                    <a:pt x="139" y="2338"/>
                  </a:lnTo>
                  <a:lnTo>
                    <a:pt x="152" y="2463"/>
                  </a:lnTo>
                  <a:lnTo>
                    <a:pt x="179" y="2541"/>
                  </a:lnTo>
                  <a:lnTo>
                    <a:pt x="209" y="2589"/>
                  </a:lnTo>
                  <a:lnTo>
                    <a:pt x="181" y="2617"/>
                  </a:lnTo>
                  <a:lnTo>
                    <a:pt x="97" y="2623"/>
                  </a:lnTo>
                  <a:lnTo>
                    <a:pt x="0" y="2617"/>
                  </a:lnTo>
                  <a:lnTo>
                    <a:pt x="0" y="2680"/>
                  </a:lnTo>
                  <a:lnTo>
                    <a:pt x="118" y="2693"/>
                  </a:lnTo>
                  <a:lnTo>
                    <a:pt x="222" y="2693"/>
                  </a:lnTo>
                  <a:lnTo>
                    <a:pt x="293" y="2686"/>
                  </a:lnTo>
                  <a:lnTo>
                    <a:pt x="327" y="2652"/>
                  </a:lnTo>
                  <a:lnTo>
                    <a:pt x="327" y="2596"/>
                  </a:lnTo>
                  <a:lnTo>
                    <a:pt x="293" y="2555"/>
                  </a:lnTo>
                  <a:lnTo>
                    <a:pt x="243" y="2498"/>
                  </a:lnTo>
                  <a:lnTo>
                    <a:pt x="222" y="2401"/>
                  </a:lnTo>
                  <a:lnTo>
                    <a:pt x="194" y="2262"/>
                  </a:lnTo>
                  <a:lnTo>
                    <a:pt x="194" y="2095"/>
                  </a:lnTo>
                  <a:lnTo>
                    <a:pt x="209" y="1914"/>
                  </a:lnTo>
                  <a:lnTo>
                    <a:pt x="219" y="1773"/>
                  </a:lnTo>
                  <a:lnTo>
                    <a:pt x="222" y="1610"/>
                  </a:lnTo>
                  <a:lnTo>
                    <a:pt x="196" y="1469"/>
                  </a:lnTo>
                  <a:lnTo>
                    <a:pt x="167" y="1370"/>
                  </a:lnTo>
                  <a:lnTo>
                    <a:pt x="139" y="1218"/>
                  </a:lnTo>
                  <a:lnTo>
                    <a:pt x="110" y="1106"/>
                  </a:lnTo>
                  <a:lnTo>
                    <a:pt x="84" y="939"/>
                  </a:lnTo>
                  <a:lnTo>
                    <a:pt x="76" y="829"/>
                  </a:lnTo>
                  <a:lnTo>
                    <a:pt x="70" y="709"/>
                  </a:lnTo>
                  <a:lnTo>
                    <a:pt x="84" y="536"/>
                  </a:lnTo>
                  <a:lnTo>
                    <a:pt x="110" y="355"/>
                  </a:lnTo>
                  <a:lnTo>
                    <a:pt x="152" y="160"/>
                  </a:lnTo>
                  <a:lnTo>
                    <a:pt x="167" y="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062" y="1270"/>
              <a:ext cx="125" cy="1687"/>
            </a:xfrm>
            <a:custGeom>
              <a:avLst/>
              <a:gdLst>
                <a:gd name="T0" fmla="*/ 2 w 250"/>
                <a:gd name="T1" fmla="*/ 0 h 3374"/>
                <a:gd name="T2" fmla="*/ 2 w 250"/>
                <a:gd name="T3" fmla="*/ 3 h 3374"/>
                <a:gd name="T4" fmla="*/ 1 w 250"/>
                <a:gd name="T5" fmla="*/ 8 h 3374"/>
                <a:gd name="T6" fmla="*/ 0 w 250"/>
                <a:gd name="T7" fmla="*/ 12 h 3374"/>
                <a:gd name="T8" fmla="*/ 1 w 250"/>
                <a:gd name="T9" fmla="*/ 19 h 3374"/>
                <a:gd name="T10" fmla="*/ 1 w 250"/>
                <a:gd name="T11" fmla="*/ 25 h 3374"/>
                <a:gd name="T12" fmla="*/ 2 w 250"/>
                <a:gd name="T13" fmla="*/ 32 h 3374"/>
                <a:gd name="T14" fmla="*/ 2 w 250"/>
                <a:gd name="T15" fmla="*/ 39 h 3374"/>
                <a:gd name="T16" fmla="*/ 2 w 250"/>
                <a:gd name="T17" fmla="*/ 43 h 3374"/>
                <a:gd name="T18" fmla="*/ 2 w 250"/>
                <a:gd name="T19" fmla="*/ 47 h 3374"/>
                <a:gd name="T20" fmla="*/ 2 w 250"/>
                <a:gd name="T21" fmla="*/ 50 h 3374"/>
                <a:gd name="T22" fmla="*/ 3 w 250"/>
                <a:gd name="T23" fmla="*/ 53 h 3374"/>
                <a:gd name="T24" fmla="*/ 4 w 250"/>
                <a:gd name="T25" fmla="*/ 53 h 3374"/>
                <a:gd name="T26" fmla="*/ 4 w 250"/>
                <a:gd name="T27" fmla="*/ 53 h 3374"/>
                <a:gd name="T28" fmla="*/ 4 w 250"/>
                <a:gd name="T29" fmla="*/ 51 h 3374"/>
                <a:gd name="T30" fmla="*/ 3 w 250"/>
                <a:gd name="T31" fmla="*/ 49 h 3374"/>
                <a:gd name="T32" fmla="*/ 3 w 250"/>
                <a:gd name="T33" fmla="*/ 47 h 3374"/>
                <a:gd name="T34" fmla="*/ 3 w 250"/>
                <a:gd name="T35" fmla="*/ 44 h 3374"/>
                <a:gd name="T36" fmla="*/ 3 w 250"/>
                <a:gd name="T37" fmla="*/ 40 h 3374"/>
                <a:gd name="T38" fmla="*/ 3 w 250"/>
                <a:gd name="T39" fmla="*/ 35 h 3374"/>
                <a:gd name="T40" fmla="*/ 3 w 250"/>
                <a:gd name="T41" fmla="*/ 31 h 3374"/>
                <a:gd name="T42" fmla="*/ 3 w 250"/>
                <a:gd name="T43" fmla="*/ 27 h 3374"/>
                <a:gd name="T44" fmla="*/ 2 w 250"/>
                <a:gd name="T45" fmla="*/ 22 h 3374"/>
                <a:gd name="T46" fmla="*/ 2 w 250"/>
                <a:gd name="T47" fmla="*/ 19 h 3374"/>
                <a:gd name="T48" fmla="*/ 2 w 250"/>
                <a:gd name="T49" fmla="*/ 16 h 3374"/>
                <a:gd name="T50" fmla="*/ 2 w 250"/>
                <a:gd name="T51" fmla="*/ 12 h 3374"/>
                <a:gd name="T52" fmla="*/ 2 w 250"/>
                <a:gd name="T53" fmla="*/ 7 h 3374"/>
                <a:gd name="T54" fmla="*/ 3 w 250"/>
                <a:gd name="T55" fmla="*/ 3 h 3374"/>
                <a:gd name="T56" fmla="*/ 3 w 250"/>
                <a:gd name="T57" fmla="*/ 1 h 3374"/>
                <a:gd name="T58" fmla="*/ 2 w 250"/>
                <a:gd name="T59" fmla="*/ 0 h 3374"/>
                <a:gd name="T60" fmla="*/ 2 w 250"/>
                <a:gd name="T61" fmla="*/ 0 h 337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3374"/>
                <a:gd name="T95" fmla="*/ 250 w 250"/>
                <a:gd name="T96" fmla="*/ 3374 h 337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3374">
                  <a:moveTo>
                    <a:pt x="107" y="0"/>
                  </a:moveTo>
                  <a:lnTo>
                    <a:pt x="69" y="175"/>
                  </a:lnTo>
                  <a:lnTo>
                    <a:pt x="31" y="485"/>
                  </a:lnTo>
                  <a:lnTo>
                    <a:pt x="0" y="719"/>
                  </a:lnTo>
                  <a:lnTo>
                    <a:pt x="16" y="1165"/>
                  </a:lnTo>
                  <a:lnTo>
                    <a:pt x="54" y="1551"/>
                  </a:lnTo>
                  <a:lnTo>
                    <a:pt x="84" y="2036"/>
                  </a:lnTo>
                  <a:lnTo>
                    <a:pt x="77" y="2482"/>
                  </a:lnTo>
                  <a:lnTo>
                    <a:pt x="69" y="2747"/>
                  </a:lnTo>
                  <a:lnTo>
                    <a:pt x="77" y="2988"/>
                  </a:lnTo>
                  <a:lnTo>
                    <a:pt x="92" y="3155"/>
                  </a:lnTo>
                  <a:lnTo>
                    <a:pt x="137" y="3336"/>
                  </a:lnTo>
                  <a:lnTo>
                    <a:pt x="198" y="3374"/>
                  </a:lnTo>
                  <a:lnTo>
                    <a:pt x="250" y="3336"/>
                  </a:lnTo>
                  <a:lnTo>
                    <a:pt x="204" y="3254"/>
                  </a:lnTo>
                  <a:lnTo>
                    <a:pt x="183" y="3125"/>
                  </a:lnTo>
                  <a:lnTo>
                    <a:pt x="168" y="2973"/>
                  </a:lnTo>
                  <a:lnTo>
                    <a:pt x="160" y="2785"/>
                  </a:lnTo>
                  <a:lnTo>
                    <a:pt x="160" y="2498"/>
                  </a:lnTo>
                  <a:lnTo>
                    <a:pt x="160" y="2224"/>
                  </a:lnTo>
                  <a:lnTo>
                    <a:pt x="153" y="1960"/>
                  </a:lnTo>
                  <a:lnTo>
                    <a:pt x="137" y="1711"/>
                  </a:lnTo>
                  <a:lnTo>
                    <a:pt x="99" y="1348"/>
                  </a:lnTo>
                  <a:lnTo>
                    <a:pt x="92" y="1158"/>
                  </a:lnTo>
                  <a:lnTo>
                    <a:pt x="69" y="977"/>
                  </a:lnTo>
                  <a:lnTo>
                    <a:pt x="69" y="711"/>
                  </a:lnTo>
                  <a:lnTo>
                    <a:pt x="99" y="424"/>
                  </a:lnTo>
                  <a:lnTo>
                    <a:pt x="130" y="169"/>
                  </a:lnTo>
                  <a:lnTo>
                    <a:pt x="168" y="2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167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/>
              <a:t>PASO 2. HACER</a:t>
            </a:r>
            <a:endParaRPr lang="en-U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5264590" cy="3394472"/>
          </a:xfrm>
        </p:spPr>
        <p:txBody>
          <a:bodyPr>
            <a:normAutofit fontScale="85000" lnSpcReduction="20000"/>
          </a:bodyPr>
          <a:lstStyle/>
          <a:p>
            <a:r>
              <a:rPr lang="es-CO" dirty="0"/>
              <a:t>Capacitación</a:t>
            </a:r>
          </a:p>
          <a:p>
            <a:r>
              <a:rPr lang="es-CO" dirty="0"/>
              <a:t>Control de los procesos, aspectos ambientales, riesgos y peligros</a:t>
            </a:r>
          </a:p>
          <a:p>
            <a:r>
              <a:rPr lang="es-CO" dirty="0"/>
              <a:t>Infraestructura, equipos y plataformas tecnológicas adecuadas</a:t>
            </a:r>
          </a:p>
          <a:p>
            <a:r>
              <a:rPr lang="es-CO" dirty="0"/>
              <a:t>Comunicación</a:t>
            </a:r>
          </a:p>
          <a:p>
            <a:r>
              <a:rPr lang="es-CO" dirty="0"/>
              <a:t>Identificación y valoración de los riesgos</a:t>
            </a:r>
          </a:p>
        </p:txBody>
      </p:sp>
      <p:pic>
        <p:nvPicPr>
          <p:cNvPr id="5" name="Picture 25" descr="j008234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21" y="1152034"/>
            <a:ext cx="1136749" cy="11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j031186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89" y="1200151"/>
            <a:ext cx="1126029" cy="10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j043392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41" y="2643598"/>
            <a:ext cx="17605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01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619" y="405155"/>
            <a:ext cx="598434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altLang="es-CO" sz="2800" b="1" dirty="0"/>
              <a:t>CARACTERÍSTICAS DE UNA ADECUADA IMPLEMENTACIÓN</a:t>
            </a:r>
            <a:endParaRPr lang="es-ES" altLang="es-CO" sz="28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4154" y="1513285"/>
            <a:ext cx="7325162" cy="30861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Personal consciente y con conocimiento de los diferentes objetivos y requisitos aplicables a su proceso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Documentación unificada, sin duplicidad de procedimientos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Permanente comunicación interna, al involucrar al personal de los procesos en diferentes perspectivas de la gestión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Reducción del tiempo de los procesos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Confiabilidad en los resultados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Control de los riesgos</a:t>
            </a:r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r>
              <a:rPr lang="es-MX" altLang="es-CO" sz="2400" dirty="0"/>
              <a:t>Adecuado ambiente para la operación de los</a:t>
            </a: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None/>
            </a:pPr>
            <a:r>
              <a:rPr lang="es-MX" altLang="es-CO" sz="2400" dirty="0"/>
              <a:t>     procesos</a:t>
            </a:r>
          </a:p>
          <a:p>
            <a:pPr marL="0" indent="0" algn="just">
              <a:lnSpc>
                <a:spcPct val="90000"/>
              </a:lnSpc>
              <a:buClr>
                <a:schemeClr val="tx2"/>
              </a:buClr>
              <a:buNone/>
            </a:pPr>
            <a:endParaRPr lang="es-MX" altLang="es-CO" sz="2400" dirty="0"/>
          </a:p>
          <a:p>
            <a:pPr algn="just">
              <a:lnSpc>
                <a:spcPct val="90000"/>
              </a:lnSpc>
              <a:buClr>
                <a:schemeClr val="tx2"/>
              </a:buClr>
            </a:pPr>
            <a:endParaRPr lang="es-MX" altLang="es-CO" sz="2400" dirty="0"/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</a:pPr>
            <a:endParaRPr lang="es-MX" altLang="es-CO" sz="2100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297690" y="3002292"/>
            <a:ext cx="2257835" cy="1424853"/>
            <a:chOff x="3360" y="837"/>
            <a:chExt cx="2273" cy="3148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4034" y="974"/>
              <a:ext cx="410" cy="820"/>
            </a:xfrm>
            <a:custGeom>
              <a:avLst/>
              <a:gdLst>
                <a:gd name="T0" fmla="*/ 213 w 410"/>
                <a:gd name="T1" fmla="*/ 0 h 820"/>
                <a:gd name="T2" fmla="*/ 106 w 410"/>
                <a:gd name="T3" fmla="*/ 134 h 820"/>
                <a:gd name="T4" fmla="*/ 56 w 410"/>
                <a:gd name="T5" fmla="*/ 279 h 820"/>
                <a:gd name="T6" fmla="*/ 62 w 410"/>
                <a:gd name="T7" fmla="*/ 439 h 820"/>
                <a:gd name="T8" fmla="*/ 0 w 410"/>
                <a:gd name="T9" fmla="*/ 600 h 820"/>
                <a:gd name="T10" fmla="*/ 0 w 410"/>
                <a:gd name="T11" fmla="*/ 643 h 820"/>
                <a:gd name="T12" fmla="*/ 18 w 410"/>
                <a:gd name="T13" fmla="*/ 667 h 820"/>
                <a:gd name="T14" fmla="*/ 113 w 410"/>
                <a:gd name="T15" fmla="*/ 643 h 820"/>
                <a:gd name="T16" fmla="*/ 220 w 410"/>
                <a:gd name="T17" fmla="*/ 813 h 820"/>
                <a:gd name="T18" fmla="*/ 263 w 410"/>
                <a:gd name="T19" fmla="*/ 819 h 820"/>
                <a:gd name="T20" fmla="*/ 320 w 410"/>
                <a:gd name="T21" fmla="*/ 769 h 820"/>
                <a:gd name="T22" fmla="*/ 383 w 410"/>
                <a:gd name="T23" fmla="*/ 566 h 820"/>
                <a:gd name="T24" fmla="*/ 409 w 410"/>
                <a:gd name="T25" fmla="*/ 346 h 820"/>
                <a:gd name="T26" fmla="*/ 389 w 410"/>
                <a:gd name="T27" fmla="*/ 160 h 820"/>
                <a:gd name="T28" fmla="*/ 289 w 410"/>
                <a:gd name="T29" fmla="*/ 0 h 820"/>
                <a:gd name="T30" fmla="*/ 213 w 410"/>
                <a:gd name="T31" fmla="*/ 0 h 8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0"/>
                <a:gd name="T49" fmla="*/ 0 h 820"/>
                <a:gd name="T50" fmla="*/ 410 w 410"/>
                <a:gd name="T51" fmla="*/ 820 h 8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0" h="820">
                  <a:moveTo>
                    <a:pt x="213" y="0"/>
                  </a:moveTo>
                  <a:lnTo>
                    <a:pt x="106" y="134"/>
                  </a:lnTo>
                  <a:lnTo>
                    <a:pt x="56" y="279"/>
                  </a:lnTo>
                  <a:lnTo>
                    <a:pt x="62" y="439"/>
                  </a:lnTo>
                  <a:lnTo>
                    <a:pt x="0" y="600"/>
                  </a:lnTo>
                  <a:lnTo>
                    <a:pt x="0" y="643"/>
                  </a:lnTo>
                  <a:lnTo>
                    <a:pt x="18" y="667"/>
                  </a:lnTo>
                  <a:lnTo>
                    <a:pt x="113" y="643"/>
                  </a:lnTo>
                  <a:lnTo>
                    <a:pt x="220" y="813"/>
                  </a:lnTo>
                  <a:lnTo>
                    <a:pt x="263" y="819"/>
                  </a:lnTo>
                  <a:lnTo>
                    <a:pt x="320" y="769"/>
                  </a:lnTo>
                  <a:lnTo>
                    <a:pt x="383" y="566"/>
                  </a:lnTo>
                  <a:lnTo>
                    <a:pt x="409" y="346"/>
                  </a:lnTo>
                  <a:lnTo>
                    <a:pt x="389" y="160"/>
                  </a:lnTo>
                  <a:lnTo>
                    <a:pt x="289" y="0"/>
                  </a:lnTo>
                  <a:lnTo>
                    <a:pt x="213" y="0"/>
                  </a:lnTo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486" y="1689"/>
              <a:ext cx="637" cy="1095"/>
            </a:xfrm>
            <a:custGeom>
              <a:avLst/>
              <a:gdLst>
                <a:gd name="T0" fmla="*/ 0 w 637"/>
                <a:gd name="T1" fmla="*/ 483 h 1095"/>
                <a:gd name="T2" fmla="*/ 70 w 637"/>
                <a:gd name="T3" fmla="*/ 601 h 1095"/>
                <a:gd name="T4" fmla="*/ 158 w 637"/>
                <a:gd name="T5" fmla="*/ 890 h 1095"/>
                <a:gd name="T6" fmla="*/ 201 w 637"/>
                <a:gd name="T7" fmla="*/ 1094 h 1095"/>
                <a:gd name="T8" fmla="*/ 310 w 637"/>
                <a:gd name="T9" fmla="*/ 874 h 1095"/>
                <a:gd name="T10" fmla="*/ 353 w 637"/>
                <a:gd name="T11" fmla="*/ 788 h 1095"/>
                <a:gd name="T12" fmla="*/ 473 w 637"/>
                <a:gd name="T13" fmla="*/ 661 h 1095"/>
                <a:gd name="T14" fmla="*/ 636 w 637"/>
                <a:gd name="T15" fmla="*/ 542 h 1095"/>
                <a:gd name="T16" fmla="*/ 574 w 637"/>
                <a:gd name="T17" fmla="*/ 372 h 1095"/>
                <a:gd name="T18" fmla="*/ 511 w 637"/>
                <a:gd name="T19" fmla="*/ 0 h 1095"/>
                <a:gd name="T20" fmla="*/ 378 w 637"/>
                <a:gd name="T21" fmla="*/ 145 h 1095"/>
                <a:gd name="T22" fmla="*/ 189 w 637"/>
                <a:gd name="T23" fmla="*/ 314 h 1095"/>
                <a:gd name="T24" fmla="*/ 0 w 637"/>
                <a:gd name="T25" fmla="*/ 483 h 10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7"/>
                <a:gd name="T40" fmla="*/ 0 h 1095"/>
                <a:gd name="T41" fmla="*/ 637 w 637"/>
                <a:gd name="T42" fmla="*/ 1095 h 10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7" h="1095">
                  <a:moveTo>
                    <a:pt x="0" y="483"/>
                  </a:moveTo>
                  <a:lnTo>
                    <a:pt x="70" y="601"/>
                  </a:lnTo>
                  <a:lnTo>
                    <a:pt x="158" y="890"/>
                  </a:lnTo>
                  <a:lnTo>
                    <a:pt x="201" y="1094"/>
                  </a:lnTo>
                  <a:lnTo>
                    <a:pt x="310" y="874"/>
                  </a:lnTo>
                  <a:lnTo>
                    <a:pt x="353" y="788"/>
                  </a:lnTo>
                  <a:lnTo>
                    <a:pt x="473" y="661"/>
                  </a:lnTo>
                  <a:lnTo>
                    <a:pt x="636" y="542"/>
                  </a:lnTo>
                  <a:lnTo>
                    <a:pt x="574" y="372"/>
                  </a:lnTo>
                  <a:lnTo>
                    <a:pt x="511" y="0"/>
                  </a:lnTo>
                  <a:lnTo>
                    <a:pt x="378" y="145"/>
                  </a:lnTo>
                  <a:lnTo>
                    <a:pt x="189" y="314"/>
                  </a:lnTo>
                  <a:lnTo>
                    <a:pt x="0" y="48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766" y="2115"/>
              <a:ext cx="217" cy="294"/>
            </a:xfrm>
            <a:custGeom>
              <a:avLst/>
              <a:gdLst>
                <a:gd name="T0" fmla="*/ 0 w 217"/>
                <a:gd name="T1" fmla="*/ 158 h 294"/>
                <a:gd name="T2" fmla="*/ 37 w 217"/>
                <a:gd name="T3" fmla="*/ 293 h 294"/>
                <a:gd name="T4" fmla="*/ 67 w 217"/>
                <a:gd name="T5" fmla="*/ 293 h 294"/>
                <a:gd name="T6" fmla="*/ 81 w 217"/>
                <a:gd name="T7" fmla="*/ 234 h 294"/>
                <a:gd name="T8" fmla="*/ 124 w 217"/>
                <a:gd name="T9" fmla="*/ 268 h 294"/>
                <a:gd name="T10" fmla="*/ 136 w 217"/>
                <a:gd name="T11" fmla="*/ 193 h 294"/>
                <a:gd name="T12" fmla="*/ 167 w 217"/>
                <a:gd name="T13" fmla="*/ 208 h 294"/>
                <a:gd name="T14" fmla="*/ 198 w 217"/>
                <a:gd name="T15" fmla="*/ 149 h 294"/>
                <a:gd name="T16" fmla="*/ 216 w 217"/>
                <a:gd name="T17" fmla="*/ 75 h 294"/>
                <a:gd name="T18" fmla="*/ 198 w 217"/>
                <a:gd name="T19" fmla="*/ 0 h 294"/>
                <a:gd name="T20" fmla="*/ 43 w 217"/>
                <a:gd name="T21" fmla="*/ 99 h 294"/>
                <a:gd name="T22" fmla="*/ 0 w 217"/>
                <a:gd name="T23" fmla="*/ 158 h 2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7"/>
                <a:gd name="T37" fmla="*/ 0 h 294"/>
                <a:gd name="T38" fmla="*/ 217 w 217"/>
                <a:gd name="T39" fmla="*/ 294 h 2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7" h="294">
                  <a:moveTo>
                    <a:pt x="0" y="158"/>
                  </a:moveTo>
                  <a:lnTo>
                    <a:pt x="37" y="293"/>
                  </a:lnTo>
                  <a:lnTo>
                    <a:pt x="67" y="293"/>
                  </a:lnTo>
                  <a:lnTo>
                    <a:pt x="81" y="234"/>
                  </a:lnTo>
                  <a:lnTo>
                    <a:pt x="124" y="268"/>
                  </a:lnTo>
                  <a:lnTo>
                    <a:pt x="136" y="193"/>
                  </a:lnTo>
                  <a:lnTo>
                    <a:pt x="167" y="208"/>
                  </a:lnTo>
                  <a:lnTo>
                    <a:pt x="198" y="149"/>
                  </a:lnTo>
                  <a:lnTo>
                    <a:pt x="216" y="75"/>
                  </a:lnTo>
                  <a:lnTo>
                    <a:pt x="198" y="0"/>
                  </a:lnTo>
                  <a:lnTo>
                    <a:pt x="43" y="99"/>
                  </a:lnTo>
                  <a:lnTo>
                    <a:pt x="0" y="158"/>
                  </a:lnTo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697" y="2021"/>
              <a:ext cx="288" cy="241"/>
            </a:xfrm>
            <a:custGeom>
              <a:avLst/>
              <a:gdLst>
                <a:gd name="T0" fmla="*/ 237 w 288"/>
                <a:gd name="T1" fmla="*/ 158 h 241"/>
                <a:gd name="T2" fmla="*/ 287 w 288"/>
                <a:gd name="T3" fmla="*/ 50 h 241"/>
                <a:gd name="T4" fmla="*/ 249 w 288"/>
                <a:gd name="T5" fmla="*/ 0 h 241"/>
                <a:gd name="T6" fmla="*/ 156 w 288"/>
                <a:gd name="T7" fmla="*/ 24 h 241"/>
                <a:gd name="T8" fmla="*/ 81 w 288"/>
                <a:gd name="T9" fmla="*/ 99 h 241"/>
                <a:gd name="T10" fmla="*/ 56 w 288"/>
                <a:gd name="T11" fmla="*/ 158 h 241"/>
                <a:gd name="T12" fmla="*/ 0 w 288"/>
                <a:gd name="T13" fmla="*/ 208 h 241"/>
                <a:gd name="T14" fmla="*/ 6 w 288"/>
                <a:gd name="T15" fmla="*/ 217 h 241"/>
                <a:gd name="T16" fmla="*/ 87 w 288"/>
                <a:gd name="T17" fmla="*/ 199 h 241"/>
                <a:gd name="T18" fmla="*/ 124 w 288"/>
                <a:gd name="T19" fmla="*/ 158 h 241"/>
                <a:gd name="T20" fmla="*/ 161 w 288"/>
                <a:gd name="T21" fmla="*/ 233 h 241"/>
                <a:gd name="T22" fmla="*/ 237 w 288"/>
                <a:gd name="T23" fmla="*/ 240 h 241"/>
                <a:gd name="T24" fmla="*/ 255 w 288"/>
                <a:gd name="T25" fmla="*/ 199 h 241"/>
                <a:gd name="T26" fmla="*/ 237 w 288"/>
                <a:gd name="T27" fmla="*/ 158 h 2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241"/>
                <a:gd name="T44" fmla="*/ 288 w 288"/>
                <a:gd name="T45" fmla="*/ 241 h 2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241">
                  <a:moveTo>
                    <a:pt x="237" y="158"/>
                  </a:moveTo>
                  <a:lnTo>
                    <a:pt x="287" y="50"/>
                  </a:lnTo>
                  <a:lnTo>
                    <a:pt x="249" y="0"/>
                  </a:lnTo>
                  <a:lnTo>
                    <a:pt x="156" y="24"/>
                  </a:lnTo>
                  <a:lnTo>
                    <a:pt x="81" y="99"/>
                  </a:lnTo>
                  <a:lnTo>
                    <a:pt x="56" y="158"/>
                  </a:lnTo>
                  <a:lnTo>
                    <a:pt x="0" y="208"/>
                  </a:lnTo>
                  <a:lnTo>
                    <a:pt x="6" y="217"/>
                  </a:lnTo>
                  <a:lnTo>
                    <a:pt x="87" y="199"/>
                  </a:lnTo>
                  <a:lnTo>
                    <a:pt x="124" y="158"/>
                  </a:lnTo>
                  <a:lnTo>
                    <a:pt x="161" y="233"/>
                  </a:lnTo>
                  <a:lnTo>
                    <a:pt x="237" y="240"/>
                  </a:lnTo>
                  <a:lnTo>
                    <a:pt x="255" y="199"/>
                  </a:lnTo>
                  <a:lnTo>
                    <a:pt x="237" y="158"/>
                  </a:lnTo>
                </a:path>
              </a:pathLst>
            </a:custGeom>
            <a:solidFill>
              <a:srgbClr val="FFC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097" y="1562"/>
              <a:ext cx="428" cy="924"/>
            </a:xfrm>
            <a:custGeom>
              <a:avLst/>
              <a:gdLst>
                <a:gd name="T0" fmla="*/ 76 w 428"/>
                <a:gd name="T1" fmla="*/ 92 h 924"/>
                <a:gd name="T2" fmla="*/ 151 w 428"/>
                <a:gd name="T3" fmla="*/ 202 h 924"/>
                <a:gd name="T4" fmla="*/ 200 w 428"/>
                <a:gd name="T5" fmla="*/ 236 h 924"/>
                <a:gd name="T6" fmla="*/ 276 w 428"/>
                <a:gd name="T7" fmla="*/ 177 h 924"/>
                <a:gd name="T8" fmla="*/ 332 w 428"/>
                <a:gd name="T9" fmla="*/ 0 h 924"/>
                <a:gd name="T10" fmla="*/ 371 w 428"/>
                <a:gd name="T11" fmla="*/ 608 h 924"/>
                <a:gd name="T12" fmla="*/ 427 w 428"/>
                <a:gd name="T13" fmla="*/ 727 h 924"/>
                <a:gd name="T14" fmla="*/ 200 w 428"/>
                <a:gd name="T15" fmla="*/ 923 h 924"/>
                <a:gd name="T16" fmla="*/ 0 w 428"/>
                <a:gd name="T17" fmla="*/ 803 h 924"/>
                <a:gd name="T18" fmla="*/ 0 w 428"/>
                <a:gd name="T19" fmla="*/ 339 h 924"/>
                <a:gd name="T20" fmla="*/ 76 w 428"/>
                <a:gd name="T21" fmla="*/ 92 h 9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8"/>
                <a:gd name="T34" fmla="*/ 0 h 924"/>
                <a:gd name="T35" fmla="*/ 428 w 428"/>
                <a:gd name="T36" fmla="*/ 924 h 9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8" h="924">
                  <a:moveTo>
                    <a:pt x="76" y="92"/>
                  </a:moveTo>
                  <a:lnTo>
                    <a:pt x="151" y="202"/>
                  </a:lnTo>
                  <a:lnTo>
                    <a:pt x="200" y="236"/>
                  </a:lnTo>
                  <a:lnTo>
                    <a:pt x="276" y="177"/>
                  </a:lnTo>
                  <a:lnTo>
                    <a:pt x="332" y="0"/>
                  </a:lnTo>
                  <a:lnTo>
                    <a:pt x="371" y="608"/>
                  </a:lnTo>
                  <a:lnTo>
                    <a:pt x="427" y="727"/>
                  </a:lnTo>
                  <a:lnTo>
                    <a:pt x="200" y="923"/>
                  </a:lnTo>
                  <a:lnTo>
                    <a:pt x="0" y="803"/>
                  </a:lnTo>
                  <a:lnTo>
                    <a:pt x="0" y="339"/>
                  </a:lnTo>
                  <a:lnTo>
                    <a:pt x="76" y="9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13" y="1978"/>
              <a:ext cx="135" cy="320"/>
            </a:xfrm>
            <a:custGeom>
              <a:avLst/>
              <a:gdLst>
                <a:gd name="T0" fmla="*/ 19 w 135"/>
                <a:gd name="T1" fmla="*/ 0 h 320"/>
                <a:gd name="T2" fmla="*/ 0 w 135"/>
                <a:gd name="T3" fmla="*/ 59 h 320"/>
                <a:gd name="T4" fmla="*/ 36 w 135"/>
                <a:gd name="T5" fmla="*/ 34 h 320"/>
                <a:gd name="T6" fmla="*/ 79 w 135"/>
                <a:gd name="T7" fmla="*/ 92 h 320"/>
                <a:gd name="T8" fmla="*/ 19 w 135"/>
                <a:gd name="T9" fmla="*/ 218 h 320"/>
                <a:gd name="T10" fmla="*/ 13 w 135"/>
                <a:gd name="T11" fmla="*/ 310 h 320"/>
                <a:gd name="T12" fmla="*/ 55 w 135"/>
                <a:gd name="T13" fmla="*/ 319 h 320"/>
                <a:gd name="T14" fmla="*/ 134 w 135"/>
                <a:gd name="T15" fmla="*/ 151 h 320"/>
                <a:gd name="T16" fmla="*/ 92 w 135"/>
                <a:gd name="T17" fmla="*/ 0 h 320"/>
                <a:gd name="T18" fmla="*/ 19 w 135"/>
                <a:gd name="T19" fmla="*/ 0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320"/>
                <a:gd name="T32" fmla="*/ 135 w 135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320">
                  <a:moveTo>
                    <a:pt x="19" y="0"/>
                  </a:moveTo>
                  <a:lnTo>
                    <a:pt x="0" y="59"/>
                  </a:lnTo>
                  <a:lnTo>
                    <a:pt x="36" y="34"/>
                  </a:lnTo>
                  <a:lnTo>
                    <a:pt x="79" y="92"/>
                  </a:lnTo>
                  <a:lnTo>
                    <a:pt x="19" y="218"/>
                  </a:lnTo>
                  <a:lnTo>
                    <a:pt x="13" y="310"/>
                  </a:lnTo>
                  <a:lnTo>
                    <a:pt x="55" y="319"/>
                  </a:lnTo>
                  <a:lnTo>
                    <a:pt x="134" y="151"/>
                  </a:lnTo>
                  <a:lnTo>
                    <a:pt x="92" y="0"/>
                  </a:lnTo>
                  <a:lnTo>
                    <a:pt x="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740" y="2021"/>
              <a:ext cx="238" cy="251"/>
            </a:xfrm>
            <a:custGeom>
              <a:avLst/>
              <a:gdLst>
                <a:gd name="T0" fmla="*/ 0 w 238"/>
                <a:gd name="T1" fmla="*/ 175 h 251"/>
                <a:gd name="T2" fmla="*/ 0 w 238"/>
                <a:gd name="T3" fmla="*/ 250 h 251"/>
                <a:gd name="T4" fmla="*/ 112 w 238"/>
                <a:gd name="T5" fmla="*/ 225 h 251"/>
                <a:gd name="T6" fmla="*/ 180 w 238"/>
                <a:gd name="T7" fmla="*/ 167 h 251"/>
                <a:gd name="T8" fmla="*/ 230 w 238"/>
                <a:gd name="T9" fmla="*/ 109 h 251"/>
                <a:gd name="T10" fmla="*/ 237 w 238"/>
                <a:gd name="T11" fmla="*/ 59 h 251"/>
                <a:gd name="T12" fmla="*/ 218 w 238"/>
                <a:gd name="T13" fmla="*/ 0 h 251"/>
                <a:gd name="T14" fmla="*/ 99 w 238"/>
                <a:gd name="T15" fmla="*/ 134 h 251"/>
                <a:gd name="T16" fmla="*/ 0 w 238"/>
                <a:gd name="T17" fmla="*/ 175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8"/>
                <a:gd name="T28" fmla="*/ 0 h 251"/>
                <a:gd name="T29" fmla="*/ 238 w 238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8" h="251">
                  <a:moveTo>
                    <a:pt x="0" y="175"/>
                  </a:moveTo>
                  <a:lnTo>
                    <a:pt x="0" y="250"/>
                  </a:lnTo>
                  <a:lnTo>
                    <a:pt x="112" y="225"/>
                  </a:lnTo>
                  <a:lnTo>
                    <a:pt x="180" y="167"/>
                  </a:lnTo>
                  <a:lnTo>
                    <a:pt x="230" y="109"/>
                  </a:lnTo>
                  <a:lnTo>
                    <a:pt x="237" y="59"/>
                  </a:lnTo>
                  <a:lnTo>
                    <a:pt x="218" y="0"/>
                  </a:lnTo>
                  <a:lnTo>
                    <a:pt x="99" y="134"/>
                  </a:lnTo>
                  <a:lnTo>
                    <a:pt x="0" y="17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052" y="1322"/>
              <a:ext cx="54" cy="124"/>
            </a:xfrm>
            <a:custGeom>
              <a:avLst/>
              <a:gdLst>
                <a:gd name="T0" fmla="*/ 36 w 54"/>
                <a:gd name="T1" fmla="*/ 0 h 124"/>
                <a:gd name="T2" fmla="*/ 0 w 54"/>
                <a:gd name="T3" fmla="*/ 98 h 124"/>
                <a:gd name="T4" fmla="*/ 18 w 54"/>
                <a:gd name="T5" fmla="*/ 123 h 124"/>
                <a:gd name="T6" fmla="*/ 53 w 54"/>
                <a:gd name="T7" fmla="*/ 25 h 124"/>
                <a:gd name="T8" fmla="*/ 36 w 54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24"/>
                <a:gd name="T17" fmla="*/ 54 w 54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24">
                  <a:moveTo>
                    <a:pt x="36" y="0"/>
                  </a:moveTo>
                  <a:lnTo>
                    <a:pt x="0" y="98"/>
                  </a:lnTo>
                  <a:lnTo>
                    <a:pt x="18" y="123"/>
                  </a:lnTo>
                  <a:lnTo>
                    <a:pt x="53" y="25"/>
                  </a:lnTo>
                  <a:lnTo>
                    <a:pt x="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155" y="1314"/>
              <a:ext cx="52" cy="149"/>
            </a:xfrm>
            <a:custGeom>
              <a:avLst/>
              <a:gdLst>
                <a:gd name="T0" fmla="*/ 40 w 52"/>
                <a:gd name="T1" fmla="*/ 0 h 149"/>
                <a:gd name="T2" fmla="*/ 0 w 52"/>
                <a:gd name="T3" fmla="*/ 132 h 149"/>
                <a:gd name="T4" fmla="*/ 17 w 52"/>
                <a:gd name="T5" fmla="*/ 148 h 149"/>
                <a:gd name="T6" fmla="*/ 51 w 52"/>
                <a:gd name="T7" fmla="*/ 40 h 149"/>
                <a:gd name="T8" fmla="*/ 40 w 52"/>
                <a:gd name="T9" fmla="*/ 0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49"/>
                <a:gd name="T17" fmla="*/ 52 w 5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49">
                  <a:moveTo>
                    <a:pt x="40" y="0"/>
                  </a:moveTo>
                  <a:lnTo>
                    <a:pt x="0" y="132"/>
                  </a:lnTo>
                  <a:lnTo>
                    <a:pt x="17" y="148"/>
                  </a:lnTo>
                  <a:lnTo>
                    <a:pt x="51" y="40"/>
                  </a:lnTo>
                  <a:lnTo>
                    <a:pt x="4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212" y="1792"/>
              <a:ext cx="218" cy="172"/>
            </a:xfrm>
            <a:custGeom>
              <a:avLst/>
              <a:gdLst>
                <a:gd name="T0" fmla="*/ 205 w 218"/>
                <a:gd name="T1" fmla="*/ 171 h 172"/>
                <a:gd name="T2" fmla="*/ 82 w 218"/>
                <a:gd name="T3" fmla="*/ 81 h 172"/>
                <a:gd name="T4" fmla="*/ 0 w 218"/>
                <a:gd name="T5" fmla="*/ 171 h 172"/>
                <a:gd name="T6" fmla="*/ 69 w 218"/>
                <a:gd name="T7" fmla="*/ 0 h 172"/>
                <a:gd name="T8" fmla="*/ 124 w 218"/>
                <a:gd name="T9" fmla="*/ 23 h 172"/>
                <a:gd name="T10" fmla="*/ 217 w 218"/>
                <a:gd name="T11" fmla="*/ 148 h 172"/>
                <a:gd name="T12" fmla="*/ 205 w 218"/>
                <a:gd name="T13" fmla="*/ 17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8"/>
                <a:gd name="T22" fmla="*/ 0 h 172"/>
                <a:gd name="T23" fmla="*/ 218 w 218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8" h="172">
                  <a:moveTo>
                    <a:pt x="205" y="171"/>
                  </a:moveTo>
                  <a:lnTo>
                    <a:pt x="82" y="81"/>
                  </a:lnTo>
                  <a:lnTo>
                    <a:pt x="0" y="171"/>
                  </a:lnTo>
                  <a:lnTo>
                    <a:pt x="69" y="0"/>
                  </a:lnTo>
                  <a:lnTo>
                    <a:pt x="124" y="23"/>
                  </a:lnTo>
                  <a:lnTo>
                    <a:pt x="217" y="148"/>
                  </a:lnTo>
                  <a:lnTo>
                    <a:pt x="205" y="171"/>
                  </a:lnTo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92" y="2199"/>
              <a:ext cx="192" cy="585"/>
            </a:xfrm>
            <a:custGeom>
              <a:avLst/>
              <a:gdLst>
                <a:gd name="T0" fmla="*/ 24 w 192"/>
                <a:gd name="T1" fmla="*/ 0 h 585"/>
                <a:gd name="T2" fmla="*/ 42 w 192"/>
                <a:gd name="T3" fmla="*/ 34 h 585"/>
                <a:gd name="T4" fmla="*/ 117 w 192"/>
                <a:gd name="T5" fmla="*/ 196 h 585"/>
                <a:gd name="T6" fmla="*/ 191 w 192"/>
                <a:gd name="T7" fmla="*/ 567 h 585"/>
                <a:gd name="T8" fmla="*/ 124 w 192"/>
                <a:gd name="T9" fmla="*/ 584 h 585"/>
                <a:gd name="T10" fmla="*/ 55 w 192"/>
                <a:gd name="T11" fmla="*/ 254 h 585"/>
                <a:gd name="T12" fmla="*/ 0 w 192"/>
                <a:gd name="T13" fmla="*/ 51 h 585"/>
                <a:gd name="T14" fmla="*/ 24 w 192"/>
                <a:gd name="T15" fmla="*/ 0 h 5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585"/>
                <a:gd name="T26" fmla="*/ 192 w 192"/>
                <a:gd name="T27" fmla="*/ 585 h 5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585">
                  <a:moveTo>
                    <a:pt x="24" y="0"/>
                  </a:moveTo>
                  <a:lnTo>
                    <a:pt x="42" y="34"/>
                  </a:lnTo>
                  <a:lnTo>
                    <a:pt x="117" y="196"/>
                  </a:lnTo>
                  <a:lnTo>
                    <a:pt x="191" y="567"/>
                  </a:lnTo>
                  <a:lnTo>
                    <a:pt x="124" y="584"/>
                  </a:lnTo>
                  <a:lnTo>
                    <a:pt x="55" y="254"/>
                  </a:lnTo>
                  <a:lnTo>
                    <a:pt x="0" y="51"/>
                  </a:lnTo>
                  <a:lnTo>
                    <a:pt x="24" y="0"/>
                  </a:lnTo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835" y="2975"/>
              <a:ext cx="734" cy="218"/>
            </a:xfrm>
            <a:custGeom>
              <a:avLst/>
              <a:gdLst>
                <a:gd name="T0" fmla="*/ 0 w 734"/>
                <a:gd name="T1" fmla="*/ 67 h 218"/>
                <a:gd name="T2" fmla="*/ 486 w 734"/>
                <a:gd name="T3" fmla="*/ 217 h 218"/>
                <a:gd name="T4" fmla="*/ 733 w 734"/>
                <a:gd name="T5" fmla="*/ 108 h 218"/>
                <a:gd name="T6" fmla="*/ 386 w 734"/>
                <a:gd name="T7" fmla="*/ 0 h 218"/>
                <a:gd name="T8" fmla="*/ 285 w 734"/>
                <a:gd name="T9" fmla="*/ 17 h 218"/>
                <a:gd name="T10" fmla="*/ 95 w 734"/>
                <a:gd name="T11" fmla="*/ 58 h 218"/>
                <a:gd name="T12" fmla="*/ 0 w 734"/>
                <a:gd name="T13" fmla="*/ 67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4"/>
                <a:gd name="T22" fmla="*/ 0 h 218"/>
                <a:gd name="T23" fmla="*/ 734 w 73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4" h="218">
                  <a:moveTo>
                    <a:pt x="0" y="67"/>
                  </a:moveTo>
                  <a:lnTo>
                    <a:pt x="486" y="217"/>
                  </a:lnTo>
                  <a:lnTo>
                    <a:pt x="733" y="108"/>
                  </a:lnTo>
                  <a:lnTo>
                    <a:pt x="386" y="0"/>
                  </a:lnTo>
                  <a:lnTo>
                    <a:pt x="285" y="17"/>
                  </a:lnTo>
                  <a:lnTo>
                    <a:pt x="95" y="58"/>
                  </a:lnTo>
                  <a:lnTo>
                    <a:pt x="0" y="67"/>
                  </a:lnTo>
                </a:path>
              </a:pathLst>
            </a:custGeom>
            <a:solidFill>
              <a:srgbClr val="0CC1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410" y="3044"/>
              <a:ext cx="911" cy="293"/>
            </a:xfrm>
            <a:custGeom>
              <a:avLst/>
              <a:gdLst>
                <a:gd name="T0" fmla="*/ 0 w 911"/>
                <a:gd name="T1" fmla="*/ 125 h 293"/>
                <a:gd name="T2" fmla="*/ 619 w 911"/>
                <a:gd name="T3" fmla="*/ 292 h 293"/>
                <a:gd name="T4" fmla="*/ 771 w 911"/>
                <a:gd name="T5" fmla="*/ 216 h 293"/>
                <a:gd name="T6" fmla="*/ 910 w 911"/>
                <a:gd name="T7" fmla="*/ 151 h 293"/>
                <a:gd name="T8" fmla="*/ 721 w 911"/>
                <a:gd name="T9" fmla="*/ 74 h 293"/>
                <a:gd name="T10" fmla="*/ 430 w 911"/>
                <a:gd name="T11" fmla="*/ 0 h 293"/>
                <a:gd name="T12" fmla="*/ 43 w 911"/>
                <a:gd name="T13" fmla="*/ 100 h 293"/>
                <a:gd name="T14" fmla="*/ 0 w 911"/>
                <a:gd name="T15" fmla="*/ 125 h 2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1"/>
                <a:gd name="T25" fmla="*/ 0 h 293"/>
                <a:gd name="T26" fmla="*/ 911 w 911"/>
                <a:gd name="T27" fmla="*/ 293 h 2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1" h="293">
                  <a:moveTo>
                    <a:pt x="0" y="125"/>
                  </a:moveTo>
                  <a:lnTo>
                    <a:pt x="619" y="292"/>
                  </a:lnTo>
                  <a:lnTo>
                    <a:pt x="771" y="216"/>
                  </a:lnTo>
                  <a:lnTo>
                    <a:pt x="910" y="151"/>
                  </a:lnTo>
                  <a:lnTo>
                    <a:pt x="721" y="74"/>
                  </a:lnTo>
                  <a:lnTo>
                    <a:pt x="430" y="0"/>
                  </a:lnTo>
                  <a:lnTo>
                    <a:pt x="43" y="100"/>
                  </a:lnTo>
                  <a:lnTo>
                    <a:pt x="0" y="125"/>
                  </a:lnTo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397" y="3342"/>
              <a:ext cx="1205" cy="617"/>
            </a:xfrm>
            <a:custGeom>
              <a:avLst/>
              <a:gdLst>
                <a:gd name="T0" fmla="*/ 0 w 1205"/>
                <a:gd name="T1" fmla="*/ 270 h 617"/>
                <a:gd name="T2" fmla="*/ 691 w 1205"/>
                <a:gd name="T3" fmla="*/ 616 h 617"/>
                <a:gd name="T4" fmla="*/ 1204 w 1205"/>
                <a:gd name="T5" fmla="*/ 252 h 617"/>
                <a:gd name="T6" fmla="*/ 697 w 1205"/>
                <a:gd name="T7" fmla="*/ 33 h 617"/>
                <a:gd name="T8" fmla="*/ 520 w 1205"/>
                <a:gd name="T9" fmla="*/ 0 h 617"/>
                <a:gd name="T10" fmla="*/ 114 w 1205"/>
                <a:gd name="T11" fmla="*/ 194 h 617"/>
                <a:gd name="T12" fmla="*/ 0 w 1205"/>
                <a:gd name="T13" fmla="*/ 270 h 6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5"/>
                <a:gd name="T22" fmla="*/ 0 h 617"/>
                <a:gd name="T23" fmla="*/ 1205 w 1205"/>
                <a:gd name="T24" fmla="*/ 617 h 6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5" h="617">
                  <a:moveTo>
                    <a:pt x="0" y="270"/>
                  </a:moveTo>
                  <a:lnTo>
                    <a:pt x="691" y="616"/>
                  </a:lnTo>
                  <a:lnTo>
                    <a:pt x="1204" y="252"/>
                  </a:lnTo>
                  <a:lnTo>
                    <a:pt x="697" y="33"/>
                  </a:lnTo>
                  <a:lnTo>
                    <a:pt x="520" y="0"/>
                  </a:lnTo>
                  <a:lnTo>
                    <a:pt x="114" y="194"/>
                  </a:lnTo>
                  <a:lnTo>
                    <a:pt x="0" y="27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933" y="3163"/>
              <a:ext cx="1095" cy="429"/>
            </a:xfrm>
            <a:custGeom>
              <a:avLst/>
              <a:gdLst>
                <a:gd name="T0" fmla="*/ 0 w 1095"/>
                <a:gd name="T1" fmla="*/ 167 h 429"/>
                <a:gd name="T2" fmla="*/ 683 w 1095"/>
                <a:gd name="T3" fmla="*/ 428 h 429"/>
                <a:gd name="T4" fmla="*/ 924 w 1095"/>
                <a:gd name="T5" fmla="*/ 269 h 429"/>
                <a:gd name="T6" fmla="*/ 1094 w 1095"/>
                <a:gd name="T7" fmla="*/ 167 h 429"/>
                <a:gd name="T8" fmla="*/ 784 w 1095"/>
                <a:gd name="T9" fmla="*/ 67 h 429"/>
                <a:gd name="T10" fmla="*/ 594 w 1095"/>
                <a:gd name="T11" fmla="*/ 16 h 429"/>
                <a:gd name="T12" fmla="*/ 480 w 1095"/>
                <a:gd name="T13" fmla="*/ 0 h 429"/>
                <a:gd name="T14" fmla="*/ 76 w 1095"/>
                <a:gd name="T15" fmla="*/ 151 h 429"/>
                <a:gd name="T16" fmla="*/ 0 w 1095"/>
                <a:gd name="T17" fmla="*/ 167 h 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5"/>
                <a:gd name="T28" fmla="*/ 0 h 429"/>
                <a:gd name="T29" fmla="*/ 1095 w 1095"/>
                <a:gd name="T30" fmla="*/ 429 h 4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5" h="429">
                  <a:moveTo>
                    <a:pt x="0" y="167"/>
                  </a:moveTo>
                  <a:lnTo>
                    <a:pt x="683" y="428"/>
                  </a:lnTo>
                  <a:lnTo>
                    <a:pt x="924" y="269"/>
                  </a:lnTo>
                  <a:lnTo>
                    <a:pt x="1094" y="167"/>
                  </a:lnTo>
                  <a:lnTo>
                    <a:pt x="784" y="67"/>
                  </a:lnTo>
                  <a:lnTo>
                    <a:pt x="594" y="16"/>
                  </a:lnTo>
                  <a:lnTo>
                    <a:pt x="480" y="0"/>
                  </a:lnTo>
                  <a:lnTo>
                    <a:pt x="76" y="151"/>
                  </a:lnTo>
                  <a:lnTo>
                    <a:pt x="0" y="167"/>
                  </a:lnTo>
                </a:path>
              </a:pathLst>
            </a:custGeom>
            <a:solidFill>
              <a:srgbClr val="00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798" y="3356"/>
              <a:ext cx="299" cy="449"/>
            </a:xfrm>
            <a:custGeom>
              <a:avLst/>
              <a:gdLst>
                <a:gd name="T0" fmla="*/ 298 w 299"/>
                <a:gd name="T1" fmla="*/ 448 h 449"/>
                <a:gd name="T2" fmla="*/ 277 w 299"/>
                <a:gd name="T3" fmla="*/ 178 h 449"/>
                <a:gd name="T4" fmla="*/ 238 w 299"/>
                <a:gd name="T5" fmla="*/ 0 h 449"/>
                <a:gd name="T6" fmla="*/ 102 w 299"/>
                <a:gd name="T7" fmla="*/ 8 h 449"/>
                <a:gd name="T8" fmla="*/ 58 w 299"/>
                <a:gd name="T9" fmla="*/ 65 h 449"/>
                <a:gd name="T10" fmla="*/ 0 w 299"/>
                <a:gd name="T11" fmla="*/ 86 h 449"/>
                <a:gd name="T12" fmla="*/ 0 w 299"/>
                <a:gd name="T13" fmla="*/ 165 h 449"/>
                <a:gd name="T14" fmla="*/ 88 w 299"/>
                <a:gd name="T15" fmla="*/ 165 h 449"/>
                <a:gd name="T16" fmla="*/ 88 w 299"/>
                <a:gd name="T17" fmla="*/ 448 h 449"/>
                <a:gd name="T18" fmla="*/ 298 w 299"/>
                <a:gd name="T19" fmla="*/ 448 h 4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9"/>
                <a:gd name="T31" fmla="*/ 0 h 449"/>
                <a:gd name="T32" fmla="*/ 299 w 299"/>
                <a:gd name="T33" fmla="*/ 449 h 4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9" h="449">
                  <a:moveTo>
                    <a:pt x="298" y="448"/>
                  </a:moveTo>
                  <a:lnTo>
                    <a:pt x="277" y="178"/>
                  </a:lnTo>
                  <a:lnTo>
                    <a:pt x="238" y="0"/>
                  </a:lnTo>
                  <a:lnTo>
                    <a:pt x="102" y="8"/>
                  </a:lnTo>
                  <a:lnTo>
                    <a:pt x="58" y="65"/>
                  </a:lnTo>
                  <a:lnTo>
                    <a:pt x="0" y="86"/>
                  </a:lnTo>
                  <a:lnTo>
                    <a:pt x="0" y="165"/>
                  </a:lnTo>
                  <a:lnTo>
                    <a:pt x="88" y="165"/>
                  </a:lnTo>
                  <a:lnTo>
                    <a:pt x="88" y="448"/>
                  </a:lnTo>
                  <a:lnTo>
                    <a:pt x="298" y="4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5199" y="2937"/>
              <a:ext cx="364" cy="124"/>
            </a:xfrm>
            <a:custGeom>
              <a:avLst/>
              <a:gdLst>
                <a:gd name="T0" fmla="*/ 190 w 364"/>
                <a:gd name="T1" fmla="*/ 123 h 124"/>
                <a:gd name="T2" fmla="*/ 0 w 364"/>
                <a:gd name="T3" fmla="*/ 61 h 124"/>
                <a:gd name="T4" fmla="*/ 100 w 364"/>
                <a:gd name="T5" fmla="*/ 8 h 124"/>
                <a:gd name="T6" fmla="*/ 182 w 364"/>
                <a:gd name="T7" fmla="*/ 0 h 124"/>
                <a:gd name="T8" fmla="*/ 282 w 364"/>
                <a:gd name="T9" fmla="*/ 39 h 124"/>
                <a:gd name="T10" fmla="*/ 363 w 364"/>
                <a:gd name="T11" fmla="*/ 115 h 124"/>
                <a:gd name="T12" fmla="*/ 190 w 364"/>
                <a:gd name="T13" fmla="*/ 123 h 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4"/>
                <a:gd name="T22" fmla="*/ 0 h 124"/>
                <a:gd name="T23" fmla="*/ 364 w 364"/>
                <a:gd name="T24" fmla="*/ 124 h 1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4" h="124">
                  <a:moveTo>
                    <a:pt x="190" y="123"/>
                  </a:moveTo>
                  <a:lnTo>
                    <a:pt x="0" y="61"/>
                  </a:lnTo>
                  <a:lnTo>
                    <a:pt x="100" y="8"/>
                  </a:lnTo>
                  <a:lnTo>
                    <a:pt x="182" y="0"/>
                  </a:lnTo>
                  <a:lnTo>
                    <a:pt x="282" y="39"/>
                  </a:lnTo>
                  <a:lnTo>
                    <a:pt x="363" y="115"/>
                  </a:lnTo>
                  <a:lnTo>
                    <a:pt x="190" y="12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5001" y="2620"/>
              <a:ext cx="377" cy="274"/>
            </a:xfrm>
            <a:custGeom>
              <a:avLst/>
              <a:gdLst>
                <a:gd name="T0" fmla="*/ 8 w 377"/>
                <a:gd name="T1" fmla="*/ 163 h 274"/>
                <a:gd name="T2" fmla="*/ 54 w 377"/>
                <a:gd name="T3" fmla="*/ 116 h 274"/>
                <a:gd name="T4" fmla="*/ 90 w 377"/>
                <a:gd name="T5" fmla="*/ 0 h 274"/>
                <a:gd name="T6" fmla="*/ 98 w 377"/>
                <a:gd name="T7" fmla="*/ 62 h 274"/>
                <a:gd name="T8" fmla="*/ 181 w 377"/>
                <a:gd name="T9" fmla="*/ 148 h 274"/>
                <a:gd name="T10" fmla="*/ 376 w 377"/>
                <a:gd name="T11" fmla="*/ 227 h 274"/>
                <a:gd name="T12" fmla="*/ 218 w 377"/>
                <a:gd name="T13" fmla="*/ 273 h 274"/>
                <a:gd name="T14" fmla="*/ 36 w 377"/>
                <a:gd name="T15" fmla="*/ 257 h 274"/>
                <a:gd name="T16" fmla="*/ 0 w 377"/>
                <a:gd name="T17" fmla="*/ 218 h 274"/>
                <a:gd name="T18" fmla="*/ 8 w 377"/>
                <a:gd name="T19" fmla="*/ 163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7"/>
                <a:gd name="T31" fmla="*/ 0 h 274"/>
                <a:gd name="T32" fmla="*/ 377 w 377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7" h="274">
                  <a:moveTo>
                    <a:pt x="8" y="163"/>
                  </a:moveTo>
                  <a:lnTo>
                    <a:pt x="54" y="116"/>
                  </a:lnTo>
                  <a:lnTo>
                    <a:pt x="90" y="0"/>
                  </a:lnTo>
                  <a:lnTo>
                    <a:pt x="98" y="62"/>
                  </a:lnTo>
                  <a:lnTo>
                    <a:pt x="181" y="148"/>
                  </a:lnTo>
                  <a:lnTo>
                    <a:pt x="376" y="227"/>
                  </a:lnTo>
                  <a:lnTo>
                    <a:pt x="218" y="273"/>
                  </a:lnTo>
                  <a:lnTo>
                    <a:pt x="36" y="257"/>
                  </a:lnTo>
                  <a:lnTo>
                    <a:pt x="0" y="218"/>
                  </a:lnTo>
                  <a:lnTo>
                    <a:pt x="8" y="16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088" y="837"/>
              <a:ext cx="897" cy="1446"/>
            </a:xfrm>
            <a:custGeom>
              <a:avLst/>
              <a:gdLst>
                <a:gd name="T0" fmla="*/ 28 w 897"/>
                <a:gd name="T1" fmla="*/ 505 h 1446"/>
                <a:gd name="T2" fmla="*/ 0 w 897"/>
                <a:gd name="T3" fmla="*/ 414 h 1446"/>
                <a:gd name="T4" fmla="*/ 61 w 897"/>
                <a:gd name="T5" fmla="*/ 236 h 1446"/>
                <a:gd name="T6" fmla="*/ 92 w 897"/>
                <a:gd name="T7" fmla="*/ 200 h 1446"/>
                <a:gd name="T8" fmla="*/ 99 w 897"/>
                <a:gd name="T9" fmla="*/ 134 h 1446"/>
                <a:gd name="T10" fmla="*/ 164 w 897"/>
                <a:gd name="T11" fmla="*/ 37 h 1446"/>
                <a:gd name="T12" fmla="*/ 223 w 897"/>
                <a:gd name="T13" fmla="*/ 0 h 1446"/>
                <a:gd name="T14" fmla="*/ 223 w 897"/>
                <a:gd name="T15" fmla="*/ 64 h 1446"/>
                <a:gd name="T16" fmla="*/ 297 w 897"/>
                <a:gd name="T17" fmla="*/ 27 h 1446"/>
                <a:gd name="T18" fmla="*/ 262 w 897"/>
                <a:gd name="T19" fmla="*/ 69 h 1446"/>
                <a:gd name="T20" fmla="*/ 359 w 897"/>
                <a:gd name="T21" fmla="*/ 32 h 1446"/>
                <a:gd name="T22" fmla="*/ 387 w 897"/>
                <a:gd name="T23" fmla="*/ 41 h 1446"/>
                <a:gd name="T24" fmla="*/ 350 w 897"/>
                <a:gd name="T25" fmla="*/ 96 h 1446"/>
                <a:gd name="T26" fmla="*/ 387 w 897"/>
                <a:gd name="T27" fmla="*/ 96 h 1446"/>
                <a:gd name="T28" fmla="*/ 368 w 897"/>
                <a:gd name="T29" fmla="*/ 200 h 1446"/>
                <a:gd name="T30" fmla="*/ 400 w 897"/>
                <a:gd name="T31" fmla="*/ 243 h 1446"/>
                <a:gd name="T32" fmla="*/ 368 w 897"/>
                <a:gd name="T33" fmla="*/ 505 h 1446"/>
                <a:gd name="T34" fmla="*/ 505 w 897"/>
                <a:gd name="T35" fmla="*/ 532 h 1446"/>
                <a:gd name="T36" fmla="*/ 664 w 897"/>
                <a:gd name="T37" fmla="*/ 681 h 1446"/>
                <a:gd name="T38" fmla="*/ 785 w 897"/>
                <a:gd name="T39" fmla="*/ 832 h 1446"/>
                <a:gd name="T40" fmla="*/ 896 w 897"/>
                <a:gd name="T41" fmla="*/ 1165 h 1446"/>
                <a:gd name="T42" fmla="*/ 778 w 897"/>
                <a:gd name="T43" fmla="*/ 1338 h 1446"/>
                <a:gd name="T44" fmla="*/ 664 w 897"/>
                <a:gd name="T45" fmla="*/ 1370 h 1446"/>
                <a:gd name="T46" fmla="*/ 664 w 897"/>
                <a:gd name="T47" fmla="*/ 1439 h 1446"/>
                <a:gd name="T48" fmla="*/ 639 w 897"/>
                <a:gd name="T49" fmla="*/ 1445 h 1446"/>
                <a:gd name="T50" fmla="*/ 613 w 897"/>
                <a:gd name="T51" fmla="*/ 1231 h 1446"/>
                <a:gd name="T52" fmla="*/ 592 w 897"/>
                <a:gd name="T53" fmla="*/ 1165 h 1446"/>
                <a:gd name="T54" fmla="*/ 523 w 897"/>
                <a:gd name="T55" fmla="*/ 1242 h 1446"/>
                <a:gd name="T56" fmla="*/ 403 w 897"/>
                <a:gd name="T57" fmla="*/ 1332 h 1446"/>
                <a:gd name="T58" fmla="*/ 434 w 897"/>
                <a:gd name="T59" fmla="*/ 1365 h 1446"/>
                <a:gd name="T60" fmla="*/ 397 w 897"/>
                <a:gd name="T61" fmla="*/ 1408 h 1446"/>
                <a:gd name="T62" fmla="*/ 350 w 897"/>
                <a:gd name="T63" fmla="*/ 1252 h 1446"/>
                <a:gd name="T64" fmla="*/ 327 w 897"/>
                <a:gd name="T65" fmla="*/ 1010 h 1446"/>
                <a:gd name="T66" fmla="*/ 344 w 897"/>
                <a:gd name="T67" fmla="*/ 725 h 1446"/>
                <a:gd name="T68" fmla="*/ 291 w 897"/>
                <a:gd name="T69" fmla="*/ 962 h 1446"/>
                <a:gd name="T70" fmla="*/ 182 w 897"/>
                <a:gd name="T71" fmla="*/ 989 h 1446"/>
                <a:gd name="T72" fmla="*/ 257 w 897"/>
                <a:gd name="T73" fmla="*/ 886 h 1446"/>
                <a:gd name="T74" fmla="*/ 316 w 897"/>
                <a:gd name="T75" fmla="*/ 704 h 1446"/>
                <a:gd name="T76" fmla="*/ 309 w 897"/>
                <a:gd name="T77" fmla="*/ 597 h 1446"/>
                <a:gd name="T78" fmla="*/ 348 w 897"/>
                <a:gd name="T79" fmla="*/ 526 h 1446"/>
                <a:gd name="T80" fmla="*/ 338 w 897"/>
                <a:gd name="T81" fmla="*/ 430 h 1446"/>
                <a:gd name="T82" fmla="*/ 297 w 897"/>
                <a:gd name="T83" fmla="*/ 392 h 1446"/>
                <a:gd name="T84" fmla="*/ 266 w 897"/>
                <a:gd name="T85" fmla="*/ 392 h 1446"/>
                <a:gd name="T86" fmla="*/ 226 w 897"/>
                <a:gd name="T87" fmla="*/ 489 h 1446"/>
                <a:gd name="T88" fmla="*/ 213 w 897"/>
                <a:gd name="T89" fmla="*/ 402 h 1446"/>
                <a:gd name="T90" fmla="*/ 257 w 897"/>
                <a:gd name="T91" fmla="*/ 306 h 1446"/>
                <a:gd name="T92" fmla="*/ 218 w 897"/>
                <a:gd name="T93" fmla="*/ 278 h 1446"/>
                <a:gd name="T94" fmla="*/ 229 w 897"/>
                <a:gd name="T95" fmla="*/ 224 h 1446"/>
                <a:gd name="T96" fmla="*/ 176 w 897"/>
                <a:gd name="T97" fmla="*/ 200 h 1446"/>
                <a:gd name="T98" fmla="*/ 182 w 897"/>
                <a:gd name="T99" fmla="*/ 172 h 1446"/>
                <a:gd name="T100" fmla="*/ 158 w 897"/>
                <a:gd name="T101" fmla="*/ 172 h 1446"/>
                <a:gd name="T102" fmla="*/ 53 w 897"/>
                <a:gd name="T103" fmla="*/ 311 h 1446"/>
                <a:gd name="T104" fmla="*/ 28 w 897"/>
                <a:gd name="T105" fmla="*/ 505 h 14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7"/>
                <a:gd name="T160" fmla="*/ 0 h 1446"/>
                <a:gd name="T161" fmla="*/ 897 w 897"/>
                <a:gd name="T162" fmla="*/ 1446 h 14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7" h="1446">
                  <a:moveTo>
                    <a:pt x="28" y="505"/>
                  </a:moveTo>
                  <a:lnTo>
                    <a:pt x="0" y="414"/>
                  </a:lnTo>
                  <a:lnTo>
                    <a:pt x="61" y="236"/>
                  </a:lnTo>
                  <a:lnTo>
                    <a:pt x="92" y="200"/>
                  </a:lnTo>
                  <a:lnTo>
                    <a:pt x="99" y="134"/>
                  </a:lnTo>
                  <a:lnTo>
                    <a:pt x="164" y="37"/>
                  </a:lnTo>
                  <a:lnTo>
                    <a:pt x="223" y="0"/>
                  </a:lnTo>
                  <a:lnTo>
                    <a:pt x="223" y="64"/>
                  </a:lnTo>
                  <a:lnTo>
                    <a:pt x="297" y="27"/>
                  </a:lnTo>
                  <a:lnTo>
                    <a:pt x="262" y="69"/>
                  </a:lnTo>
                  <a:lnTo>
                    <a:pt x="359" y="32"/>
                  </a:lnTo>
                  <a:lnTo>
                    <a:pt x="387" y="41"/>
                  </a:lnTo>
                  <a:lnTo>
                    <a:pt x="350" y="96"/>
                  </a:lnTo>
                  <a:lnTo>
                    <a:pt x="387" y="96"/>
                  </a:lnTo>
                  <a:lnTo>
                    <a:pt x="368" y="200"/>
                  </a:lnTo>
                  <a:lnTo>
                    <a:pt x="400" y="243"/>
                  </a:lnTo>
                  <a:lnTo>
                    <a:pt x="368" y="505"/>
                  </a:lnTo>
                  <a:lnTo>
                    <a:pt x="505" y="532"/>
                  </a:lnTo>
                  <a:lnTo>
                    <a:pt x="664" y="681"/>
                  </a:lnTo>
                  <a:lnTo>
                    <a:pt x="785" y="832"/>
                  </a:lnTo>
                  <a:lnTo>
                    <a:pt x="896" y="1165"/>
                  </a:lnTo>
                  <a:lnTo>
                    <a:pt x="778" y="1338"/>
                  </a:lnTo>
                  <a:lnTo>
                    <a:pt x="664" y="1370"/>
                  </a:lnTo>
                  <a:lnTo>
                    <a:pt x="664" y="1439"/>
                  </a:lnTo>
                  <a:lnTo>
                    <a:pt x="639" y="1445"/>
                  </a:lnTo>
                  <a:lnTo>
                    <a:pt x="613" y="1231"/>
                  </a:lnTo>
                  <a:lnTo>
                    <a:pt x="592" y="1165"/>
                  </a:lnTo>
                  <a:lnTo>
                    <a:pt x="523" y="1242"/>
                  </a:lnTo>
                  <a:lnTo>
                    <a:pt x="403" y="1332"/>
                  </a:lnTo>
                  <a:lnTo>
                    <a:pt x="434" y="1365"/>
                  </a:lnTo>
                  <a:lnTo>
                    <a:pt x="397" y="1408"/>
                  </a:lnTo>
                  <a:lnTo>
                    <a:pt x="350" y="1252"/>
                  </a:lnTo>
                  <a:lnTo>
                    <a:pt x="327" y="1010"/>
                  </a:lnTo>
                  <a:lnTo>
                    <a:pt x="344" y="725"/>
                  </a:lnTo>
                  <a:lnTo>
                    <a:pt x="291" y="962"/>
                  </a:lnTo>
                  <a:lnTo>
                    <a:pt x="182" y="989"/>
                  </a:lnTo>
                  <a:lnTo>
                    <a:pt x="257" y="886"/>
                  </a:lnTo>
                  <a:lnTo>
                    <a:pt x="316" y="704"/>
                  </a:lnTo>
                  <a:lnTo>
                    <a:pt x="309" y="597"/>
                  </a:lnTo>
                  <a:lnTo>
                    <a:pt x="348" y="526"/>
                  </a:lnTo>
                  <a:lnTo>
                    <a:pt x="338" y="430"/>
                  </a:lnTo>
                  <a:lnTo>
                    <a:pt x="297" y="392"/>
                  </a:lnTo>
                  <a:lnTo>
                    <a:pt x="266" y="392"/>
                  </a:lnTo>
                  <a:lnTo>
                    <a:pt x="226" y="489"/>
                  </a:lnTo>
                  <a:lnTo>
                    <a:pt x="213" y="402"/>
                  </a:lnTo>
                  <a:lnTo>
                    <a:pt x="257" y="306"/>
                  </a:lnTo>
                  <a:lnTo>
                    <a:pt x="218" y="278"/>
                  </a:lnTo>
                  <a:lnTo>
                    <a:pt x="229" y="224"/>
                  </a:lnTo>
                  <a:lnTo>
                    <a:pt x="176" y="200"/>
                  </a:lnTo>
                  <a:lnTo>
                    <a:pt x="182" y="172"/>
                  </a:lnTo>
                  <a:lnTo>
                    <a:pt x="158" y="172"/>
                  </a:lnTo>
                  <a:lnTo>
                    <a:pt x="53" y="311"/>
                  </a:lnTo>
                  <a:lnTo>
                    <a:pt x="28" y="50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352" y="1268"/>
              <a:ext cx="52" cy="113"/>
            </a:xfrm>
            <a:custGeom>
              <a:avLst/>
              <a:gdLst>
                <a:gd name="T0" fmla="*/ 15 w 52"/>
                <a:gd name="T1" fmla="*/ 31 h 113"/>
                <a:gd name="T2" fmla="*/ 37 w 52"/>
                <a:gd name="T3" fmla="*/ 77 h 113"/>
                <a:gd name="T4" fmla="*/ 23 w 52"/>
                <a:gd name="T5" fmla="*/ 112 h 113"/>
                <a:gd name="T6" fmla="*/ 0 w 52"/>
                <a:gd name="T7" fmla="*/ 87 h 113"/>
                <a:gd name="T8" fmla="*/ 0 w 52"/>
                <a:gd name="T9" fmla="*/ 10 h 113"/>
                <a:gd name="T10" fmla="*/ 31 w 52"/>
                <a:gd name="T11" fmla="*/ 0 h 113"/>
                <a:gd name="T12" fmla="*/ 51 w 52"/>
                <a:gd name="T13" fmla="*/ 15 h 113"/>
                <a:gd name="T14" fmla="*/ 29 w 52"/>
                <a:gd name="T15" fmla="*/ 5 h 113"/>
                <a:gd name="T16" fmla="*/ 15 w 52"/>
                <a:gd name="T17" fmla="*/ 31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113"/>
                <a:gd name="T29" fmla="*/ 52 w 52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113">
                  <a:moveTo>
                    <a:pt x="15" y="31"/>
                  </a:moveTo>
                  <a:lnTo>
                    <a:pt x="37" y="77"/>
                  </a:lnTo>
                  <a:lnTo>
                    <a:pt x="23" y="112"/>
                  </a:lnTo>
                  <a:lnTo>
                    <a:pt x="0" y="87"/>
                  </a:lnTo>
                  <a:lnTo>
                    <a:pt x="0" y="10"/>
                  </a:lnTo>
                  <a:lnTo>
                    <a:pt x="31" y="0"/>
                  </a:lnTo>
                  <a:lnTo>
                    <a:pt x="51" y="15"/>
                  </a:lnTo>
                  <a:lnTo>
                    <a:pt x="29" y="5"/>
                  </a:lnTo>
                  <a:lnTo>
                    <a:pt x="15" y="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070" y="1220"/>
              <a:ext cx="31" cy="62"/>
            </a:xfrm>
            <a:custGeom>
              <a:avLst/>
              <a:gdLst>
                <a:gd name="T0" fmla="*/ 0 w 31"/>
                <a:gd name="T1" fmla="*/ 0 h 62"/>
                <a:gd name="T2" fmla="*/ 30 w 31"/>
                <a:gd name="T3" fmla="*/ 37 h 62"/>
                <a:gd name="T4" fmla="*/ 3 w 31"/>
                <a:gd name="T5" fmla="*/ 61 h 62"/>
                <a:gd name="T6" fmla="*/ 0 w 31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62"/>
                <a:gd name="T14" fmla="*/ 31 w 31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62">
                  <a:moveTo>
                    <a:pt x="0" y="0"/>
                  </a:moveTo>
                  <a:lnTo>
                    <a:pt x="30" y="37"/>
                  </a:lnTo>
                  <a:lnTo>
                    <a:pt x="3" y="6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148" y="1200"/>
              <a:ext cx="80" cy="76"/>
            </a:xfrm>
            <a:custGeom>
              <a:avLst/>
              <a:gdLst>
                <a:gd name="T0" fmla="*/ 0 w 80"/>
                <a:gd name="T1" fmla="*/ 0 h 76"/>
                <a:gd name="T2" fmla="*/ 14 w 80"/>
                <a:gd name="T3" fmla="*/ 32 h 76"/>
                <a:gd name="T4" fmla="*/ 58 w 80"/>
                <a:gd name="T5" fmla="*/ 45 h 76"/>
                <a:gd name="T6" fmla="*/ 79 w 80"/>
                <a:gd name="T7" fmla="*/ 75 h 76"/>
                <a:gd name="T8" fmla="*/ 51 w 80"/>
                <a:gd name="T9" fmla="*/ 19 h 76"/>
                <a:gd name="T10" fmla="*/ 0 w 80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76"/>
                <a:gd name="T20" fmla="*/ 80 w 80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76">
                  <a:moveTo>
                    <a:pt x="0" y="0"/>
                  </a:moveTo>
                  <a:lnTo>
                    <a:pt x="14" y="32"/>
                  </a:lnTo>
                  <a:lnTo>
                    <a:pt x="58" y="45"/>
                  </a:lnTo>
                  <a:lnTo>
                    <a:pt x="79" y="75"/>
                  </a:lnTo>
                  <a:lnTo>
                    <a:pt x="51" y="1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106" y="1267"/>
              <a:ext cx="205" cy="211"/>
            </a:xfrm>
            <a:custGeom>
              <a:avLst/>
              <a:gdLst>
                <a:gd name="T0" fmla="*/ 204 w 205"/>
                <a:gd name="T1" fmla="*/ 59 h 211"/>
                <a:gd name="T2" fmla="*/ 120 w 205"/>
                <a:gd name="T3" fmla="*/ 118 h 211"/>
                <a:gd name="T4" fmla="*/ 109 w 205"/>
                <a:gd name="T5" fmla="*/ 170 h 211"/>
                <a:gd name="T6" fmla="*/ 86 w 205"/>
                <a:gd name="T7" fmla="*/ 210 h 211"/>
                <a:gd name="T8" fmla="*/ 30 w 205"/>
                <a:gd name="T9" fmla="*/ 190 h 211"/>
                <a:gd name="T10" fmla="*/ 0 w 205"/>
                <a:gd name="T11" fmla="*/ 92 h 211"/>
                <a:gd name="T12" fmla="*/ 7 w 205"/>
                <a:gd name="T13" fmla="*/ 72 h 211"/>
                <a:gd name="T14" fmla="*/ 42 w 205"/>
                <a:gd name="T15" fmla="*/ 170 h 211"/>
                <a:gd name="T16" fmla="*/ 79 w 205"/>
                <a:gd name="T17" fmla="*/ 185 h 211"/>
                <a:gd name="T18" fmla="*/ 105 w 205"/>
                <a:gd name="T19" fmla="*/ 152 h 211"/>
                <a:gd name="T20" fmla="*/ 105 w 205"/>
                <a:gd name="T21" fmla="*/ 79 h 211"/>
                <a:gd name="T22" fmla="*/ 75 w 205"/>
                <a:gd name="T23" fmla="*/ 26 h 211"/>
                <a:gd name="T24" fmla="*/ 48 w 205"/>
                <a:gd name="T25" fmla="*/ 26 h 211"/>
                <a:gd name="T26" fmla="*/ 11 w 205"/>
                <a:gd name="T27" fmla="*/ 47 h 211"/>
                <a:gd name="T28" fmla="*/ 15 w 205"/>
                <a:gd name="T29" fmla="*/ 19 h 211"/>
                <a:gd name="T30" fmla="*/ 56 w 205"/>
                <a:gd name="T31" fmla="*/ 0 h 211"/>
                <a:gd name="T32" fmla="*/ 94 w 205"/>
                <a:gd name="T33" fmla="*/ 26 h 211"/>
                <a:gd name="T34" fmla="*/ 124 w 205"/>
                <a:gd name="T35" fmla="*/ 92 h 211"/>
                <a:gd name="T36" fmla="*/ 204 w 205"/>
                <a:gd name="T37" fmla="*/ 33 h 211"/>
                <a:gd name="T38" fmla="*/ 204 w 205"/>
                <a:gd name="T39" fmla="*/ 59 h 2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5"/>
                <a:gd name="T61" fmla="*/ 0 h 211"/>
                <a:gd name="T62" fmla="*/ 205 w 205"/>
                <a:gd name="T63" fmla="*/ 211 h 2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5" h="211">
                  <a:moveTo>
                    <a:pt x="204" y="59"/>
                  </a:moveTo>
                  <a:lnTo>
                    <a:pt x="120" y="118"/>
                  </a:lnTo>
                  <a:lnTo>
                    <a:pt x="109" y="170"/>
                  </a:lnTo>
                  <a:lnTo>
                    <a:pt x="86" y="210"/>
                  </a:lnTo>
                  <a:lnTo>
                    <a:pt x="30" y="190"/>
                  </a:lnTo>
                  <a:lnTo>
                    <a:pt x="0" y="92"/>
                  </a:lnTo>
                  <a:lnTo>
                    <a:pt x="7" y="72"/>
                  </a:lnTo>
                  <a:lnTo>
                    <a:pt x="42" y="170"/>
                  </a:lnTo>
                  <a:lnTo>
                    <a:pt x="79" y="185"/>
                  </a:lnTo>
                  <a:lnTo>
                    <a:pt x="105" y="152"/>
                  </a:lnTo>
                  <a:lnTo>
                    <a:pt x="105" y="79"/>
                  </a:lnTo>
                  <a:lnTo>
                    <a:pt x="75" y="26"/>
                  </a:lnTo>
                  <a:lnTo>
                    <a:pt x="48" y="26"/>
                  </a:lnTo>
                  <a:lnTo>
                    <a:pt x="11" y="47"/>
                  </a:lnTo>
                  <a:lnTo>
                    <a:pt x="15" y="19"/>
                  </a:lnTo>
                  <a:lnTo>
                    <a:pt x="56" y="0"/>
                  </a:lnTo>
                  <a:lnTo>
                    <a:pt x="94" y="26"/>
                  </a:lnTo>
                  <a:lnTo>
                    <a:pt x="124" y="92"/>
                  </a:lnTo>
                  <a:lnTo>
                    <a:pt x="204" y="33"/>
                  </a:lnTo>
                  <a:lnTo>
                    <a:pt x="204" y="5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035" y="1316"/>
              <a:ext cx="69" cy="141"/>
            </a:xfrm>
            <a:custGeom>
              <a:avLst/>
              <a:gdLst>
                <a:gd name="T0" fmla="*/ 68 w 69"/>
                <a:gd name="T1" fmla="*/ 0 h 141"/>
                <a:gd name="T2" fmla="*/ 15 w 69"/>
                <a:gd name="T3" fmla="*/ 0 h 141"/>
                <a:gd name="T4" fmla="*/ 0 w 69"/>
                <a:gd name="T5" fmla="*/ 82 h 141"/>
                <a:gd name="T6" fmla="*/ 33 w 69"/>
                <a:gd name="T7" fmla="*/ 140 h 141"/>
                <a:gd name="T8" fmla="*/ 36 w 69"/>
                <a:gd name="T9" fmla="*/ 121 h 141"/>
                <a:gd name="T10" fmla="*/ 11 w 69"/>
                <a:gd name="T11" fmla="*/ 69 h 141"/>
                <a:gd name="T12" fmla="*/ 25 w 69"/>
                <a:gd name="T13" fmla="*/ 12 h 141"/>
                <a:gd name="T14" fmla="*/ 57 w 69"/>
                <a:gd name="T15" fmla="*/ 12 h 141"/>
                <a:gd name="T16" fmla="*/ 68 w 69"/>
                <a:gd name="T17" fmla="*/ 64 h 141"/>
                <a:gd name="T18" fmla="*/ 68 w 69"/>
                <a:gd name="T19" fmla="*/ 0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141"/>
                <a:gd name="T32" fmla="*/ 69 w 69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141">
                  <a:moveTo>
                    <a:pt x="68" y="0"/>
                  </a:moveTo>
                  <a:lnTo>
                    <a:pt x="15" y="0"/>
                  </a:lnTo>
                  <a:lnTo>
                    <a:pt x="0" y="82"/>
                  </a:lnTo>
                  <a:lnTo>
                    <a:pt x="33" y="140"/>
                  </a:lnTo>
                  <a:lnTo>
                    <a:pt x="36" y="121"/>
                  </a:lnTo>
                  <a:lnTo>
                    <a:pt x="11" y="69"/>
                  </a:lnTo>
                  <a:lnTo>
                    <a:pt x="25" y="12"/>
                  </a:lnTo>
                  <a:lnTo>
                    <a:pt x="57" y="12"/>
                  </a:lnTo>
                  <a:lnTo>
                    <a:pt x="68" y="64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020" y="1362"/>
              <a:ext cx="384" cy="553"/>
            </a:xfrm>
            <a:custGeom>
              <a:avLst/>
              <a:gdLst>
                <a:gd name="T0" fmla="*/ 96 w 384"/>
                <a:gd name="T1" fmla="*/ 26 h 553"/>
                <a:gd name="T2" fmla="*/ 19 w 384"/>
                <a:gd name="T3" fmla="*/ 212 h 553"/>
                <a:gd name="T4" fmla="*/ 19 w 384"/>
                <a:gd name="T5" fmla="*/ 265 h 553"/>
                <a:gd name="T6" fmla="*/ 56 w 384"/>
                <a:gd name="T7" fmla="*/ 265 h 553"/>
                <a:gd name="T8" fmla="*/ 119 w 384"/>
                <a:gd name="T9" fmla="*/ 193 h 553"/>
                <a:gd name="T10" fmla="*/ 157 w 384"/>
                <a:gd name="T11" fmla="*/ 140 h 553"/>
                <a:gd name="T12" fmla="*/ 138 w 384"/>
                <a:gd name="T13" fmla="*/ 220 h 553"/>
                <a:gd name="T14" fmla="*/ 160 w 384"/>
                <a:gd name="T15" fmla="*/ 246 h 553"/>
                <a:gd name="T16" fmla="*/ 242 w 384"/>
                <a:gd name="T17" fmla="*/ 233 h 553"/>
                <a:gd name="T18" fmla="*/ 237 w 384"/>
                <a:gd name="T19" fmla="*/ 200 h 553"/>
                <a:gd name="T20" fmla="*/ 322 w 384"/>
                <a:gd name="T21" fmla="*/ 272 h 553"/>
                <a:gd name="T22" fmla="*/ 273 w 384"/>
                <a:gd name="T23" fmla="*/ 246 h 553"/>
                <a:gd name="T24" fmla="*/ 165 w 384"/>
                <a:gd name="T25" fmla="*/ 265 h 553"/>
                <a:gd name="T26" fmla="*/ 234 w 384"/>
                <a:gd name="T27" fmla="*/ 398 h 553"/>
                <a:gd name="T28" fmla="*/ 306 w 384"/>
                <a:gd name="T29" fmla="*/ 432 h 553"/>
                <a:gd name="T30" fmla="*/ 383 w 384"/>
                <a:gd name="T31" fmla="*/ 544 h 553"/>
                <a:gd name="T32" fmla="*/ 310 w 384"/>
                <a:gd name="T33" fmla="*/ 465 h 553"/>
                <a:gd name="T34" fmla="*/ 253 w 384"/>
                <a:gd name="T35" fmla="*/ 552 h 553"/>
                <a:gd name="T36" fmla="*/ 237 w 384"/>
                <a:gd name="T37" fmla="*/ 418 h 553"/>
                <a:gd name="T38" fmla="*/ 146 w 384"/>
                <a:gd name="T39" fmla="*/ 313 h 553"/>
                <a:gd name="T40" fmla="*/ 11 w 384"/>
                <a:gd name="T41" fmla="*/ 292 h 553"/>
                <a:gd name="T42" fmla="*/ 0 w 384"/>
                <a:gd name="T43" fmla="*/ 272 h 553"/>
                <a:gd name="T44" fmla="*/ 4 w 384"/>
                <a:gd name="T45" fmla="*/ 207 h 553"/>
                <a:gd name="T46" fmla="*/ 26 w 384"/>
                <a:gd name="T47" fmla="*/ 133 h 553"/>
                <a:gd name="T48" fmla="*/ 87 w 384"/>
                <a:gd name="T49" fmla="*/ 0 h 553"/>
                <a:gd name="T50" fmla="*/ 96 w 384"/>
                <a:gd name="T51" fmla="*/ 26 h 5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4"/>
                <a:gd name="T79" fmla="*/ 0 h 553"/>
                <a:gd name="T80" fmla="*/ 384 w 384"/>
                <a:gd name="T81" fmla="*/ 553 h 5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4" h="553">
                  <a:moveTo>
                    <a:pt x="96" y="26"/>
                  </a:moveTo>
                  <a:lnTo>
                    <a:pt x="19" y="212"/>
                  </a:lnTo>
                  <a:lnTo>
                    <a:pt x="19" y="265"/>
                  </a:lnTo>
                  <a:lnTo>
                    <a:pt x="56" y="265"/>
                  </a:lnTo>
                  <a:lnTo>
                    <a:pt x="119" y="193"/>
                  </a:lnTo>
                  <a:lnTo>
                    <a:pt x="157" y="140"/>
                  </a:lnTo>
                  <a:lnTo>
                    <a:pt x="138" y="220"/>
                  </a:lnTo>
                  <a:lnTo>
                    <a:pt x="160" y="246"/>
                  </a:lnTo>
                  <a:lnTo>
                    <a:pt x="242" y="233"/>
                  </a:lnTo>
                  <a:lnTo>
                    <a:pt x="237" y="200"/>
                  </a:lnTo>
                  <a:lnTo>
                    <a:pt x="322" y="272"/>
                  </a:lnTo>
                  <a:lnTo>
                    <a:pt x="273" y="246"/>
                  </a:lnTo>
                  <a:lnTo>
                    <a:pt x="165" y="265"/>
                  </a:lnTo>
                  <a:lnTo>
                    <a:pt x="234" y="398"/>
                  </a:lnTo>
                  <a:lnTo>
                    <a:pt x="306" y="432"/>
                  </a:lnTo>
                  <a:lnTo>
                    <a:pt x="383" y="544"/>
                  </a:lnTo>
                  <a:lnTo>
                    <a:pt x="310" y="465"/>
                  </a:lnTo>
                  <a:lnTo>
                    <a:pt x="253" y="552"/>
                  </a:lnTo>
                  <a:lnTo>
                    <a:pt x="237" y="418"/>
                  </a:lnTo>
                  <a:lnTo>
                    <a:pt x="146" y="313"/>
                  </a:lnTo>
                  <a:lnTo>
                    <a:pt x="11" y="292"/>
                  </a:lnTo>
                  <a:lnTo>
                    <a:pt x="0" y="272"/>
                  </a:lnTo>
                  <a:lnTo>
                    <a:pt x="4" y="207"/>
                  </a:lnTo>
                  <a:lnTo>
                    <a:pt x="26" y="133"/>
                  </a:lnTo>
                  <a:lnTo>
                    <a:pt x="87" y="0"/>
                  </a:lnTo>
                  <a:lnTo>
                    <a:pt x="96" y="2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759" y="1652"/>
              <a:ext cx="1252" cy="1594"/>
            </a:xfrm>
            <a:custGeom>
              <a:avLst/>
              <a:gdLst>
                <a:gd name="T0" fmla="*/ 415 w 1252"/>
                <a:gd name="T1" fmla="*/ 12 h 1594"/>
                <a:gd name="T2" fmla="*/ 391 w 1252"/>
                <a:gd name="T3" fmla="*/ 307 h 1594"/>
                <a:gd name="T4" fmla="*/ 388 w 1252"/>
                <a:gd name="T5" fmla="*/ 535 h 1594"/>
                <a:gd name="T6" fmla="*/ 408 w 1252"/>
                <a:gd name="T7" fmla="*/ 661 h 1594"/>
                <a:gd name="T8" fmla="*/ 488 w 1252"/>
                <a:gd name="T9" fmla="*/ 749 h 1594"/>
                <a:gd name="T10" fmla="*/ 472 w 1252"/>
                <a:gd name="T11" fmla="*/ 543 h 1594"/>
                <a:gd name="T12" fmla="*/ 484 w 1252"/>
                <a:gd name="T13" fmla="*/ 307 h 1594"/>
                <a:gd name="T14" fmla="*/ 526 w 1252"/>
                <a:gd name="T15" fmla="*/ 214 h 1594"/>
                <a:gd name="T16" fmla="*/ 573 w 1252"/>
                <a:gd name="T17" fmla="*/ 521 h 1594"/>
                <a:gd name="T18" fmla="*/ 643 w 1252"/>
                <a:gd name="T19" fmla="*/ 689 h 1594"/>
                <a:gd name="T20" fmla="*/ 737 w 1252"/>
                <a:gd name="T21" fmla="*/ 622 h 1594"/>
                <a:gd name="T22" fmla="*/ 806 w 1252"/>
                <a:gd name="T23" fmla="*/ 789 h 1594"/>
                <a:gd name="T24" fmla="*/ 863 w 1252"/>
                <a:gd name="T25" fmla="*/ 1124 h 1594"/>
                <a:gd name="T26" fmla="*/ 892 w 1252"/>
                <a:gd name="T27" fmla="*/ 1069 h 1594"/>
                <a:gd name="T28" fmla="*/ 930 w 1252"/>
                <a:gd name="T29" fmla="*/ 1117 h 1594"/>
                <a:gd name="T30" fmla="*/ 996 w 1252"/>
                <a:gd name="T31" fmla="*/ 937 h 1594"/>
                <a:gd name="T32" fmla="*/ 1062 w 1252"/>
                <a:gd name="T33" fmla="*/ 856 h 1594"/>
                <a:gd name="T34" fmla="*/ 1107 w 1252"/>
                <a:gd name="T35" fmla="*/ 950 h 1594"/>
                <a:gd name="T36" fmla="*/ 1251 w 1252"/>
                <a:gd name="T37" fmla="*/ 976 h 1594"/>
                <a:gd name="T38" fmla="*/ 1247 w 1252"/>
                <a:gd name="T39" fmla="*/ 1211 h 1594"/>
                <a:gd name="T40" fmla="*/ 1196 w 1252"/>
                <a:gd name="T41" fmla="*/ 1377 h 1594"/>
                <a:gd name="T42" fmla="*/ 1051 w 1252"/>
                <a:gd name="T43" fmla="*/ 1573 h 1594"/>
                <a:gd name="T44" fmla="*/ 1023 w 1252"/>
                <a:gd name="T45" fmla="*/ 1552 h 1594"/>
                <a:gd name="T46" fmla="*/ 1041 w 1252"/>
                <a:gd name="T47" fmla="*/ 1479 h 1594"/>
                <a:gd name="T48" fmla="*/ 1041 w 1252"/>
                <a:gd name="T49" fmla="*/ 1373 h 1594"/>
                <a:gd name="T50" fmla="*/ 980 w 1252"/>
                <a:gd name="T51" fmla="*/ 1373 h 1594"/>
                <a:gd name="T52" fmla="*/ 911 w 1252"/>
                <a:gd name="T53" fmla="*/ 1278 h 1594"/>
                <a:gd name="T54" fmla="*/ 833 w 1252"/>
                <a:gd name="T55" fmla="*/ 1265 h 1594"/>
                <a:gd name="T56" fmla="*/ 728 w 1252"/>
                <a:gd name="T57" fmla="*/ 1131 h 1594"/>
                <a:gd name="T58" fmla="*/ 651 w 1252"/>
                <a:gd name="T59" fmla="*/ 984 h 1594"/>
                <a:gd name="T60" fmla="*/ 643 w 1252"/>
                <a:gd name="T61" fmla="*/ 883 h 1594"/>
                <a:gd name="T62" fmla="*/ 543 w 1252"/>
                <a:gd name="T63" fmla="*/ 1017 h 1594"/>
                <a:gd name="T64" fmla="*/ 512 w 1252"/>
                <a:gd name="T65" fmla="*/ 1111 h 1594"/>
                <a:gd name="T66" fmla="*/ 530 w 1252"/>
                <a:gd name="T67" fmla="*/ 1150 h 1594"/>
                <a:gd name="T68" fmla="*/ 484 w 1252"/>
                <a:gd name="T69" fmla="*/ 1218 h 1594"/>
                <a:gd name="T70" fmla="*/ 518 w 1252"/>
                <a:gd name="T71" fmla="*/ 1265 h 1594"/>
                <a:gd name="T72" fmla="*/ 472 w 1252"/>
                <a:gd name="T73" fmla="*/ 1345 h 1594"/>
                <a:gd name="T74" fmla="*/ 472 w 1252"/>
                <a:gd name="T75" fmla="*/ 1593 h 1594"/>
                <a:gd name="T76" fmla="*/ 356 w 1252"/>
                <a:gd name="T77" fmla="*/ 1566 h 1594"/>
                <a:gd name="T78" fmla="*/ 121 w 1252"/>
                <a:gd name="T79" fmla="*/ 1431 h 1594"/>
                <a:gd name="T80" fmla="*/ 35 w 1252"/>
                <a:gd name="T81" fmla="*/ 1345 h 1594"/>
                <a:gd name="T82" fmla="*/ 0 w 1252"/>
                <a:gd name="T83" fmla="*/ 1271 h 1594"/>
                <a:gd name="T84" fmla="*/ 16 w 1252"/>
                <a:gd name="T85" fmla="*/ 1252 h 1594"/>
                <a:gd name="T86" fmla="*/ 70 w 1252"/>
                <a:gd name="T87" fmla="*/ 1305 h 1594"/>
                <a:gd name="T88" fmla="*/ 163 w 1252"/>
                <a:gd name="T89" fmla="*/ 1364 h 1594"/>
                <a:gd name="T90" fmla="*/ 140 w 1252"/>
                <a:gd name="T91" fmla="*/ 1231 h 1594"/>
                <a:gd name="T92" fmla="*/ 179 w 1252"/>
                <a:gd name="T93" fmla="*/ 1259 h 1594"/>
                <a:gd name="T94" fmla="*/ 154 w 1252"/>
                <a:gd name="T95" fmla="*/ 1031 h 1594"/>
                <a:gd name="T96" fmla="*/ 189 w 1252"/>
                <a:gd name="T97" fmla="*/ 869 h 1594"/>
                <a:gd name="T98" fmla="*/ 264 w 1252"/>
                <a:gd name="T99" fmla="*/ 695 h 1594"/>
                <a:gd name="T100" fmla="*/ 170 w 1252"/>
                <a:gd name="T101" fmla="*/ 668 h 1594"/>
                <a:gd name="T102" fmla="*/ 170 w 1252"/>
                <a:gd name="T103" fmla="*/ 648 h 1594"/>
                <a:gd name="T104" fmla="*/ 210 w 1252"/>
                <a:gd name="T105" fmla="*/ 648 h 1594"/>
                <a:gd name="T106" fmla="*/ 232 w 1252"/>
                <a:gd name="T107" fmla="*/ 561 h 1594"/>
                <a:gd name="T108" fmla="*/ 232 w 1252"/>
                <a:gd name="T109" fmla="*/ 387 h 1594"/>
                <a:gd name="T110" fmla="*/ 210 w 1252"/>
                <a:gd name="T111" fmla="*/ 340 h 1594"/>
                <a:gd name="T112" fmla="*/ 170 w 1252"/>
                <a:gd name="T113" fmla="*/ 335 h 1594"/>
                <a:gd name="T114" fmla="*/ 175 w 1252"/>
                <a:gd name="T115" fmla="*/ 327 h 1594"/>
                <a:gd name="T116" fmla="*/ 284 w 1252"/>
                <a:gd name="T117" fmla="*/ 301 h 1594"/>
                <a:gd name="T118" fmla="*/ 317 w 1252"/>
                <a:gd name="T119" fmla="*/ 0 h 1594"/>
                <a:gd name="T120" fmla="*/ 415 w 1252"/>
                <a:gd name="T121" fmla="*/ 12 h 15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52"/>
                <a:gd name="T184" fmla="*/ 0 h 1594"/>
                <a:gd name="T185" fmla="*/ 1252 w 1252"/>
                <a:gd name="T186" fmla="*/ 1594 h 15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52" h="1594">
                  <a:moveTo>
                    <a:pt x="415" y="12"/>
                  </a:moveTo>
                  <a:lnTo>
                    <a:pt x="391" y="307"/>
                  </a:lnTo>
                  <a:lnTo>
                    <a:pt x="388" y="535"/>
                  </a:lnTo>
                  <a:lnTo>
                    <a:pt x="408" y="661"/>
                  </a:lnTo>
                  <a:lnTo>
                    <a:pt x="488" y="749"/>
                  </a:lnTo>
                  <a:lnTo>
                    <a:pt x="472" y="543"/>
                  </a:lnTo>
                  <a:lnTo>
                    <a:pt x="484" y="307"/>
                  </a:lnTo>
                  <a:lnTo>
                    <a:pt x="526" y="214"/>
                  </a:lnTo>
                  <a:lnTo>
                    <a:pt x="573" y="521"/>
                  </a:lnTo>
                  <a:lnTo>
                    <a:pt x="643" y="689"/>
                  </a:lnTo>
                  <a:lnTo>
                    <a:pt x="737" y="622"/>
                  </a:lnTo>
                  <a:lnTo>
                    <a:pt x="806" y="789"/>
                  </a:lnTo>
                  <a:lnTo>
                    <a:pt x="863" y="1124"/>
                  </a:lnTo>
                  <a:lnTo>
                    <a:pt x="892" y="1069"/>
                  </a:lnTo>
                  <a:lnTo>
                    <a:pt x="930" y="1117"/>
                  </a:lnTo>
                  <a:lnTo>
                    <a:pt x="996" y="937"/>
                  </a:lnTo>
                  <a:lnTo>
                    <a:pt x="1062" y="856"/>
                  </a:lnTo>
                  <a:lnTo>
                    <a:pt x="1107" y="950"/>
                  </a:lnTo>
                  <a:lnTo>
                    <a:pt x="1251" y="976"/>
                  </a:lnTo>
                  <a:lnTo>
                    <a:pt x="1247" y="1211"/>
                  </a:lnTo>
                  <a:lnTo>
                    <a:pt x="1196" y="1377"/>
                  </a:lnTo>
                  <a:lnTo>
                    <a:pt x="1051" y="1573"/>
                  </a:lnTo>
                  <a:lnTo>
                    <a:pt x="1023" y="1552"/>
                  </a:lnTo>
                  <a:lnTo>
                    <a:pt x="1041" y="1479"/>
                  </a:lnTo>
                  <a:lnTo>
                    <a:pt x="1041" y="1373"/>
                  </a:lnTo>
                  <a:lnTo>
                    <a:pt x="980" y="1373"/>
                  </a:lnTo>
                  <a:lnTo>
                    <a:pt x="911" y="1278"/>
                  </a:lnTo>
                  <a:lnTo>
                    <a:pt x="833" y="1265"/>
                  </a:lnTo>
                  <a:lnTo>
                    <a:pt x="728" y="1131"/>
                  </a:lnTo>
                  <a:lnTo>
                    <a:pt x="651" y="984"/>
                  </a:lnTo>
                  <a:lnTo>
                    <a:pt x="643" y="883"/>
                  </a:lnTo>
                  <a:lnTo>
                    <a:pt x="543" y="1017"/>
                  </a:lnTo>
                  <a:lnTo>
                    <a:pt x="512" y="1111"/>
                  </a:lnTo>
                  <a:lnTo>
                    <a:pt x="530" y="1150"/>
                  </a:lnTo>
                  <a:lnTo>
                    <a:pt x="484" y="1218"/>
                  </a:lnTo>
                  <a:lnTo>
                    <a:pt x="518" y="1265"/>
                  </a:lnTo>
                  <a:lnTo>
                    <a:pt x="472" y="1345"/>
                  </a:lnTo>
                  <a:lnTo>
                    <a:pt x="472" y="1593"/>
                  </a:lnTo>
                  <a:lnTo>
                    <a:pt x="356" y="1566"/>
                  </a:lnTo>
                  <a:lnTo>
                    <a:pt x="121" y="1431"/>
                  </a:lnTo>
                  <a:lnTo>
                    <a:pt x="35" y="1345"/>
                  </a:lnTo>
                  <a:lnTo>
                    <a:pt x="0" y="1271"/>
                  </a:lnTo>
                  <a:lnTo>
                    <a:pt x="16" y="1252"/>
                  </a:lnTo>
                  <a:lnTo>
                    <a:pt x="70" y="1305"/>
                  </a:lnTo>
                  <a:lnTo>
                    <a:pt x="163" y="1364"/>
                  </a:lnTo>
                  <a:lnTo>
                    <a:pt x="140" y="1231"/>
                  </a:lnTo>
                  <a:lnTo>
                    <a:pt x="179" y="1259"/>
                  </a:lnTo>
                  <a:lnTo>
                    <a:pt x="154" y="1031"/>
                  </a:lnTo>
                  <a:lnTo>
                    <a:pt x="189" y="869"/>
                  </a:lnTo>
                  <a:lnTo>
                    <a:pt x="264" y="695"/>
                  </a:lnTo>
                  <a:lnTo>
                    <a:pt x="170" y="668"/>
                  </a:lnTo>
                  <a:lnTo>
                    <a:pt x="170" y="648"/>
                  </a:lnTo>
                  <a:lnTo>
                    <a:pt x="210" y="648"/>
                  </a:lnTo>
                  <a:lnTo>
                    <a:pt x="232" y="561"/>
                  </a:lnTo>
                  <a:lnTo>
                    <a:pt x="232" y="387"/>
                  </a:lnTo>
                  <a:lnTo>
                    <a:pt x="210" y="340"/>
                  </a:lnTo>
                  <a:lnTo>
                    <a:pt x="170" y="335"/>
                  </a:lnTo>
                  <a:lnTo>
                    <a:pt x="175" y="327"/>
                  </a:lnTo>
                  <a:lnTo>
                    <a:pt x="284" y="301"/>
                  </a:lnTo>
                  <a:lnTo>
                    <a:pt x="317" y="0"/>
                  </a:lnTo>
                  <a:lnTo>
                    <a:pt x="415" y="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750" y="2028"/>
              <a:ext cx="247" cy="409"/>
            </a:xfrm>
            <a:custGeom>
              <a:avLst/>
              <a:gdLst>
                <a:gd name="T0" fmla="*/ 3 w 247"/>
                <a:gd name="T1" fmla="*/ 225 h 409"/>
                <a:gd name="T2" fmla="*/ 133 w 247"/>
                <a:gd name="T3" fmla="*/ 190 h 409"/>
                <a:gd name="T4" fmla="*/ 222 w 247"/>
                <a:gd name="T5" fmla="*/ 96 h 409"/>
                <a:gd name="T6" fmla="*/ 213 w 247"/>
                <a:gd name="T7" fmla="*/ 3 h 409"/>
                <a:gd name="T8" fmla="*/ 222 w 247"/>
                <a:gd name="T9" fmla="*/ 0 h 409"/>
                <a:gd name="T10" fmla="*/ 246 w 247"/>
                <a:gd name="T11" fmla="*/ 144 h 409"/>
                <a:gd name="T12" fmla="*/ 230 w 247"/>
                <a:gd name="T13" fmla="*/ 248 h 409"/>
                <a:gd name="T14" fmla="*/ 188 w 247"/>
                <a:gd name="T15" fmla="*/ 315 h 409"/>
                <a:gd name="T16" fmla="*/ 161 w 247"/>
                <a:gd name="T17" fmla="*/ 313 h 409"/>
                <a:gd name="T18" fmla="*/ 141 w 247"/>
                <a:gd name="T19" fmla="*/ 364 h 409"/>
                <a:gd name="T20" fmla="*/ 110 w 247"/>
                <a:gd name="T21" fmla="*/ 347 h 409"/>
                <a:gd name="T22" fmla="*/ 86 w 247"/>
                <a:gd name="T23" fmla="*/ 408 h 409"/>
                <a:gd name="T24" fmla="*/ 49 w 247"/>
                <a:gd name="T25" fmla="*/ 384 h 409"/>
                <a:gd name="T26" fmla="*/ 89 w 247"/>
                <a:gd name="T27" fmla="*/ 373 h 409"/>
                <a:gd name="T28" fmla="*/ 101 w 247"/>
                <a:gd name="T29" fmla="*/ 334 h 409"/>
                <a:gd name="T30" fmla="*/ 90 w 247"/>
                <a:gd name="T31" fmla="*/ 248 h 409"/>
                <a:gd name="T32" fmla="*/ 136 w 247"/>
                <a:gd name="T33" fmla="*/ 340 h 409"/>
                <a:gd name="T34" fmla="*/ 151 w 247"/>
                <a:gd name="T35" fmla="*/ 304 h 409"/>
                <a:gd name="T36" fmla="*/ 151 w 247"/>
                <a:gd name="T37" fmla="*/ 220 h 409"/>
                <a:gd name="T38" fmla="*/ 176 w 247"/>
                <a:gd name="T39" fmla="*/ 274 h 409"/>
                <a:gd name="T40" fmla="*/ 204 w 247"/>
                <a:gd name="T41" fmla="*/ 254 h 409"/>
                <a:gd name="T42" fmla="*/ 210 w 247"/>
                <a:gd name="T43" fmla="*/ 199 h 409"/>
                <a:gd name="T44" fmla="*/ 228 w 247"/>
                <a:gd name="T45" fmla="*/ 175 h 409"/>
                <a:gd name="T46" fmla="*/ 224 w 247"/>
                <a:gd name="T47" fmla="*/ 110 h 409"/>
                <a:gd name="T48" fmla="*/ 141 w 247"/>
                <a:gd name="T49" fmla="*/ 202 h 409"/>
                <a:gd name="T50" fmla="*/ 32 w 247"/>
                <a:gd name="T51" fmla="*/ 260 h 409"/>
                <a:gd name="T52" fmla="*/ 45 w 247"/>
                <a:gd name="T53" fmla="*/ 364 h 409"/>
                <a:gd name="T54" fmla="*/ 0 w 247"/>
                <a:gd name="T55" fmla="*/ 248 h 409"/>
                <a:gd name="T56" fmla="*/ 3 w 247"/>
                <a:gd name="T57" fmla="*/ 225 h 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7"/>
                <a:gd name="T88" fmla="*/ 0 h 409"/>
                <a:gd name="T89" fmla="*/ 247 w 247"/>
                <a:gd name="T90" fmla="*/ 409 h 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7" h="409">
                  <a:moveTo>
                    <a:pt x="3" y="225"/>
                  </a:moveTo>
                  <a:lnTo>
                    <a:pt x="133" y="190"/>
                  </a:lnTo>
                  <a:lnTo>
                    <a:pt x="222" y="96"/>
                  </a:lnTo>
                  <a:lnTo>
                    <a:pt x="213" y="3"/>
                  </a:lnTo>
                  <a:lnTo>
                    <a:pt x="222" y="0"/>
                  </a:lnTo>
                  <a:lnTo>
                    <a:pt x="246" y="144"/>
                  </a:lnTo>
                  <a:lnTo>
                    <a:pt x="230" y="248"/>
                  </a:lnTo>
                  <a:lnTo>
                    <a:pt x="188" y="315"/>
                  </a:lnTo>
                  <a:lnTo>
                    <a:pt x="161" y="313"/>
                  </a:lnTo>
                  <a:lnTo>
                    <a:pt x="141" y="364"/>
                  </a:lnTo>
                  <a:lnTo>
                    <a:pt x="110" y="347"/>
                  </a:lnTo>
                  <a:lnTo>
                    <a:pt x="86" y="408"/>
                  </a:lnTo>
                  <a:lnTo>
                    <a:pt x="49" y="384"/>
                  </a:lnTo>
                  <a:lnTo>
                    <a:pt x="89" y="373"/>
                  </a:lnTo>
                  <a:lnTo>
                    <a:pt x="101" y="334"/>
                  </a:lnTo>
                  <a:lnTo>
                    <a:pt x="90" y="248"/>
                  </a:lnTo>
                  <a:lnTo>
                    <a:pt x="136" y="340"/>
                  </a:lnTo>
                  <a:lnTo>
                    <a:pt x="151" y="304"/>
                  </a:lnTo>
                  <a:lnTo>
                    <a:pt x="151" y="220"/>
                  </a:lnTo>
                  <a:lnTo>
                    <a:pt x="176" y="274"/>
                  </a:lnTo>
                  <a:lnTo>
                    <a:pt x="204" y="254"/>
                  </a:lnTo>
                  <a:lnTo>
                    <a:pt x="210" y="199"/>
                  </a:lnTo>
                  <a:lnTo>
                    <a:pt x="228" y="175"/>
                  </a:lnTo>
                  <a:lnTo>
                    <a:pt x="224" y="110"/>
                  </a:lnTo>
                  <a:lnTo>
                    <a:pt x="141" y="202"/>
                  </a:lnTo>
                  <a:lnTo>
                    <a:pt x="32" y="260"/>
                  </a:lnTo>
                  <a:lnTo>
                    <a:pt x="45" y="364"/>
                  </a:lnTo>
                  <a:lnTo>
                    <a:pt x="0" y="248"/>
                  </a:lnTo>
                  <a:lnTo>
                    <a:pt x="3" y="22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898" y="1672"/>
              <a:ext cx="250" cy="683"/>
            </a:xfrm>
            <a:custGeom>
              <a:avLst/>
              <a:gdLst>
                <a:gd name="T0" fmla="*/ 20 w 250"/>
                <a:gd name="T1" fmla="*/ 120 h 683"/>
                <a:gd name="T2" fmla="*/ 101 w 250"/>
                <a:gd name="T3" fmla="*/ 13 h 683"/>
                <a:gd name="T4" fmla="*/ 160 w 250"/>
                <a:gd name="T5" fmla="*/ 403 h 683"/>
                <a:gd name="T6" fmla="*/ 228 w 250"/>
                <a:gd name="T7" fmla="*/ 565 h 683"/>
                <a:gd name="T8" fmla="*/ 53 w 250"/>
                <a:gd name="T9" fmla="*/ 682 h 683"/>
                <a:gd name="T10" fmla="*/ 249 w 250"/>
                <a:gd name="T11" fmla="*/ 560 h 683"/>
                <a:gd name="T12" fmla="*/ 182 w 250"/>
                <a:gd name="T13" fmla="*/ 395 h 683"/>
                <a:gd name="T14" fmla="*/ 155 w 250"/>
                <a:gd name="T15" fmla="*/ 184 h 683"/>
                <a:gd name="T16" fmla="*/ 103 w 250"/>
                <a:gd name="T17" fmla="*/ 0 h 683"/>
                <a:gd name="T18" fmla="*/ 0 w 250"/>
                <a:gd name="T19" fmla="*/ 112 h 683"/>
                <a:gd name="T20" fmla="*/ 20 w 250"/>
                <a:gd name="T21" fmla="*/ 120 h 6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0"/>
                <a:gd name="T34" fmla="*/ 0 h 683"/>
                <a:gd name="T35" fmla="*/ 250 w 250"/>
                <a:gd name="T36" fmla="*/ 683 h 6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0" h="683">
                  <a:moveTo>
                    <a:pt x="20" y="120"/>
                  </a:moveTo>
                  <a:lnTo>
                    <a:pt x="101" y="13"/>
                  </a:lnTo>
                  <a:lnTo>
                    <a:pt x="160" y="403"/>
                  </a:lnTo>
                  <a:lnTo>
                    <a:pt x="228" y="565"/>
                  </a:lnTo>
                  <a:lnTo>
                    <a:pt x="53" y="682"/>
                  </a:lnTo>
                  <a:lnTo>
                    <a:pt x="249" y="560"/>
                  </a:lnTo>
                  <a:lnTo>
                    <a:pt x="182" y="395"/>
                  </a:lnTo>
                  <a:lnTo>
                    <a:pt x="155" y="184"/>
                  </a:lnTo>
                  <a:lnTo>
                    <a:pt x="103" y="0"/>
                  </a:lnTo>
                  <a:lnTo>
                    <a:pt x="0" y="112"/>
                  </a:lnTo>
                  <a:lnTo>
                    <a:pt x="20" y="12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829" y="2356"/>
              <a:ext cx="119" cy="1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4527" y="2206"/>
              <a:ext cx="164" cy="566"/>
            </a:xfrm>
            <a:custGeom>
              <a:avLst/>
              <a:gdLst>
                <a:gd name="T0" fmla="*/ 163 w 164"/>
                <a:gd name="T1" fmla="*/ 565 h 566"/>
                <a:gd name="T2" fmla="*/ 78 w 164"/>
                <a:gd name="T3" fmla="*/ 174 h 566"/>
                <a:gd name="T4" fmla="*/ 0 w 164"/>
                <a:gd name="T5" fmla="*/ 0 h 566"/>
                <a:gd name="T6" fmla="*/ 58 w 164"/>
                <a:gd name="T7" fmla="*/ 192 h 566"/>
                <a:gd name="T8" fmla="*/ 128 w 164"/>
                <a:gd name="T9" fmla="*/ 529 h 5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566"/>
                <a:gd name="T17" fmla="*/ 164 w 164"/>
                <a:gd name="T18" fmla="*/ 566 h 5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566">
                  <a:moveTo>
                    <a:pt x="163" y="565"/>
                  </a:moveTo>
                  <a:lnTo>
                    <a:pt x="78" y="174"/>
                  </a:lnTo>
                  <a:lnTo>
                    <a:pt x="0" y="0"/>
                  </a:lnTo>
                  <a:lnTo>
                    <a:pt x="58" y="192"/>
                  </a:lnTo>
                  <a:lnTo>
                    <a:pt x="128" y="529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870" y="2068"/>
              <a:ext cx="117" cy="206"/>
            </a:xfrm>
            <a:custGeom>
              <a:avLst/>
              <a:gdLst>
                <a:gd name="T0" fmla="*/ 39 w 117"/>
                <a:gd name="T1" fmla="*/ 0 h 206"/>
                <a:gd name="T2" fmla="*/ 21 w 117"/>
                <a:gd name="T3" fmla="*/ 74 h 206"/>
                <a:gd name="T4" fmla="*/ 53 w 117"/>
                <a:gd name="T5" fmla="*/ 100 h 206"/>
                <a:gd name="T6" fmla="*/ 116 w 117"/>
                <a:gd name="T7" fmla="*/ 0 h 206"/>
                <a:gd name="T8" fmla="*/ 85 w 117"/>
                <a:gd name="T9" fmla="*/ 109 h 206"/>
                <a:gd name="T10" fmla="*/ 85 w 117"/>
                <a:gd name="T11" fmla="*/ 147 h 206"/>
                <a:gd name="T12" fmla="*/ 61 w 117"/>
                <a:gd name="T13" fmla="*/ 205 h 206"/>
                <a:gd name="T14" fmla="*/ 10 w 117"/>
                <a:gd name="T15" fmla="*/ 191 h 206"/>
                <a:gd name="T16" fmla="*/ 39 w 117"/>
                <a:gd name="T17" fmla="*/ 191 h 206"/>
                <a:gd name="T18" fmla="*/ 53 w 117"/>
                <a:gd name="T19" fmla="*/ 158 h 206"/>
                <a:gd name="T20" fmla="*/ 36 w 117"/>
                <a:gd name="T21" fmla="*/ 141 h 206"/>
                <a:gd name="T22" fmla="*/ 43 w 117"/>
                <a:gd name="T23" fmla="*/ 110 h 206"/>
                <a:gd name="T24" fmla="*/ 0 w 117"/>
                <a:gd name="T25" fmla="*/ 65 h 206"/>
                <a:gd name="T26" fmla="*/ 39 w 117"/>
                <a:gd name="T27" fmla="*/ 0 h 2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"/>
                <a:gd name="T43" fmla="*/ 0 h 206"/>
                <a:gd name="T44" fmla="*/ 117 w 117"/>
                <a:gd name="T45" fmla="*/ 206 h 2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" h="206">
                  <a:moveTo>
                    <a:pt x="39" y="0"/>
                  </a:moveTo>
                  <a:lnTo>
                    <a:pt x="21" y="74"/>
                  </a:lnTo>
                  <a:lnTo>
                    <a:pt x="53" y="100"/>
                  </a:lnTo>
                  <a:lnTo>
                    <a:pt x="116" y="0"/>
                  </a:lnTo>
                  <a:lnTo>
                    <a:pt x="85" y="109"/>
                  </a:lnTo>
                  <a:lnTo>
                    <a:pt x="85" y="147"/>
                  </a:lnTo>
                  <a:lnTo>
                    <a:pt x="61" y="205"/>
                  </a:lnTo>
                  <a:lnTo>
                    <a:pt x="10" y="191"/>
                  </a:lnTo>
                  <a:lnTo>
                    <a:pt x="39" y="191"/>
                  </a:lnTo>
                  <a:lnTo>
                    <a:pt x="53" y="158"/>
                  </a:lnTo>
                  <a:lnTo>
                    <a:pt x="36" y="141"/>
                  </a:lnTo>
                  <a:lnTo>
                    <a:pt x="43" y="110"/>
                  </a:lnTo>
                  <a:lnTo>
                    <a:pt x="0" y="65"/>
                  </a:lnTo>
                  <a:lnTo>
                    <a:pt x="3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706" y="2022"/>
              <a:ext cx="285" cy="239"/>
            </a:xfrm>
            <a:custGeom>
              <a:avLst/>
              <a:gdLst>
                <a:gd name="T0" fmla="*/ 284 w 285"/>
                <a:gd name="T1" fmla="*/ 46 h 239"/>
                <a:gd name="T2" fmla="*/ 247 w 285"/>
                <a:gd name="T3" fmla="*/ 0 h 239"/>
                <a:gd name="T4" fmla="*/ 150 w 285"/>
                <a:gd name="T5" fmla="*/ 28 h 239"/>
                <a:gd name="T6" fmla="*/ 77 w 285"/>
                <a:gd name="T7" fmla="*/ 98 h 239"/>
                <a:gd name="T8" fmla="*/ 39 w 285"/>
                <a:gd name="T9" fmla="*/ 167 h 239"/>
                <a:gd name="T10" fmla="*/ 0 w 285"/>
                <a:gd name="T11" fmla="*/ 197 h 239"/>
                <a:gd name="T12" fmla="*/ 5 w 285"/>
                <a:gd name="T13" fmla="*/ 208 h 239"/>
                <a:gd name="T14" fmla="*/ 77 w 285"/>
                <a:gd name="T15" fmla="*/ 201 h 239"/>
                <a:gd name="T16" fmla="*/ 112 w 285"/>
                <a:gd name="T17" fmla="*/ 171 h 239"/>
                <a:gd name="T18" fmla="*/ 156 w 285"/>
                <a:gd name="T19" fmla="*/ 238 h 2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5"/>
                <a:gd name="T31" fmla="*/ 0 h 239"/>
                <a:gd name="T32" fmla="*/ 285 w 285"/>
                <a:gd name="T33" fmla="*/ 239 h 2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5" h="239">
                  <a:moveTo>
                    <a:pt x="284" y="46"/>
                  </a:moveTo>
                  <a:lnTo>
                    <a:pt x="247" y="0"/>
                  </a:lnTo>
                  <a:lnTo>
                    <a:pt x="150" y="28"/>
                  </a:lnTo>
                  <a:lnTo>
                    <a:pt x="77" y="98"/>
                  </a:lnTo>
                  <a:lnTo>
                    <a:pt x="39" y="167"/>
                  </a:lnTo>
                  <a:lnTo>
                    <a:pt x="0" y="197"/>
                  </a:lnTo>
                  <a:lnTo>
                    <a:pt x="5" y="208"/>
                  </a:lnTo>
                  <a:lnTo>
                    <a:pt x="77" y="201"/>
                  </a:lnTo>
                  <a:lnTo>
                    <a:pt x="112" y="171"/>
                  </a:lnTo>
                  <a:lnTo>
                    <a:pt x="156" y="238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911" y="1980"/>
              <a:ext cx="27" cy="49"/>
            </a:xfrm>
            <a:custGeom>
              <a:avLst/>
              <a:gdLst>
                <a:gd name="T0" fmla="*/ 0 w 27"/>
                <a:gd name="T1" fmla="*/ 48 h 49"/>
                <a:gd name="T2" fmla="*/ 9 w 27"/>
                <a:gd name="T3" fmla="*/ 18 h 49"/>
                <a:gd name="T4" fmla="*/ 26 w 27"/>
                <a:gd name="T5" fmla="*/ 0 h 49"/>
                <a:gd name="T6" fmla="*/ 0 60000 65536"/>
                <a:gd name="T7" fmla="*/ 0 60000 65536"/>
                <a:gd name="T8" fmla="*/ 0 60000 65536"/>
                <a:gd name="T9" fmla="*/ 0 w 27"/>
                <a:gd name="T10" fmla="*/ 0 h 49"/>
                <a:gd name="T11" fmla="*/ 27 w 27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49">
                  <a:moveTo>
                    <a:pt x="0" y="48"/>
                  </a:moveTo>
                  <a:lnTo>
                    <a:pt x="9" y="18"/>
                  </a:lnTo>
                  <a:lnTo>
                    <a:pt x="26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799" y="3356"/>
              <a:ext cx="306" cy="453"/>
            </a:xfrm>
            <a:custGeom>
              <a:avLst/>
              <a:gdLst>
                <a:gd name="T0" fmla="*/ 305 w 306"/>
                <a:gd name="T1" fmla="*/ 452 h 453"/>
                <a:gd name="T2" fmla="*/ 282 w 306"/>
                <a:gd name="T3" fmla="*/ 180 h 453"/>
                <a:gd name="T4" fmla="*/ 243 w 306"/>
                <a:gd name="T5" fmla="*/ 0 h 453"/>
                <a:gd name="T6" fmla="*/ 105 w 306"/>
                <a:gd name="T7" fmla="*/ 8 h 453"/>
                <a:gd name="T8" fmla="*/ 58 w 306"/>
                <a:gd name="T9" fmla="*/ 66 h 453"/>
                <a:gd name="T10" fmla="*/ 0 w 306"/>
                <a:gd name="T11" fmla="*/ 87 h 453"/>
                <a:gd name="T12" fmla="*/ 0 w 306"/>
                <a:gd name="T13" fmla="*/ 167 h 453"/>
                <a:gd name="T14" fmla="*/ 89 w 306"/>
                <a:gd name="T15" fmla="*/ 167 h 453"/>
                <a:gd name="T16" fmla="*/ 89 w 306"/>
                <a:gd name="T17" fmla="*/ 452 h 453"/>
                <a:gd name="T18" fmla="*/ 305 w 306"/>
                <a:gd name="T19" fmla="*/ 452 h 4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6"/>
                <a:gd name="T31" fmla="*/ 0 h 453"/>
                <a:gd name="T32" fmla="*/ 306 w 306"/>
                <a:gd name="T33" fmla="*/ 453 h 4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6" h="453">
                  <a:moveTo>
                    <a:pt x="305" y="452"/>
                  </a:moveTo>
                  <a:lnTo>
                    <a:pt x="282" y="180"/>
                  </a:lnTo>
                  <a:lnTo>
                    <a:pt x="243" y="0"/>
                  </a:lnTo>
                  <a:lnTo>
                    <a:pt x="105" y="8"/>
                  </a:lnTo>
                  <a:lnTo>
                    <a:pt x="58" y="66"/>
                  </a:lnTo>
                  <a:lnTo>
                    <a:pt x="0" y="87"/>
                  </a:lnTo>
                  <a:lnTo>
                    <a:pt x="0" y="167"/>
                  </a:lnTo>
                  <a:lnTo>
                    <a:pt x="89" y="167"/>
                  </a:lnTo>
                  <a:lnTo>
                    <a:pt x="89" y="452"/>
                  </a:lnTo>
                  <a:lnTo>
                    <a:pt x="305" y="45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781" y="3469"/>
              <a:ext cx="291" cy="361"/>
            </a:xfrm>
            <a:custGeom>
              <a:avLst/>
              <a:gdLst>
                <a:gd name="T0" fmla="*/ 18 w 291"/>
                <a:gd name="T1" fmla="*/ 0 h 361"/>
                <a:gd name="T2" fmla="*/ 0 w 291"/>
                <a:gd name="T3" fmla="*/ 5 h 361"/>
                <a:gd name="T4" fmla="*/ 0 w 291"/>
                <a:gd name="T5" fmla="*/ 84 h 361"/>
                <a:gd name="T6" fmla="*/ 92 w 291"/>
                <a:gd name="T7" fmla="*/ 84 h 361"/>
                <a:gd name="T8" fmla="*/ 86 w 291"/>
                <a:gd name="T9" fmla="*/ 360 h 361"/>
                <a:gd name="T10" fmla="*/ 290 w 291"/>
                <a:gd name="T11" fmla="*/ 360 h 361"/>
                <a:gd name="T12" fmla="*/ 290 w 291"/>
                <a:gd name="T13" fmla="*/ 334 h 361"/>
                <a:gd name="T14" fmla="*/ 105 w 291"/>
                <a:gd name="T15" fmla="*/ 334 h 361"/>
                <a:gd name="T16" fmla="*/ 105 w 291"/>
                <a:gd name="T17" fmla="*/ 53 h 361"/>
                <a:gd name="T18" fmla="*/ 18 w 291"/>
                <a:gd name="T19" fmla="*/ 53 h 361"/>
                <a:gd name="T20" fmla="*/ 18 w 291"/>
                <a:gd name="T21" fmla="*/ 0 h 3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1"/>
                <a:gd name="T34" fmla="*/ 0 h 361"/>
                <a:gd name="T35" fmla="*/ 291 w 291"/>
                <a:gd name="T36" fmla="*/ 361 h 3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1" h="361">
                  <a:moveTo>
                    <a:pt x="18" y="0"/>
                  </a:moveTo>
                  <a:lnTo>
                    <a:pt x="0" y="5"/>
                  </a:lnTo>
                  <a:lnTo>
                    <a:pt x="0" y="84"/>
                  </a:lnTo>
                  <a:lnTo>
                    <a:pt x="92" y="84"/>
                  </a:lnTo>
                  <a:lnTo>
                    <a:pt x="86" y="360"/>
                  </a:lnTo>
                  <a:lnTo>
                    <a:pt x="290" y="360"/>
                  </a:lnTo>
                  <a:lnTo>
                    <a:pt x="290" y="334"/>
                  </a:lnTo>
                  <a:lnTo>
                    <a:pt x="105" y="334"/>
                  </a:lnTo>
                  <a:lnTo>
                    <a:pt x="105" y="53"/>
                  </a:lnTo>
                  <a:lnTo>
                    <a:pt x="18" y="53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360" y="2977"/>
              <a:ext cx="2273" cy="1008"/>
            </a:xfrm>
            <a:custGeom>
              <a:avLst/>
              <a:gdLst>
                <a:gd name="T0" fmla="*/ 2272 w 2273"/>
                <a:gd name="T1" fmla="*/ 96 h 1008"/>
                <a:gd name="T2" fmla="*/ 2066 w 2273"/>
                <a:gd name="T3" fmla="*/ 182 h 1008"/>
                <a:gd name="T4" fmla="*/ 1729 w 2273"/>
                <a:gd name="T5" fmla="*/ 341 h 1008"/>
                <a:gd name="T6" fmla="*/ 1348 w 2273"/>
                <a:gd name="T7" fmla="*/ 571 h 1008"/>
                <a:gd name="T8" fmla="*/ 1025 w 2273"/>
                <a:gd name="T9" fmla="*/ 793 h 1008"/>
                <a:gd name="T10" fmla="*/ 740 w 2273"/>
                <a:gd name="T11" fmla="*/ 1007 h 1008"/>
                <a:gd name="T12" fmla="*/ 372 w 2273"/>
                <a:gd name="T13" fmla="*/ 832 h 1008"/>
                <a:gd name="T14" fmla="*/ 0 w 2273"/>
                <a:gd name="T15" fmla="*/ 650 h 1008"/>
                <a:gd name="T16" fmla="*/ 197 w 2273"/>
                <a:gd name="T17" fmla="*/ 523 h 1008"/>
                <a:gd name="T18" fmla="*/ 621 w 2273"/>
                <a:gd name="T19" fmla="*/ 324 h 1008"/>
                <a:gd name="T20" fmla="*/ 1077 w 2273"/>
                <a:gd name="T21" fmla="*/ 158 h 1008"/>
                <a:gd name="T22" fmla="*/ 1471 w 2273"/>
                <a:gd name="T23" fmla="*/ 55 h 1008"/>
                <a:gd name="T24" fmla="*/ 1743 w 2273"/>
                <a:gd name="T25" fmla="*/ 8 h 1008"/>
                <a:gd name="T26" fmla="*/ 1872 w 2273"/>
                <a:gd name="T27" fmla="*/ 0 h 1008"/>
                <a:gd name="T28" fmla="*/ 1573 w 2273"/>
                <a:gd name="T29" fmla="*/ 55 h 1008"/>
                <a:gd name="T30" fmla="*/ 1348 w 2273"/>
                <a:gd name="T31" fmla="*/ 103 h 1008"/>
                <a:gd name="T32" fmla="*/ 1053 w 2273"/>
                <a:gd name="T33" fmla="*/ 190 h 1008"/>
                <a:gd name="T34" fmla="*/ 542 w 2273"/>
                <a:gd name="T35" fmla="*/ 381 h 1008"/>
                <a:gd name="T36" fmla="*/ 229 w 2273"/>
                <a:gd name="T37" fmla="*/ 540 h 1008"/>
                <a:gd name="T38" fmla="*/ 68 w 2273"/>
                <a:gd name="T39" fmla="*/ 635 h 1008"/>
                <a:gd name="T40" fmla="*/ 722 w 2273"/>
                <a:gd name="T41" fmla="*/ 944 h 1008"/>
                <a:gd name="T42" fmla="*/ 1273 w 2273"/>
                <a:gd name="T43" fmla="*/ 578 h 1008"/>
                <a:gd name="T44" fmla="*/ 1642 w 2273"/>
                <a:gd name="T45" fmla="*/ 365 h 1008"/>
                <a:gd name="T46" fmla="*/ 1951 w 2273"/>
                <a:gd name="T47" fmla="*/ 214 h 1008"/>
                <a:gd name="T48" fmla="*/ 2161 w 2273"/>
                <a:gd name="T49" fmla="*/ 126 h 1008"/>
                <a:gd name="T50" fmla="*/ 2029 w 2273"/>
                <a:gd name="T51" fmla="*/ 88 h 1008"/>
                <a:gd name="T52" fmla="*/ 2143 w 2273"/>
                <a:gd name="T53" fmla="*/ 55 h 1008"/>
                <a:gd name="T54" fmla="*/ 2272 w 2273"/>
                <a:gd name="T55" fmla="*/ 96 h 100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73"/>
                <a:gd name="T85" fmla="*/ 0 h 1008"/>
                <a:gd name="T86" fmla="*/ 2273 w 2273"/>
                <a:gd name="T87" fmla="*/ 1008 h 100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73" h="1008">
                  <a:moveTo>
                    <a:pt x="2272" y="96"/>
                  </a:moveTo>
                  <a:lnTo>
                    <a:pt x="2066" y="182"/>
                  </a:lnTo>
                  <a:lnTo>
                    <a:pt x="1729" y="341"/>
                  </a:lnTo>
                  <a:lnTo>
                    <a:pt x="1348" y="571"/>
                  </a:lnTo>
                  <a:lnTo>
                    <a:pt x="1025" y="793"/>
                  </a:lnTo>
                  <a:lnTo>
                    <a:pt x="740" y="1007"/>
                  </a:lnTo>
                  <a:lnTo>
                    <a:pt x="372" y="832"/>
                  </a:lnTo>
                  <a:lnTo>
                    <a:pt x="0" y="650"/>
                  </a:lnTo>
                  <a:lnTo>
                    <a:pt x="197" y="523"/>
                  </a:lnTo>
                  <a:lnTo>
                    <a:pt x="621" y="324"/>
                  </a:lnTo>
                  <a:lnTo>
                    <a:pt x="1077" y="158"/>
                  </a:lnTo>
                  <a:lnTo>
                    <a:pt x="1471" y="55"/>
                  </a:lnTo>
                  <a:lnTo>
                    <a:pt x="1743" y="8"/>
                  </a:lnTo>
                  <a:lnTo>
                    <a:pt x="1872" y="0"/>
                  </a:lnTo>
                  <a:lnTo>
                    <a:pt x="1573" y="55"/>
                  </a:lnTo>
                  <a:lnTo>
                    <a:pt x="1348" y="103"/>
                  </a:lnTo>
                  <a:lnTo>
                    <a:pt x="1053" y="190"/>
                  </a:lnTo>
                  <a:lnTo>
                    <a:pt x="542" y="381"/>
                  </a:lnTo>
                  <a:lnTo>
                    <a:pt x="229" y="540"/>
                  </a:lnTo>
                  <a:lnTo>
                    <a:pt x="68" y="635"/>
                  </a:lnTo>
                  <a:lnTo>
                    <a:pt x="722" y="944"/>
                  </a:lnTo>
                  <a:lnTo>
                    <a:pt x="1273" y="578"/>
                  </a:lnTo>
                  <a:lnTo>
                    <a:pt x="1642" y="365"/>
                  </a:lnTo>
                  <a:lnTo>
                    <a:pt x="1951" y="214"/>
                  </a:lnTo>
                  <a:lnTo>
                    <a:pt x="2161" y="126"/>
                  </a:lnTo>
                  <a:lnTo>
                    <a:pt x="2029" y="88"/>
                  </a:lnTo>
                  <a:lnTo>
                    <a:pt x="2143" y="55"/>
                  </a:lnTo>
                  <a:lnTo>
                    <a:pt x="2272" y="9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889" y="3336"/>
              <a:ext cx="739" cy="267"/>
            </a:xfrm>
            <a:custGeom>
              <a:avLst/>
              <a:gdLst>
                <a:gd name="T0" fmla="*/ 697 w 739"/>
                <a:gd name="T1" fmla="*/ 266 h 267"/>
                <a:gd name="T2" fmla="*/ 435 w 739"/>
                <a:gd name="T3" fmla="*/ 163 h 267"/>
                <a:gd name="T4" fmla="*/ 161 w 739"/>
                <a:gd name="T5" fmla="*/ 62 h 267"/>
                <a:gd name="T6" fmla="*/ 152 w 739"/>
                <a:gd name="T7" fmla="*/ 24 h 267"/>
                <a:gd name="T8" fmla="*/ 57 w 739"/>
                <a:gd name="T9" fmla="*/ 31 h 267"/>
                <a:gd name="T10" fmla="*/ 0 w 739"/>
                <a:gd name="T11" fmla="*/ 24 h 267"/>
                <a:gd name="T12" fmla="*/ 84 w 739"/>
                <a:gd name="T13" fmla="*/ 0 h 267"/>
                <a:gd name="T14" fmla="*/ 198 w 739"/>
                <a:gd name="T15" fmla="*/ 24 h 267"/>
                <a:gd name="T16" fmla="*/ 435 w 739"/>
                <a:gd name="T17" fmla="*/ 117 h 267"/>
                <a:gd name="T18" fmla="*/ 738 w 739"/>
                <a:gd name="T19" fmla="*/ 234 h 267"/>
                <a:gd name="T20" fmla="*/ 697 w 739"/>
                <a:gd name="T21" fmla="*/ 266 h 2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9"/>
                <a:gd name="T34" fmla="*/ 0 h 267"/>
                <a:gd name="T35" fmla="*/ 739 w 739"/>
                <a:gd name="T36" fmla="*/ 267 h 2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9" h="267">
                  <a:moveTo>
                    <a:pt x="697" y="266"/>
                  </a:moveTo>
                  <a:lnTo>
                    <a:pt x="435" y="163"/>
                  </a:lnTo>
                  <a:lnTo>
                    <a:pt x="161" y="62"/>
                  </a:lnTo>
                  <a:lnTo>
                    <a:pt x="152" y="24"/>
                  </a:lnTo>
                  <a:lnTo>
                    <a:pt x="57" y="31"/>
                  </a:lnTo>
                  <a:lnTo>
                    <a:pt x="0" y="24"/>
                  </a:lnTo>
                  <a:lnTo>
                    <a:pt x="84" y="0"/>
                  </a:lnTo>
                  <a:lnTo>
                    <a:pt x="198" y="24"/>
                  </a:lnTo>
                  <a:lnTo>
                    <a:pt x="435" y="117"/>
                  </a:lnTo>
                  <a:lnTo>
                    <a:pt x="738" y="234"/>
                  </a:lnTo>
                  <a:lnTo>
                    <a:pt x="697" y="26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420" y="3152"/>
              <a:ext cx="618" cy="188"/>
            </a:xfrm>
            <a:custGeom>
              <a:avLst/>
              <a:gdLst>
                <a:gd name="T0" fmla="*/ 0 w 618"/>
                <a:gd name="T1" fmla="*/ 8 h 188"/>
                <a:gd name="T2" fmla="*/ 229 w 618"/>
                <a:gd name="T3" fmla="*/ 62 h 188"/>
                <a:gd name="T4" fmla="*/ 589 w 618"/>
                <a:gd name="T5" fmla="*/ 187 h 188"/>
                <a:gd name="T6" fmla="*/ 617 w 618"/>
                <a:gd name="T7" fmla="*/ 170 h 188"/>
                <a:gd name="T8" fmla="*/ 339 w 618"/>
                <a:gd name="T9" fmla="*/ 77 h 188"/>
                <a:gd name="T10" fmla="*/ 150 w 618"/>
                <a:gd name="T11" fmla="*/ 24 h 188"/>
                <a:gd name="T12" fmla="*/ 41 w 618"/>
                <a:gd name="T13" fmla="*/ 0 h 188"/>
                <a:gd name="T14" fmla="*/ 0 w 618"/>
                <a:gd name="T15" fmla="*/ 8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8"/>
                <a:gd name="T25" fmla="*/ 0 h 188"/>
                <a:gd name="T26" fmla="*/ 618 w 618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8" h="188">
                  <a:moveTo>
                    <a:pt x="0" y="8"/>
                  </a:moveTo>
                  <a:lnTo>
                    <a:pt x="229" y="62"/>
                  </a:lnTo>
                  <a:lnTo>
                    <a:pt x="589" y="187"/>
                  </a:lnTo>
                  <a:lnTo>
                    <a:pt x="617" y="170"/>
                  </a:lnTo>
                  <a:lnTo>
                    <a:pt x="339" y="77"/>
                  </a:lnTo>
                  <a:lnTo>
                    <a:pt x="150" y="24"/>
                  </a:lnTo>
                  <a:lnTo>
                    <a:pt x="41" y="0"/>
                  </a:lnTo>
                  <a:lnTo>
                    <a:pt x="0" y="8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872" y="3049"/>
              <a:ext cx="457" cy="146"/>
            </a:xfrm>
            <a:custGeom>
              <a:avLst/>
              <a:gdLst>
                <a:gd name="T0" fmla="*/ 0 w 457"/>
                <a:gd name="T1" fmla="*/ 0 h 146"/>
                <a:gd name="T2" fmla="*/ 251 w 457"/>
                <a:gd name="T3" fmla="*/ 77 h 146"/>
                <a:gd name="T4" fmla="*/ 428 w 457"/>
                <a:gd name="T5" fmla="*/ 145 h 146"/>
                <a:gd name="T6" fmla="*/ 456 w 457"/>
                <a:gd name="T7" fmla="*/ 130 h 146"/>
                <a:gd name="T8" fmla="*/ 273 w 457"/>
                <a:gd name="T9" fmla="*/ 61 h 146"/>
                <a:gd name="T10" fmla="*/ 64 w 457"/>
                <a:gd name="T11" fmla="*/ 0 h 146"/>
                <a:gd name="T12" fmla="*/ 0 w 457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7"/>
                <a:gd name="T22" fmla="*/ 0 h 146"/>
                <a:gd name="T23" fmla="*/ 457 w 457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7" h="146">
                  <a:moveTo>
                    <a:pt x="0" y="0"/>
                  </a:moveTo>
                  <a:lnTo>
                    <a:pt x="251" y="77"/>
                  </a:lnTo>
                  <a:lnTo>
                    <a:pt x="428" y="145"/>
                  </a:lnTo>
                  <a:lnTo>
                    <a:pt x="456" y="130"/>
                  </a:lnTo>
                  <a:lnTo>
                    <a:pt x="273" y="61"/>
                  </a:lnTo>
                  <a:lnTo>
                    <a:pt x="64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200" y="2937"/>
              <a:ext cx="370" cy="130"/>
            </a:xfrm>
            <a:custGeom>
              <a:avLst/>
              <a:gdLst>
                <a:gd name="T0" fmla="*/ 194 w 370"/>
                <a:gd name="T1" fmla="*/ 129 h 130"/>
                <a:gd name="T2" fmla="*/ 0 w 370"/>
                <a:gd name="T3" fmla="*/ 64 h 130"/>
                <a:gd name="T4" fmla="*/ 101 w 370"/>
                <a:gd name="T5" fmla="*/ 8 h 130"/>
                <a:gd name="T6" fmla="*/ 183 w 370"/>
                <a:gd name="T7" fmla="*/ 0 h 130"/>
                <a:gd name="T8" fmla="*/ 286 w 370"/>
                <a:gd name="T9" fmla="*/ 40 h 130"/>
                <a:gd name="T10" fmla="*/ 369 w 370"/>
                <a:gd name="T11" fmla="*/ 120 h 1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0"/>
                <a:gd name="T19" fmla="*/ 0 h 130"/>
                <a:gd name="T20" fmla="*/ 370 w 370"/>
                <a:gd name="T21" fmla="*/ 130 h 1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0" h="130">
                  <a:moveTo>
                    <a:pt x="194" y="129"/>
                  </a:moveTo>
                  <a:lnTo>
                    <a:pt x="0" y="64"/>
                  </a:lnTo>
                  <a:lnTo>
                    <a:pt x="101" y="8"/>
                  </a:lnTo>
                  <a:lnTo>
                    <a:pt x="183" y="0"/>
                  </a:lnTo>
                  <a:lnTo>
                    <a:pt x="286" y="40"/>
                  </a:lnTo>
                  <a:lnTo>
                    <a:pt x="369" y="12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001" y="2619"/>
              <a:ext cx="383" cy="279"/>
            </a:xfrm>
            <a:custGeom>
              <a:avLst/>
              <a:gdLst>
                <a:gd name="T0" fmla="*/ 9 w 383"/>
                <a:gd name="T1" fmla="*/ 167 h 279"/>
                <a:gd name="T2" fmla="*/ 55 w 383"/>
                <a:gd name="T3" fmla="*/ 119 h 279"/>
                <a:gd name="T4" fmla="*/ 92 w 383"/>
                <a:gd name="T5" fmla="*/ 0 h 279"/>
                <a:gd name="T6" fmla="*/ 101 w 383"/>
                <a:gd name="T7" fmla="*/ 63 h 279"/>
                <a:gd name="T8" fmla="*/ 184 w 383"/>
                <a:gd name="T9" fmla="*/ 151 h 279"/>
                <a:gd name="T10" fmla="*/ 382 w 383"/>
                <a:gd name="T11" fmla="*/ 230 h 279"/>
                <a:gd name="T12" fmla="*/ 221 w 383"/>
                <a:gd name="T13" fmla="*/ 278 h 279"/>
                <a:gd name="T14" fmla="*/ 36 w 383"/>
                <a:gd name="T15" fmla="*/ 261 h 279"/>
                <a:gd name="T16" fmla="*/ 0 w 383"/>
                <a:gd name="T17" fmla="*/ 222 h 2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3"/>
                <a:gd name="T28" fmla="*/ 0 h 279"/>
                <a:gd name="T29" fmla="*/ 383 w 383"/>
                <a:gd name="T30" fmla="*/ 279 h 2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3" h="279">
                  <a:moveTo>
                    <a:pt x="9" y="167"/>
                  </a:moveTo>
                  <a:lnTo>
                    <a:pt x="55" y="119"/>
                  </a:lnTo>
                  <a:lnTo>
                    <a:pt x="92" y="0"/>
                  </a:lnTo>
                  <a:lnTo>
                    <a:pt x="101" y="63"/>
                  </a:lnTo>
                  <a:lnTo>
                    <a:pt x="184" y="151"/>
                  </a:lnTo>
                  <a:lnTo>
                    <a:pt x="382" y="230"/>
                  </a:lnTo>
                  <a:lnTo>
                    <a:pt x="221" y="278"/>
                  </a:lnTo>
                  <a:lnTo>
                    <a:pt x="36" y="261"/>
                  </a:lnTo>
                  <a:lnTo>
                    <a:pt x="0" y="22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978" y="2264"/>
              <a:ext cx="324" cy="338"/>
            </a:xfrm>
            <a:custGeom>
              <a:avLst/>
              <a:gdLst>
                <a:gd name="T0" fmla="*/ 124 w 324"/>
                <a:gd name="T1" fmla="*/ 308 h 338"/>
                <a:gd name="T2" fmla="*/ 97 w 324"/>
                <a:gd name="T3" fmla="*/ 250 h 338"/>
                <a:gd name="T4" fmla="*/ 0 w 324"/>
                <a:gd name="T5" fmla="*/ 173 h 338"/>
                <a:gd name="T6" fmla="*/ 62 w 324"/>
                <a:gd name="T7" fmla="*/ 190 h 338"/>
                <a:gd name="T8" fmla="*/ 175 w 324"/>
                <a:gd name="T9" fmla="*/ 146 h 338"/>
                <a:gd name="T10" fmla="*/ 323 w 324"/>
                <a:gd name="T11" fmla="*/ 0 h 338"/>
                <a:gd name="T12" fmla="*/ 308 w 324"/>
                <a:gd name="T13" fmla="*/ 159 h 338"/>
                <a:gd name="T14" fmla="*/ 224 w 324"/>
                <a:gd name="T15" fmla="*/ 319 h 338"/>
                <a:gd name="T16" fmla="*/ 174 w 324"/>
                <a:gd name="T17" fmla="*/ 337 h 338"/>
                <a:gd name="T18" fmla="*/ 124 w 324"/>
                <a:gd name="T19" fmla="*/ 308 h 3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4"/>
                <a:gd name="T31" fmla="*/ 0 h 338"/>
                <a:gd name="T32" fmla="*/ 324 w 324"/>
                <a:gd name="T33" fmla="*/ 338 h 3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4" h="338">
                  <a:moveTo>
                    <a:pt x="124" y="308"/>
                  </a:moveTo>
                  <a:lnTo>
                    <a:pt x="97" y="250"/>
                  </a:lnTo>
                  <a:lnTo>
                    <a:pt x="0" y="173"/>
                  </a:lnTo>
                  <a:lnTo>
                    <a:pt x="62" y="190"/>
                  </a:lnTo>
                  <a:lnTo>
                    <a:pt x="175" y="146"/>
                  </a:lnTo>
                  <a:lnTo>
                    <a:pt x="323" y="0"/>
                  </a:lnTo>
                  <a:lnTo>
                    <a:pt x="308" y="159"/>
                  </a:lnTo>
                  <a:lnTo>
                    <a:pt x="224" y="319"/>
                  </a:lnTo>
                  <a:lnTo>
                    <a:pt x="174" y="337"/>
                  </a:lnTo>
                  <a:lnTo>
                    <a:pt x="124" y="3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5290" y="2568"/>
              <a:ext cx="243" cy="359"/>
            </a:xfrm>
            <a:custGeom>
              <a:avLst/>
              <a:gdLst>
                <a:gd name="T0" fmla="*/ 183 w 243"/>
                <a:gd name="T1" fmla="*/ 321 h 359"/>
                <a:gd name="T2" fmla="*/ 117 w 243"/>
                <a:gd name="T3" fmla="*/ 315 h 359"/>
                <a:gd name="T4" fmla="*/ 0 w 243"/>
                <a:gd name="T5" fmla="*/ 358 h 359"/>
                <a:gd name="T6" fmla="*/ 47 w 243"/>
                <a:gd name="T7" fmla="*/ 315 h 359"/>
                <a:gd name="T8" fmla="*/ 64 w 243"/>
                <a:gd name="T9" fmla="*/ 198 h 359"/>
                <a:gd name="T10" fmla="*/ 8 w 243"/>
                <a:gd name="T11" fmla="*/ 0 h 359"/>
                <a:gd name="T12" fmla="*/ 141 w 243"/>
                <a:gd name="T13" fmla="*/ 93 h 359"/>
                <a:gd name="T14" fmla="*/ 242 w 243"/>
                <a:gd name="T15" fmla="*/ 242 h 359"/>
                <a:gd name="T16" fmla="*/ 233 w 243"/>
                <a:gd name="T17" fmla="*/ 294 h 359"/>
                <a:gd name="T18" fmla="*/ 183 w 243"/>
                <a:gd name="T19" fmla="*/ 321 h 3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359"/>
                <a:gd name="T32" fmla="*/ 243 w 243"/>
                <a:gd name="T33" fmla="*/ 359 h 3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359">
                  <a:moveTo>
                    <a:pt x="183" y="321"/>
                  </a:moveTo>
                  <a:lnTo>
                    <a:pt x="117" y="315"/>
                  </a:lnTo>
                  <a:lnTo>
                    <a:pt x="0" y="358"/>
                  </a:lnTo>
                  <a:lnTo>
                    <a:pt x="47" y="315"/>
                  </a:lnTo>
                  <a:lnTo>
                    <a:pt x="64" y="198"/>
                  </a:lnTo>
                  <a:lnTo>
                    <a:pt x="8" y="0"/>
                  </a:lnTo>
                  <a:lnTo>
                    <a:pt x="141" y="93"/>
                  </a:lnTo>
                  <a:lnTo>
                    <a:pt x="242" y="242"/>
                  </a:lnTo>
                  <a:lnTo>
                    <a:pt x="233" y="294"/>
                  </a:lnTo>
                  <a:lnTo>
                    <a:pt x="183" y="3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22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5663"/>
            <a:ext cx="8229600" cy="857250"/>
          </a:xfrm>
        </p:spPr>
        <p:txBody>
          <a:bodyPr>
            <a:normAutofit/>
          </a:bodyPr>
          <a:lstStyle/>
          <a:p>
            <a:r>
              <a:rPr lang="es-CO" sz="4000" b="1" dirty="0"/>
              <a:t>PASO 3. VERIFICAR</a:t>
            </a:r>
            <a:endParaRPr lang="en-U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21393"/>
            <a:ext cx="3806982" cy="3173229"/>
          </a:xfrm>
        </p:spPr>
        <p:txBody>
          <a:bodyPr>
            <a:normAutofit/>
          </a:bodyPr>
          <a:lstStyle/>
          <a:p>
            <a:r>
              <a:rPr lang="es-ES_tradnl" dirty="0">
                <a:latin typeface="Arial" panose="020B0604020202020204" pitchFamily="34" charset="0"/>
              </a:rPr>
              <a:t>Seguimiento</a:t>
            </a:r>
          </a:p>
          <a:p>
            <a:r>
              <a:rPr lang="es-ES_tradnl" dirty="0">
                <a:latin typeface="Arial" panose="020B0604020202020204" pitchFamily="34" charset="0"/>
              </a:rPr>
              <a:t>Medición</a:t>
            </a:r>
          </a:p>
          <a:p>
            <a:r>
              <a:rPr lang="es-ES_tradnl" dirty="0">
                <a:latin typeface="Arial" panose="020B0604020202020204" pitchFamily="34" charset="0"/>
              </a:rPr>
              <a:t>Análisis</a:t>
            </a:r>
          </a:p>
          <a:p>
            <a:r>
              <a:rPr lang="es-ES_tradnl" dirty="0">
                <a:latin typeface="Arial" panose="020B0604020202020204" pitchFamily="34" charset="0"/>
              </a:rPr>
              <a:t>Evaluación</a:t>
            </a:r>
            <a:endParaRPr lang="es-CO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4" y="1623211"/>
            <a:ext cx="14652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j0432663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849" y="1272296"/>
            <a:ext cx="2222736" cy="271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56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5830"/>
            <a:ext cx="8229600" cy="857250"/>
          </a:xfrm>
        </p:spPr>
        <p:txBody>
          <a:bodyPr/>
          <a:lstStyle/>
          <a:p>
            <a:r>
              <a:rPr lang="es-CO" b="1" dirty="0"/>
              <a:t>INDICADORES</a:t>
            </a:r>
            <a:endParaRPr lang="en-US" b="1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 rotWithShape="1">
          <a:blip r:embed="rId3"/>
          <a:srcRect l="27195" t="38545" r="28612" b="38781"/>
          <a:stretch/>
        </p:blipFill>
        <p:spPr bwMode="auto">
          <a:xfrm>
            <a:off x="744763" y="1629996"/>
            <a:ext cx="7588531" cy="240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6641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9" name="Rectangle 5"/>
          <p:cNvSpPr>
            <a:spLocks noGrp="1" noChangeArrowheads="1"/>
          </p:cNvSpPr>
          <p:nvPr>
            <p:ph type="title"/>
          </p:nvPr>
        </p:nvSpPr>
        <p:spPr>
          <a:xfrm>
            <a:off x="1974056" y="519113"/>
            <a:ext cx="5844779" cy="6298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b="1" dirty="0"/>
              <a:t> ANÁLISIS DE DATOS</a:t>
            </a:r>
            <a:endParaRPr lang="es-ES" sz="4000" b="1" dirty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idx="1"/>
          </p:nvPr>
        </p:nvSpPr>
        <p:spPr>
          <a:xfrm>
            <a:off x="751438" y="1228855"/>
            <a:ext cx="7613964" cy="356473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endParaRPr lang="en-GB" altLang="es-CO" dirty="0">
              <a:latin typeface="Arial" panose="020B06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GB" altLang="es-CO" sz="3500" dirty="0" err="1"/>
              <a:t>Recolectar</a:t>
            </a:r>
            <a:r>
              <a:rPr lang="en-GB" altLang="es-CO" sz="3500" dirty="0"/>
              <a:t> y </a:t>
            </a:r>
            <a:r>
              <a:rPr lang="en-GB" altLang="es-CO" sz="3500" dirty="0" err="1"/>
              <a:t>analizar</a:t>
            </a:r>
            <a:r>
              <a:rPr lang="en-GB" altLang="es-CO" sz="3500" dirty="0"/>
              <a:t> </a:t>
            </a:r>
            <a:r>
              <a:rPr lang="en-GB" altLang="es-CO" sz="3500" dirty="0" err="1"/>
              <a:t>datos</a:t>
            </a:r>
            <a:r>
              <a:rPr lang="en-GB" altLang="es-CO" sz="3500" dirty="0"/>
              <a:t> para </a:t>
            </a:r>
            <a:r>
              <a:rPr lang="en-GB" altLang="es-CO" sz="3500" dirty="0" err="1"/>
              <a:t>determinar</a:t>
            </a:r>
            <a:r>
              <a:rPr lang="en-GB" altLang="es-CO" sz="3500" dirty="0"/>
              <a:t> la </a:t>
            </a:r>
            <a:r>
              <a:rPr lang="en-GB" altLang="es-CO" sz="3500" dirty="0" err="1"/>
              <a:t>adecuación</a:t>
            </a:r>
            <a:r>
              <a:rPr lang="en-GB" altLang="es-CO" sz="3500" dirty="0"/>
              <a:t> y </a:t>
            </a:r>
            <a:r>
              <a:rPr lang="en-GB" altLang="es-CO" sz="3500" dirty="0" err="1"/>
              <a:t>efectividad</a:t>
            </a:r>
            <a:r>
              <a:rPr lang="en-GB" altLang="es-CO" sz="3500" dirty="0"/>
              <a:t> del SG y para </a:t>
            </a:r>
            <a:r>
              <a:rPr lang="en-GB" altLang="es-CO" sz="3500" dirty="0" err="1"/>
              <a:t>identificar</a:t>
            </a:r>
            <a:r>
              <a:rPr lang="en-GB" altLang="es-CO" sz="3500" dirty="0"/>
              <a:t> </a:t>
            </a:r>
            <a:r>
              <a:rPr lang="en-GB" altLang="es-CO" sz="3500" dirty="0" err="1"/>
              <a:t>mejoras</a:t>
            </a:r>
            <a:r>
              <a:rPr lang="en-GB" altLang="es-CO" sz="3500" dirty="0"/>
              <a:t> que </a:t>
            </a:r>
            <a:r>
              <a:rPr lang="en-GB" altLang="es-CO" sz="3500" dirty="0" err="1"/>
              <a:t>pueden</a:t>
            </a:r>
            <a:r>
              <a:rPr lang="en-GB" altLang="es-CO" sz="3500" dirty="0"/>
              <a:t> </a:t>
            </a:r>
            <a:r>
              <a:rPr lang="en-GB" altLang="es-CO" sz="3500" dirty="0" err="1"/>
              <a:t>realizarse</a:t>
            </a:r>
            <a:endParaRPr lang="en-GB" altLang="es-CO" sz="3500" dirty="0"/>
          </a:p>
          <a:p>
            <a:pPr algn="just">
              <a:lnSpc>
                <a:spcPct val="110000"/>
              </a:lnSpc>
            </a:pPr>
            <a:r>
              <a:rPr lang="en-GB" altLang="es-CO" sz="3500" dirty="0" err="1"/>
              <a:t>Datos</a:t>
            </a:r>
            <a:r>
              <a:rPr lang="en-GB" altLang="es-CO" sz="3500" dirty="0"/>
              <a:t> de </a:t>
            </a:r>
            <a:r>
              <a:rPr lang="en-GB" altLang="es-CO" sz="3500" dirty="0" err="1"/>
              <a:t>mediciones</a:t>
            </a:r>
            <a:r>
              <a:rPr lang="en-GB" altLang="es-CO" sz="3500" dirty="0"/>
              <a:t> y </a:t>
            </a:r>
            <a:r>
              <a:rPr lang="en-GB" altLang="es-CO" sz="3500" dirty="0" err="1"/>
              <a:t>monitoreos</a:t>
            </a:r>
            <a:r>
              <a:rPr lang="en-GB" altLang="es-CO" sz="3500" dirty="0"/>
              <a:t> y </a:t>
            </a:r>
            <a:r>
              <a:rPr lang="en-GB" altLang="es-CO" sz="3500" dirty="0" err="1"/>
              <a:t>otras</a:t>
            </a:r>
            <a:r>
              <a:rPr lang="en-GB" altLang="es-CO" sz="3500" dirty="0"/>
              <a:t> </a:t>
            </a:r>
            <a:r>
              <a:rPr lang="en-GB" altLang="es-CO" sz="3500" dirty="0" err="1"/>
              <a:t>fuentes</a:t>
            </a:r>
            <a:r>
              <a:rPr lang="en-GB" altLang="es-CO" sz="3500" dirty="0"/>
              <a:t> </a:t>
            </a:r>
            <a:r>
              <a:rPr lang="en-GB" altLang="es-CO" sz="3500" dirty="0" err="1"/>
              <a:t>relevantes</a:t>
            </a:r>
            <a:endParaRPr lang="en-GB" altLang="es-CO" sz="3500" dirty="0"/>
          </a:p>
          <a:p>
            <a:pPr algn="just">
              <a:lnSpc>
                <a:spcPct val="110000"/>
              </a:lnSpc>
            </a:pPr>
            <a:r>
              <a:rPr lang="en-GB" altLang="es-CO" sz="3500" dirty="0" err="1"/>
              <a:t>Analizar</a:t>
            </a:r>
            <a:r>
              <a:rPr lang="en-GB" altLang="es-CO" sz="3500" dirty="0"/>
              <a:t> </a:t>
            </a:r>
            <a:r>
              <a:rPr lang="en-GB" altLang="es-CO" sz="3500" dirty="0" err="1"/>
              <a:t>datos</a:t>
            </a:r>
            <a:r>
              <a:rPr lang="en-GB" altLang="es-CO" sz="3500" dirty="0"/>
              <a:t> para </a:t>
            </a:r>
            <a:r>
              <a:rPr lang="en-GB" altLang="es-CO" sz="3500" dirty="0" err="1"/>
              <a:t>proveer</a:t>
            </a:r>
            <a:r>
              <a:rPr lang="en-GB" altLang="es-CO" sz="3500" dirty="0"/>
              <a:t> </a:t>
            </a:r>
            <a:r>
              <a:rPr lang="en-GB" altLang="es-CO" sz="3500" dirty="0" err="1"/>
              <a:t>información</a:t>
            </a:r>
            <a:r>
              <a:rPr lang="en-GB" altLang="es-CO" sz="3500" dirty="0"/>
              <a:t> de:</a:t>
            </a:r>
          </a:p>
          <a:p>
            <a:pPr marL="400050" lvl="1" indent="0" algn="just">
              <a:lnSpc>
                <a:spcPct val="110000"/>
              </a:lnSpc>
              <a:buNone/>
            </a:pPr>
            <a:r>
              <a:rPr lang="en-GB" altLang="es-CO" sz="3100" dirty="0" err="1"/>
              <a:t>Satisfacción</a:t>
            </a:r>
            <a:r>
              <a:rPr lang="en-GB" altLang="es-CO" sz="3100" dirty="0"/>
              <a:t> de </a:t>
            </a:r>
            <a:r>
              <a:rPr lang="en-GB" altLang="es-CO" sz="3100" dirty="0" err="1"/>
              <a:t>los</a:t>
            </a:r>
            <a:r>
              <a:rPr lang="en-GB" altLang="es-CO" sz="3100" dirty="0"/>
              <a:t> </a:t>
            </a:r>
            <a:r>
              <a:rPr lang="en-GB" altLang="es-CO" sz="3100" dirty="0" err="1"/>
              <a:t>clientes</a:t>
            </a:r>
            <a:r>
              <a:rPr lang="en-GB" altLang="es-CO" sz="3100" dirty="0"/>
              <a:t>, </a:t>
            </a:r>
            <a:r>
              <a:rPr lang="en-GB" altLang="es-CO" sz="3100" dirty="0" err="1"/>
              <a:t>conformidad</a:t>
            </a:r>
            <a:r>
              <a:rPr lang="en-GB" altLang="es-CO" sz="3100" dirty="0"/>
              <a:t> con </a:t>
            </a:r>
            <a:r>
              <a:rPr lang="en-GB" altLang="es-CO" sz="3100" dirty="0" err="1"/>
              <a:t>los</a:t>
            </a:r>
            <a:r>
              <a:rPr lang="en-GB" altLang="es-CO" sz="3100" dirty="0"/>
              <a:t> </a:t>
            </a:r>
            <a:r>
              <a:rPr lang="en-GB" altLang="es-CO" sz="3100" dirty="0" err="1"/>
              <a:t>requisitos</a:t>
            </a:r>
            <a:r>
              <a:rPr lang="en-GB" altLang="es-CO" sz="3100" dirty="0"/>
              <a:t> del </a:t>
            </a:r>
            <a:r>
              <a:rPr lang="en-GB" altLang="es-CO" sz="3100" dirty="0" err="1"/>
              <a:t>producto</a:t>
            </a:r>
            <a:r>
              <a:rPr lang="en-GB" altLang="es-CO" sz="3100" dirty="0"/>
              <a:t>, </a:t>
            </a:r>
            <a:r>
              <a:rPr lang="en-GB" altLang="es-CO" sz="3100" dirty="0" err="1"/>
              <a:t>cumplimiento</a:t>
            </a:r>
            <a:r>
              <a:rPr lang="en-GB" altLang="es-CO" sz="3100" dirty="0"/>
              <a:t> legal, </a:t>
            </a:r>
            <a:r>
              <a:rPr lang="en-GB" altLang="es-CO" sz="3100" dirty="0" err="1"/>
              <a:t>características</a:t>
            </a:r>
            <a:r>
              <a:rPr lang="en-GB" altLang="es-CO" sz="3100" dirty="0"/>
              <a:t> del </a:t>
            </a:r>
            <a:r>
              <a:rPr lang="en-GB" altLang="es-CO" sz="3100" dirty="0" err="1"/>
              <a:t>proceso</a:t>
            </a:r>
            <a:r>
              <a:rPr lang="en-GB" altLang="es-CO" sz="3100" dirty="0"/>
              <a:t>, del </a:t>
            </a:r>
            <a:r>
              <a:rPr lang="en-GB" altLang="es-CO" sz="3100" dirty="0" err="1"/>
              <a:t>producto</a:t>
            </a:r>
            <a:r>
              <a:rPr lang="en-GB" altLang="es-CO" sz="3100" dirty="0"/>
              <a:t>, de </a:t>
            </a:r>
            <a:r>
              <a:rPr lang="en-GB" altLang="es-CO" sz="3100" dirty="0" err="1"/>
              <a:t>los</a:t>
            </a:r>
            <a:r>
              <a:rPr lang="en-GB" altLang="es-CO" sz="3100" dirty="0"/>
              <a:t> </a:t>
            </a:r>
            <a:r>
              <a:rPr lang="en-GB" altLang="es-CO" sz="3100" dirty="0" err="1"/>
              <a:t>aspectos</a:t>
            </a:r>
            <a:r>
              <a:rPr lang="en-GB" altLang="es-CO" sz="3100" dirty="0"/>
              <a:t> </a:t>
            </a:r>
            <a:r>
              <a:rPr lang="en-GB" altLang="es-CO" sz="3100" dirty="0" err="1"/>
              <a:t>ambientales</a:t>
            </a:r>
            <a:r>
              <a:rPr lang="en-GB" altLang="es-CO" sz="3100" dirty="0"/>
              <a:t>, de </a:t>
            </a:r>
            <a:r>
              <a:rPr lang="en-GB" altLang="es-CO" sz="3100" dirty="0" err="1"/>
              <a:t>los</a:t>
            </a:r>
            <a:r>
              <a:rPr lang="en-GB" altLang="es-CO" sz="3100" dirty="0"/>
              <a:t> </a:t>
            </a:r>
            <a:r>
              <a:rPr lang="en-GB" altLang="es-CO" sz="3100" dirty="0" err="1"/>
              <a:t>riesgos</a:t>
            </a:r>
            <a:r>
              <a:rPr lang="en-GB" altLang="es-CO" sz="3100" dirty="0"/>
              <a:t> y </a:t>
            </a:r>
            <a:r>
              <a:rPr lang="en-GB" altLang="es-CO" sz="3100" dirty="0" err="1"/>
              <a:t>peligros</a:t>
            </a:r>
            <a:r>
              <a:rPr lang="en-GB" altLang="es-CO" sz="3100" dirty="0"/>
              <a:t> y sus </a:t>
            </a:r>
            <a:r>
              <a:rPr lang="en-GB" altLang="es-CO" sz="3100" dirty="0" err="1"/>
              <a:t>tendencias</a:t>
            </a:r>
            <a:endParaRPr lang="es-ES_tradnl" altLang="es-CO" sz="3100" dirty="0"/>
          </a:p>
          <a:p>
            <a:pPr algn="just"/>
            <a:endParaRPr lang="en-GB" altLang="es-CO" dirty="0">
              <a:latin typeface="Arial" panose="020B0604020202020204" pitchFamily="34" charset="0"/>
            </a:endParaRPr>
          </a:p>
          <a:p>
            <a:pPr algn="just"/>
            <a:endParaRPr lang="en-GB" altLang="es-CO" dirty="0"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58020" y="4209912"/>
            <a:ext cx="4390930" cy="583674"/>
          </a:xfrm>
          <a:prstGeom prst="rect">
            <a:avLst/>
          </a:prstGeom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s-ES" altLang="en-US" sz="1400" i="1" dirty="0">
                <a:solidFill>
                  <a:schemeClr val="bg1">
                    <a:lumMod val="50000"/>
                  </a:schemeClr>
                </a:solidFill>
              </a:rPr>
              <a:t>Las decisiones efectivas se basan en un análisis lógico e intuitivo de los datos y la información.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057666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619" y="555987"/>
            <a:ext cx="598434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altLang="es-CO" sz="2800" b="1" dirty="0"/>
              <a:t>CARACTERÍSTICAS DE UNA ADECUADA VERIFICACIÓN</a:t>
            </a:r>
            <a:endParaRPr lang="es-ES" altLang="es-CO" sz="28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199" y="1770519"/>
            <a:ext cx="7663759" cy="23240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altLang="es-CO" dirty="0"/>
              <a:t>Sistema único de medición de la gestión</a:t>
            </a:r>
          </a:p>
          <a:p>
            <a:pPr algn="just"/>
            <a:r>
              <a:rPr lang="es-MX" altLang="es-CO" dirty="0"/>
              <a:t>Auditorias integrales de la gestión</a:t>
            </a:r>
          </a:p>
          <a:p>
            <a:pPr algn="just"/>
            <a:r>
              <a:rPr lang="es-MX" altLang="es-CO" dirty="0"/>
              <a:t>Revisión integral del desempeño del sistema, evaluando las distintas perspectivas de la organización</a:t>
            </a:r>
          </a:p>
          <a:p>
            <a:pPr algn="just"/>
            <a:r>
              <a:rPr lang="es-MX" altLang="es-CO" dirty="0"/>
              <a:t>Datos confiables y oportunos para la toma de decisiones</a:t>
            </a:r>
          </a:p>
          <a:p>
            <a:pPr algn="just"/>
            <a:endParaRPr lang="es-MX" altLang="es-CO" dirty="0"/>
          </a:p>
          <a:p>
            <a:pPr algn="just"/>
            <a:endParaRPr lang="es-MX" altLang="es-CO" dirty="0"/>
          </a:p>
          <a:p>
            <a:pPr algn="just"/>
            <a:endParaRPr lang="es-MX" altLang="es-CO" dirty="0"/>
          </a:p>
          <a:p>
            <a:pPr algn="just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805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7957"/>
            <a:ext cx="8229600" cy="857250"/>
          </a:xfrm>
        </p:spPr>
        <p:txBody>
          <a:bodyPr>
            <a:normAutofit/>
          </a:bodyPr>
          <a:lstStyle/>
          <a:p>
            <a:r>
              <a:rPr lang="es-CO" sz="4000" b="1" dirty="0"/>
              <a:t>PASO 4. ACTUAR</a:t>
            </a:r>
            <a:endParaRPr lang="en-US" sz="4000" b="1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647700" y="1289609"/>
            <a:ext cx="7848600" cy="3178976"/>
          </a:xfrm>
        </p:spPr>
        <p:txBody>
          <a:bodyPr/>
          <a:lstStyle/>
          <a:p>
            <a:pPr algn="just" eaLnBrk="1" hangingPunct="1"/>
            <a:r>
              <a:rPr lang="es-MX" altLang="es-CO" dirty="0"/>
              <a:t>Mejora significativa: Revisión y mejora de procesos existentes, implementación de procesos nuevos</a:t>
            </a:r>
          </a:p>
          <a:p>
            <a:pPr algn="just" eaLnBrk="1" hangingPunct="1"/>
            <a:r>
              <a:rPr lang="es-MX" altLang="es-CO" dirty="0"/>
              <a:t>Mejora continua escalonada: Mejora de los procesos existentes para aumentar la capacidad en eficiencia y eficacia.</a:t>
            </a:r>
            <a:endParaRPr lang="es-ES" altLang="es-CO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42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33331" y="1545432"/>
            <a:ext cx="5359651" cy="3240881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chemeClr val="tx2"/>
              </a:buClr>
            </a:pPr>
            <a:r>
              <a:rPr lang="es-MX" altLang="es-CO" dirty="0"/>
              <a:t>Orienta las actividades de mejora continua hacia los resultados del desempeño de la organización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s-MX" altLang="es-CO" dirty="0"/>
              <a:t>Gestión de mejora planeada y enfocada a los objetivos hacia las partes interesadas</a:t>
            </a:r>
            <a:endParaRPr lang="es-ES" altLang="es-CO" dirty="0"/>
          </a:p>
          <a:p>
            <a:pPr algn="just" eaLnBrk="1" hangingPunct="1">
              <a:buClr>
                <a:schemeClr val="tx2"/>
              </a:buClr>
            </a:pPr>
            <a:endParaRPr lang="es-ES" altLang="es-CO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36619" y="405155"/>
            <a:ext cx="59843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CO" sz="3200" b="1" dirty="0"/>
              <a:t>CARACTERÍSTICAS DE UNA ADECUADA MEJORA</a:t>
            </a:r>
            <a:endParaRPr lang="es-ES" altLang="es-CO" sz="3200" b="1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337426" y="2023321"/>
            <a:ext cx="2167075" cy="1960204"/>
            <a:chOff x="1872" y="1720"/>
            <a:chExt cx="2908" cy="2847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920" y="1824"/>
              <a:ext cx="2860" cy="2743"/>
              <a:chOff x="1363" y="424"/>
              <a:chExt cx="2860" cy="2743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1366" y="1432"/>
                <a:ext cx="1078" cy="906"/>
              </a:xfrm>
              <a:custGeom>
                <a:avLst/>
                <a:gdLst>
                  <a:gd name="T0" fmla="*/ 34 w 2156"/>
                  <a:gd name="T1" fmla="*/ 0 h 2718"/>
                  <a:gd name="T2" fmla="*/ 0 w 2156"/>
                  <a:gd name="T3" fmla="*/ 0 h 2718"/>
                  <a:gd name="T4" fmla="*/ 0 w 2156"/>
                  <a:gd name="T5" fmla="*/ 4 h 2718"/>
                  <a:gd name="T6" fmla="*/ 34 w 2156"/>
                  <a:gd name="T7" fmla="*/ 3 h 2718"/>
                  <a:gd name="T8" fmla="*/ 34 w 2156"/>
                  <a:gd name="T9" fmla="*/ 0 h 27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6"/>
                  <a:gd name="T16" fmla="*/ 0 h 2718"/>
                  <a:gd name="T17" fmla="*/ 2156 w 2156"/>
                  <a:gd name="T18" fmla="*/ 2718 h 27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6" h="2718">
                    <a:moveTo>
                      <a:pt x="2156" y="0"/>
                    </a:moveTo>
                    <a:lnTo>
                      <a:pt x="0" y="255"/>
                    </a:lnTo>
                    <a:lnTo>
                      <a:pt x="0" y="2718"/>
                    </a:lnTo>
                    <a:lnTo>
                      <a:pt x="2156" y="2464"/>
                    </a:lnTo>
                    <a:lnTo>
                      <a:pt x="2156" y="0"/>
                    </a:lnTo>
                    <a:close/>
                  </a:path>
                </a:pathLst>
              </a:custGeom>
              <a:solidFill>
                <a:srgbClr val="BF0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1366" y="1432"/>
                <a:ext cx="1078" cy="906"/>
              </a:xfrm>
              <a:custGeom>
                <a:avLst/>
                <a:gdLst>
                  <a:gd name="T0" fmla="*/ 34 w 2156"/>
                  <a:gd name="T1" fmla="*/ 0 h 2718"/>
                  <a:gd name="T2" fmla="*/ 0 w 2156"/>
                  <a:gd name="T3" fmla="*/ 0 h 2718"/>
                  <a:gd name="T4" fmla="*/ 0 w 2156"/>
                  <a:gd name="T5" fmla="*/ 4 h 2718"/>
                  <a:gd name="T6" fmla="*/ 34 w 2156"/>
                  <a:gd name="T7" fmla="*/ 3 h 2718"/>
                  <a:gd name="T8" fmla="*/ 34 w 2156"/>
                  <a:gd name="T9" fmla="*/ 0 h 27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6"/>
                  <a:gd name="T16" fmla="*/ 0 h 2718"/>
                  <a:gd name="T17" fmla="*/ 2156 w 2156"/>
                  <a:gd name="T18" fmla="*/ 2718 h 27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6" h="2718">
                    <a:moveTo>
                      <a:pt x="2156" y="0"/>
                    </a:moveTo>
                    <a:lnTo>
                      <a:pt x="0" y="255"/>
                    </a:lnTo>
                    <a:lnTo>
                      <a:pt x="0" y="2718"/>
                    </a:lnTo>
                    <a:lnTo>
                      <a:pt x="2156" y="2464"/>
                    </a:lnTo>
                    <a:lnTo>
                      <a:pt x="215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>
                <a:off x="1720" y="503"/>
                <a:ext cx="1078" cy="2000"/>
              </a:xfrm>
              <a:custGeom>
                <a:avLst/>
                <a:gdLst>
                  <a:gd name="T0" fmla="*/ 34 w 2155"/>
                  <a:gd name="T1" fmla="*/ 0 h 6002"/>
                  <a:gd name="T2" fmla="*/ 0 w 2155"/>
                  <a:gd name="T3" fmla="*/ 0 h 6002"/>
                  <a:gd name="T4" fmla="*/ 0 w 2155"/>
                  <a:gd name="T5" fmla="*/ 8 h 6002"/>
                  <a:gd name="T6" fmla="*/ 34 w 2155"/>
                  <a:gd name="T7" fmla="*/ 8 h 6002"/>
                  <a:gd name="T8" fmla="*/ 34 w 2155"/>
                  <a:gd name="T9" fmla="*/ 0 h 60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5"/>
                  <a:gd name="T16" fmla="*/ 0 h 6002"/>
                  <a:gd name="T17" fmla="*/ 2155 w 2155"/>
                  <a:gd name="T18" fmla="*/ 6002 h 60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5" h="6002">
                    <a:moveTo>
                      <a:pt x="2155" y="0"/>
                    </a:moveTo>
                    <a:lnTo>
                      <a:pt x="0" y="254"/>
                    </a:lnTo>
                    <a:lnTo>
                      <a:pt x="0" y="6002"/>
                    </a:lnTo>
                    <a:lnTo>
                      <a:pt x="2155" y="5748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" name="Freeform 8"/>
              <p:cNvSpPr>
                <a:spLocks/>
              </p:cNvSpPr>
              <p:nvPr/>
            </p:nvSpPr>
            <p:spPr bwMode="auto">
              <a:xfrm>
                <a:off x="1720" y="503"/>
                <a:ext cx="1078" cy="2000"/>
              </a:xfrm>
              <a:custGeom>
                <a:avLst/>
                <a:gdLst>
                  <a:gd name="T0" fmla="*/ 34 w 2155"/>
                  <a:gd name="T1" fmla="*/ 0 h 6002"/>
                  <a:gd name="T2" fmla="*/ 0 w 2155"/>
                  <a:gd name="T3" fmla="*/ 0 h 6002"/>
                  <a:gd name="T4" fmla="*/ 0 w 2155"/>
                  <a:gd name="T5" fmla="*/ 8 h 6002"/>
                  <a:gd name="T6" fmla="*/ 34 w 2155"/>
                  <a:gd name="T7" fmla="*/ 8 h 6002"/>
                  <a:gd name="T8" fmla="*/ 34 w 2155"/>
                  <a:gd name="T9" fmla="*/ 0 h 60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5"/>
                  <a:gd name="T16" fmla="*/ 0 h 6002"/>
                  <a:gd name="T17" fmla="*/ 2155 w 2155"/>
                  <a:gd name="T18" fmla="*/ 6002 h 60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5" h="6002">
                    <a:moveTo>
                      <a:pt x="2155" y="0"/>
                    </a:moveTo>
                    <a:lnTo>
                      <a:pt x="0" y="254"/>
                    </a:lnTo>
                    <a:lnTo>
                      <a:pt x="0" y="6002"/>
                    </a:lnTo>
                    <a:lnTo>
                      <a:pt x="2155" y="5748"/>
                    </a:lnTo>
                    <a:lnTo>
                      <a:pt x="21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1363" y="424"/>
                <a:ext cx="357" cy="2079"/>
              </a:xfrm>
              <a:custGeom>
                <a:avLst/>
                <a:gdLst>
                  <a:gd name="T0" fmla="*/ 12 w 714"/>
                  <a:gd name="T1" fmla="*/ 1 h 6238"/>
                  <a:gd name="T2" fmla="*/ 0 w 714"/>
                  <a:gd name="T3" fmla="*/ 0 h 6238"/>
                  <a:gd name="T4" fmla="*/ 0 w 714"/>
                  <a:gd name="T5" fmla="*/ 8 h 6238"/>
                  <a:gd name="T6" fmla="*/ 12 w 714"/>
                  <a:gd name="T7" fmla="*/ 9 h 6238"/>
                  <a:gd name="T8" fmla="*/ 12 w 714"/>
                  <a:gd name="T9" fmla="*/ 1 h 6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6238"/>
                  <a:gd name="T17" fmla="*/ 714 w 714"/>
                  <a:gd name="T18" fmla="*/ 6238 h 6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6238">
                    <a:moveTo>
                      <a:pt x="714" y="489"/>
                    </a:moveTo>
                    <a:lnTo>
                      <a:pt x="0" y="0"/>
                    </a:lnTo>
                    <a:lnTo>
                      <a:pt x="0" y="5747"/>
                    </a:lnTo>
                    <a:lnTo>
                      <a:pt x="714" y="6238"/>
                    </a:lnTo>
                    <a:lnTo>
                      <a:pt x="714" y="489"/>
                    </a:lnTo>
                    <a:close/>
                  </a:path>
                </a:pathLst>
              </a:custGeom>
              <a:solidFill>
                <a:srgbClr val="0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1363" y="424"/>
                <a:ext cx="357" cy="2079"/>
              </a:xfrm>
              <a:custGeom>
                <a:avLst/>
                <a:gdLst>
                  <a:gd name="T0" fmla="*/ 12 w 714"/>
                  <a:gd name="T1" fmla="*/ 1 h 6238"/>
                  <a:gd name="T2" fmla="*/ 0 w 714"/>
                  <a:gd name="T3" fmla="*/ 0 h 6238"/>
                  <a:gd name="T4" fmla="*/ 0 w 714"/>
                  <a:gd name="T5" fmla="*/ 8 h 6238"/>
                  <a:gd name="T6" fmla="*/ 12 w 714"/>
                  <a:gd name="T7" fmla="*/ 9 h 6238"/>
                  <a:gd name="T8" fmla="*/ 12 w 714"/>
                  <a:gd name="T9" fmla="*/ 1 h 62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6238"/>
                  <a:gd name="T17" fmla="*/ 714 w 714"/>
                  <a:gd name="T18" fmla="*/ 6238 h 62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6238">
                    <a:moveTo>
                      <a:pt x="714" y="489"/>
                    </a:moveTo>
                    <a:lnTo>
                      <a:pt x="0" y="0"/>
                    </a:lnTo>
                    <a:lnTo>
                      <a:pt x="0" y="5747"/>
                    </a:lnTo>
                    <a:lnTo>
                      <a:pt x="714" y="6238"/>
                    </a:lnTo>
                    <a:lnTo>
                      <a:pt x="714" y="48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2079" y="939"/>
                <a:ext cx="1078" cy="1727"/>
              </a:xfrm>
              <a:custGeom>
                <a:avLst/>
                <a:gdLst>
                  <a:gd name="T0" fmla="*/ 34 w 2155"/>
                  <a:gd name="T1" fmla="*/ 0 h 5181"/>
                  <a:gd name="T2" fmla="*/ 0 w 2155"/>
                  <a:gd name="T3" fmla="*/ 0 h 5181"/>
                  <a:gd name="T4" fmla="*/ 0 w 2155"/>
                  <a:gd name="T5" fmla="*/ 7 h 5181"/>
                  <a:gd name="T6" fmla="*/ 34 w 2155"/>
                  <a:gd name="T7" fmla="*/ 7 h 5181"/>
                  <a:gd name="T8" fmla="*/ 34 w 2155"/>
                  <a:gd name="T9" fmla="*/ 0 h 5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5"/>
                  <a:gd name="T16" fmla="*/ 0 h 5181"/>
                  <a:gd name="T17" fmla="*/ 2155 w 2155"/>
                  <a:gd name="T18" fmla="*/ 5181 h 5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5" h="5181">
                    <a:moveTo>
                      <a:pt x="2155" y="0"/>
                    </a:moveTo>
                    <a:lnTo>
                      <a:pt x="0" y="255"/>
                    </a:lnTo>
                    <a:lnTo>
                      <a:pt x="0" y="5181"/>
                    </a:lnTo>
                    <a:lnTo>
                      <a:pt x="2155" y="4928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00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2079" y="939"/>
                <a:ext cx="1078" cy="1727"/>
              </a:xfrm>
              <a:custGeom>
                <a:avLst/>
                <a:gdLst>
                  <a:gd name="T0" fmla="*/ 34 w 2155"/>
                  <a:gd name="T1" fmla="*/ 0 h 5181"/>
                  <a:gd name="T2" fmla="*/ 0 w 2155"/>
                  <a:gd name="T3" fmla="*/ 0 h 5181"/>
                  <a:gd name="T4" fmla="*/ 0 w 2155"/>
                  <a:gd name="T5" fmla="*/ 7 h 5181"/>
                  <a:gd name="T6" fmla="*/ 34 w 2155"/>
                  <a:gd name="T7" fmla="*/ 7 h 5181"/>
                  <a:gd name="T8" fmla="*/ 34 w 2155"/>
                  <a:gd name="T9" fmla="*/ 0 h 5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5"/>
                  <a:gd name="T16" fmla="*/ 0 h 5181"/>
                  <a:gd name="T17" fmla="*/ 2155 w 2155"/>
                  <a:gd name="T18" fmla="*/ 5181 h 5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5" h="5181">
                    <a:moveTo>
                      <a:pt x="2155" y="0"/>
                    </a:moveTo>
                    <a:lnTo>
                      <a:pt x="0" y="255"/>
                    </a:lnTo>
                    <a:lnTo>
                      <a:pt x="0" y="5181"/>
                    </a:lnTo>
                    <a:lnTo>
                      <a:pt x="2155" y="4928"/>
                    </a:lnTo>
                    <a:lnTo>
                      <a:pt x="21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1722" y="861"/>
                <a:ext cx="357" cy="1805"/>
              </a:xfrm>
              <a:custGeom>
                <a:avLst/>
                <a:gdLst>
                  <a:gd name="T0" fmla="*/ 12 w 714"/>
                  <a:gd name="T1" fmla="*/ 1 h 5417"/>
                  <a:gd name="T2" fmla="*/ 0 w 714"/>
                  <a:gd name="T3" fmla="*/ 0 h 5417"/>
                  <a:gd name="T4" fmla="*/ 0 w 714"/>
                  <a:gd name="T5" fmla="*/ 7 h 5417"/>
                  <a:gd name="T6" fmla="*/ 12 w 714"/>
                  <a:gd name="T7" fmla="*/ 7 h 5417"/>
                  <a:gd name="T8" fmla="*/ 12 w 714"/>
                  <a:gd name="T9" fmla="*/ 1 h 5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5417"/>
                  <a:gd name="T17" fmla="*/ 714 w 714"/>
                  <a:gd name="T18" fmla="*/ 5417 h 5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5417">
                    <a:moveTo>
                      <a:pt x="714" y="490"/>
                    </a:moveTo>
                    <a:lnTo>
                      <a:pt x="0" y="0"/>
                    </a:lnTo>
                    <a:lnTo>
                      <a:pt x="0" y="4927"/>
                    </a:lnTo>
                    <a:lnTo>
                      <a:pt x="714" y="5417"/>
                    </a:lnTo>
                    <a:lnTo>
                      <a:pt x="714" y="490"/>
                    </a:lnTo>
                    <a:close/>
                  </a:path>
                </a:pathLst>
              </a:custGeom>
              <a:solidFill>
                <a:srgbClr val="00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1722" y="861"/>
                <a:ext cx="357" cy="1805"/>
              </a:xfrm>
              <a:custGeom>
                <a:avLst/>
                <a:gdLst>
                  <a:gd name="T0" fmla="*/ 12 w 714"/>
                  <a:gd name="T1" fmla="*/ 1 h 5417"/>
                  <a:gd name="T2" fmla="*/ 0 w 714"/>
                  <a:gd name="T3" fmla="*/ 0 h 5417"/>
                  <a:gd name="T4" fmla="*/ 0 w 714"/>
                  <a:gd name="T5" fmla="*/ 7 h 5417"/>
                  <a:gd name="T6" fmla="*/ 12 w 714"/>
                  <a:gd name="T7" fmla="*/ 7 h 5417"/>
                  <a:gd name="T8" fmla="*/ 12 w 714"/>
                  <a:gd name="T9" fmla="*/ 1 h 5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5417"/>
                  <a:gd name="T17" fmla="*/ 714 w 714"/>
                  <a:gd name="T18" fmla="*/ 5417 h 5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5417">
                    <a:moveTo>
                      <a:pt x="714" y="490"/>
                    </a:moveTo>
                    <a:lnTo>
                      <a:pt x="0" y="0"/>
                    </a:lnTo>
                    <a:lnTo>
                      <a:pt x="0" y="4927"/>
                    </a:lnTo>
                    <a:lnTo>
                      <a:pt x="714" y="5417"/>
                    </a:lnTo>
                    <a:lnTo>
                      <a:pt x="714" y="4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" name="Freeform 15"/>
              <p:cNvSpPr>
                <a:spLocks/>
              </p:cNvSpPr>
              <p:nvPr/>
            </p:nvSpPr>
            <p:spPr bwMode="auto">
              <a:xfrm>
                <a:off x="2436" y="1616"/>
                <a:ext cx="1078" cy="1223"/>
              </a:xfrm>
              <a:custGeom>
                <a:avLst/>
                <a:gdLst>
                  <a:gd name="T0" fmla="*/ 34 w 2155"/>
                  <a:gd name="T1" fmla="*/ 0 h 3671"/>
                  <a:gd name="T2" fmla="*/ 0 w 2155"/>
                  <a:gd name="T3" fmla="*/ 0 h 3671"/>
                  <a:gd name="T4" fmla="*/ 0 w 2155"/>
                  <a:gd name="T5" fmla="*/ 5 h 3671"/>
                  <a:gd name="T6" fmla="*/ 34 w 2155"/>
                  <a:gd name="T7" fmla="*/ 5 h 3671"/>
                  <a:gd name="T8" fmla="*/ 34 w 2155"/>
                  <a:gd name="T9" fmla="*/ 0 h 3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5"/>
                  <a:gd name="T16" fmla="*/ 0 h 3671"/>
                  <a:gd name="T17" fmla="*/ 2155 w 2155"/>
                  <a:gd name="T18" fmla="*/ 3671 h 36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5" h="3671">
                    <a:moveTo>
                      <a:pt x="2155" y="0"/>
                    </a:moveTo>
                    <a:lnTo>
                      <a:pt x="0" y="263"/>
                    </a:lnTo>
                    <a:lnTo>
                      <a:pt x="0" y="3671"/>
                    </a:lnTo>
                    <a:lnTo>
                      <a:pt x="2155" y="3408"/>
                    </a:lnTo>
                    <a:lnTo>
                      <a:pt x="2155" y="0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2436" y="1616"/>
                <a:ext cx="1078" cy="1223"/>
              </a:xfrm>
              <a:custGeom>
                <a:avLst/>
                <a:gdLst>
                  <a:gd name="T0" fmla="*/ 34 w 2155"/>
                  <a:gd name="T1" fmla="*/ 0 h 3671"/>
                  <a:gd name="T2" fmla="*/ 0 w 2155"/>
                  <a:gd name="T3" fmla="*/ 0 h 3671"/>
                  <a:gd name="T4" fmla="*/ 0 w 2155"/>
                  <a:gd name="T5" fmla="*/ 5 h 3671"/>
                  <a:gd name="T6" fmla="*/ 34 w 2155"/>
                  <a:gd name="T7" fmla="*/ 5 h 3671"/>
                  <a:gd name="T8" fmla="*/ 34 w 2155"/>
                  <a:gd name="T9" fmla="*/ 0 h 3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5"/>
                  <a:gd name="T16" fmla="*/ 0 h 3671"/>
                  <a:gd name="T17" fmla="*/ 2155 w 2155"/>
                  <a:gd name="T18" fmla="*/ 3671 h 36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5" h="3671">
                    <a:moveTo>
                      <a:pt x="2155" y="0"/>
                    </a:moveTo>
                    <a:lnTo>
                      <a:pt x="0" y="263"/>
                    </a:lnTo>
                    <a:lnTo>
                      <a:pt x="0" y="3671"/>
                    </a:lnTo>
                    <a:lnTo>
                      <a:pt x="2155" y="3408"/>
                    </a:lnTo>
                    <a:lnTo>
                      <a:pt x="215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" name="Freeform 17"/>
              <p:cNvSpPr>
                <a:spLocks/>
              </p:cNvSpPr>
              <p:nvPr/>
            </p:nvSpPr>
            <p:spPr bwMode="auto">
              <a:xfrm>
                <a:off x="2079" y="1534"/>
                <a:ext cx="357" cy="1305"/>
              </a:xfrm>
              <a:custGeom>
                <a:avLst/>
                <a:gdLst>
                  <a:gd name="T0" fmla="*/ 12 w 714"/>
                  <a:gd name="T1" fmla="*/ 1 h 3915"/>
                  <a:gd name="T2" fmla="*/ 0 w 714"/>
                  <a:gd name="T3" fmla="*/ 0 h 3915"/>
                  <a:gd name="T4" fmla="*/ 0 w 714"/>
                  <a:gd name="T5" fmla="*/ 5 h 3915"/>
                  <a:gd name="T6" fmla="*/ 12 w 714"/>
                  <a:gd name="T7" fmla="*/ 5 h 3915"/>
                  <a:gd name="T8" fmla="*/ 12 w 714"/>
                  <a:gd name="T9" fmla="*/ 1 h 3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3915"/>
                  <a:gd name="T17" fmla="*/ 714 w 714"/>
                  <a:gd name="T18" fmla="*/ 3915 h 3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3915">
                    <a:moveTo>
                      <a:pt x="714" y="508"/>
                    </a:moveTo>
                    <a:lnTo>
                      <a:pt x="0" y="0"/>
                    </a:lnTo>
                    <a:lnTo>
                      <a:pt x="0" y="3406"/>
                    </a:lnTo>
                    <a:lnTo>
                      <a:pt x="714" y="3915"/>
                    </a:lnTo>
                    <a:lnTo>
                      <a:pt x="714" y="508"/>
                    </a:lnTo>
                    <a:close/>
                  </a:path>
                </a:pathLst>
              </a:custGeom>
              <a:solidFill>
                <a:srgbClr val="B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2079" y="1534"/>
                <a:ext cx="357" cy="1305"/>
              </a:xfrm>
              <a:custGeom>
                <a:avLst/>
                <a:gdLst>
                  <a:gd name="T0" fmla="*/ 12 w 714"/>
                  <a:gd name="T1" fmla="*/ 1 h 3915"/>
                  <a:gd name="T2" fmla="*/ 0 w 714"/>
                  <a:gd name="T3" fmla="*/ 0 h 3915"/>
                  <a:gd name="T4" fmla="*/ 0 w 714"/>
                  <a:gd name="T5" fmla="*/ 5 h 3915"/>
                  <a:gd name="T6" fmla="*/ 12 w 714"/>
                  <a:gd name="T7" fmla="*/ 5 h 3915"/>
                  <a:gd name="T8" fmla="*/ 12 w 714"/>
                  <a:gd name="T9" fmla="*/ 1 h 39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3915"/>
                  <a:gd name="T17" fmla="*/ 714 w 714"/>
                  <a:gd name="T18" fmla="*/ 3915 h 39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3915">
                    <a:moveTo>
                      <a:pt x="714" y="508"/>
                    </a:moveTo>
                    <a:lnTo>
                      <a:pt x="0" y="0"/>
                    </a:lnTo>
                    <a:lnTo>
                      <a:pt x="0" y="3406"/>
                    </a:lnTo>
                    <a:lnTo>
                      <a:pt x="714" y="3915"/>
                    </a:lnTo>
                    <a:lnTo>
                      <a:pt x="714" y="50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2079" y="1446"/>
                <a:ext cx="1434" cy="257"/>
              </a:xfrm>
              <a:custGeom>
                <a:avLst/>
                <a:gdLst>
                  <a:gd name="T0" fmla="*/ 0 w 2867"/>
                  <a:gd name="T1" fmla="*/ 0 h 772"/>
                  <a:gd name="T2" fmla="*/ 34 w 2867"/>
                  <a:gd name="T3" fmla="*/ 0 h 772"/>
                  <a:gd name="T4" fmla="*/ 45 w 2867"/>
                  <a:gd name="T5" fmla="*/ 1 h 772"/>
                  <a:gd name="T6" fmla="*/ 12 w 2867"/>
                  <a:gd name="T7" fmla="*/ 1 h 772"/>
                  <a:gd name="T8" fmla="*/ 0 w 2867"/>
                  <a:gd name="T9" fmla="*/ 0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7"/>
                  <a:gd name="T16" fmla="*/ 0 h 772"/>
                  <a:gd name="T17" fmla="*/ 2867 w 2867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7" h="772">
                    <a:moveTo>
                      <a:pt x="0" y="261"/>
                    </a:moveTo>
                    <a:lnTo>
                      <a:pt x="2153" y="0"/>
                    </a:lnTo>
                    <a:lnTo>
                      <a:pt x="2867" y="511"/>
                    </a:lnTo>
                    <a:lnTo>
                      <a:pt x="714" y="772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" name="Freeform 20"/>
              <p:cNvSpPr>
                <a:spLocks/>
              </p:cNvSpPr>
              <p:nvPr/>
            </p:nvSpPr>
            <p:spPr bwMode="auto">
              <a:xfrm>
                <a:off x="2079" y="1446"/>
                <a:ext cx="1434" cy="257"/>
              </a:xfrm>
              <a:custGeom>
                <a:avLst/>
                <a:gdLst>
                  <a:gd name="T0" fmla="*/ 0 w 2867"/>
                  <a:gd name="T1" fmla="*/ 0 h 772"/>
                  <a:gd name="T2" fmla="*/ 34 w 2867"/>
                  <a:gd name="T3" fmla="*/ 0 h 772"/>
                  <a:gd name="T4" fmla="*/ 45 w 2867"/>
                  <a:gd name="T5" fmla="*/ 1 h 772"/>
                  <a:gd name="T6" fmla="*/ 12 w 2867"/>
                  <a:gd name="T7" fmla="*/ 1 h 772"/>
                  <a:gd name="T8" fmla="*/ 0 w 2867"/>
                  <a:gd name="T9" fmla="*/ 0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7"/>
                  <a:gd name="T16" fmla="*/ 0 h 772"/>
                  <a:gd name="T17" fmla="*/ 2867 w 2867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7" h="772">
                    <a:moveTo>
                      <a:pt x="0" y="261"/>
                    </a:moveTo>
                    <a:lnTo>
                      <a:pt x="2153" y="0"/>
                    </a:lnTo>
                    <a:lnTo>
                      <a:pt x="2867" y="511"/>
                    </a:lnTo>
                    <a:lnTo>
                      <a:pt x="714" y="772"/>
                    </a:lnTo>
                    <a:lnTo>
                      <a:pt x="0" y="26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" name="Freeform 21"/>
              <p:cNvSpPr>
                <a:spLocks/>
              </p:cNvSpPr>
              <p:nvPr/>
            </p:nvSpPr>
            <p:spPr bwMode="auto">
              <a:xfrm>
                <a:off x="2788" y="1824"/>
                <a:ext cx="1079" cy="1180"/>
              </a:xfrm>
              <a:custGeom>
                <a:avLst/>
                <a:gdLst>
                  <a:gd name="T0" fmla="*/ 34 w 2157"/>
                  <a:gd name="T1" fmla="*/ 0 h 3538"/>
                  <a:gd name="T2" fmla="*/ 0 w 2157"/>
                  <a:gd name="T3" fmla="*/ 0 h 3538"/>
                  <a:gd name="T4" fmla="*/ 0 w 2157"/>
                  <a:gd name="T5" fmla="*/ 5 h 3538"/>
                  <a:gd name="T6" fmla="*/ 34 w 2157"/>
                  <a:gd name="T7" fmla="*/ 5 h 3538"/>
                  <a:gd name="T8" fmla="*/ 34 w 2157"/>
                  <a:gd name="T9" fmla="*/ 0 h 3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7"/>
                  <a:gd name="T16" fmla="*/ 0 h 3538"/>
                  <a:gd name="T17" fmla="*/ 2157 w 2157"/>
                  <a:gd name="T18" fmla="*/ 3538 h 3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7" h="3538">
                    <a:moveTo>
                      <a:pt x="2157" y="0"/>
                    </a:moveTo>
                    <a:lnTo>
                      <a:pt x="0" y="254"/>
                    </a:lnTo>
                    <a:lnTo>
                      <a:pt x="0" y="3538"/>
                    </a:lnTo>
                    <a:lnTo>
                      <a:pt x="2157" y="3285"/>
                    </a:lnTo>
                    <a:lnTo>
                      <a:pt x="2157" y="0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" name="Freeform 22"/>
              <p:cNvSpPr>
                <a:spLocks/>
              </p:cNvSpPr>
              <p:nvPr/>
            </p:nvSpPr>
            <p:spPr bwMode="auto">
              <a:xfrm>
                <a:off x="2788" y="1824"/>
                <a:ext cx="1079" cy="1180"/>
              </a:xfrm>
              <a:custGeom>
                <a:avLst/>
                <a:gdLst>
                  <a:gd name="T0" fmla="*/ 34 w 2157"/>
                  <a:gd name="T1" fmla="*/ 0 h 3538"/>
                  <a:gd name="T2" fmla="*/ 0 w 2157"/>
                  <a:gd name="T3" fmla="*/ 0 h 3538"/>
                  <a:gd name="T4" fmla="*/ 0 w 2157"/>
                  <a:gd name="T5" fmla="*/ 5 h 3538"/>
                  <a:gd name="T6" fmla="*/ 34 w 2157"/>
                  <a:gd name="T7" fmla="*/ 5 h 3538"/>
                  <a:gd name="T8" fmla="*/ 34 w 2157"/>
                  <a:gd name="T9" fmla="*/ 0 h 3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7"/>
                  <a:gd name="T16" fmla="*/ 0 h 3538"/>
                  <a:gd name="T17" fmla="*/ 2157 w 2157"/>
                  <a:gd name="T18" fmla="*/ 3538 h 3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7" h="3538">
                    <a:moveTo>
                      <a:pt x="2157" y="0"/>
                    </a:moveTo>
                    <a:lnTo>
                      <a:pt x="0" y="254"/>
                    </a:lnTo>
                    <a:lnTo>
                      <a:pt x="0" y="3538"/>
                    </a:lnTo>
                    <a:lnTo>
                      <a:pt x="2157" y="3285"/>
                    </a:lnTo>
                    <a:lnTo>
                      <a:pt x="21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" name="Freeform 23"/>
              <p:cNvSpPr>
                <a:spLocks/>
              </p:cNvSpPr>
              <p:nvPr/>
            </p:nvSpPr>
            <p:spPr bwMode="auto">
              <a:xfrm>
                <a:off x="2431" y="1745"/>
                <a:ext cx="357" cy="1259"/>
              </a:xfrm>
              <a:custGeom>
                <a:avLst/>
                <a:gdLst>
                  <a:gd name="T0" fmla="*/ 12 w 714"/>
                  <a:gd name="T1" fmla="*/ 1 h 3775"/>
                  <a:gd name="T2" fmla="*/ 0 w 714"/>
                  <a:gd name="T3" fmla="*/ 0 h 3775"/>
                  <a:gd name="T4" fmla="*/ 0 w 714"/>
                  <a:gd name="T5" fmla="*/ 5 h 3775"/>
                  <a:gd name="T6" fmla="*/ 12 w 714"/>
                  <a:gd name="T7" fmla="*/ 5 h 3775"/>
                  <a:gd name="T8" fmla="*/ 12 w 714"/>
                  <a:gd name="T9" fmla="*/ 1 h 37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3775"/>
                  <a:gd name="T17" fmla="*/ 714 w 714"/>
                  <a:gd name="T18" fmla="*/ 3775 h 37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3775">
                    <a:moveTo>
                      <a:pt x="714" y="491"/>
                    </a:moveTo>
                    <a:lnTo>
                      <a:pt x="0" y="0"/>
                    </a:lnTo>
                    <a:lnTo>
                      <a:pt x="0" y="3285"/>
                    </a:lnTo>
                    <a:lnTo>
                      <a:pt x="714" y="3775"/>
                    </a:lnTo>
                    <a:lnTo>
                      <a:pt x="714" y="491"/>
                    </a:lnTo>
                    <a:close/>
                  </a:path>
                </a:pathLst>
              </a:custGeom>
              <a:solidFill>
                <a:srgbClr val="B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2431" y="1745"/>
                <a:ext cx="357" cy="1259"/>
              </a:xfrm>
              <a:custGeom>
                <a:avLst/>
                <a:gdLst>
                  <a:gd name="T0" fmla="*/ 12 w 714"/>
                  <a:gd name="T1" fmla="*/ 1 h 3775"/>
                  <a:gd name="T2" fmla="*/ 0 w 714"/>
                  <a:gd name="T3" fmla="*/ 0 h 3775"/>
                  <a:gd name="T4" fmla="*/ 0 w 714"/>
                  <a:gd name="T5" fmla="*/ 5 h 3775"/>
                  <a:gd name="T6" fmla="*/ 12 w 714"/>
                  <a:gd name="T7" fmla="*/ 5 h 3775"/>
                  <a:gd name="T8" fmla="*/ 12 w 714"/>
                  <a:gd name="T9" fmla="*/ 1 h 37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4"/>
                  <a:gd name="T16" fmla="*/ 0 h 3775"/>
                  <a:gd name="T17" fmla="*/ 714 w 714"/>
                  <a:gd name="T18" fmla="*/ 3775 h 37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4" h="3775">
                    <a:moveTo>
                      <a:pt x="714" y="491"/>
                    </a:moveTo>
                    <a:lnTo>
                      <a:pt x="0" y="0"/>
                    </a:lnTo>
                    <a:lnTo>
                      <a:pt x="0" y="3285"/>
                    </a:lnTo>
                    <a:lnTo>
                      <a:pt x="714" y="3775"/>
                    </a:lnTo>
                    <a:lnTo>
                      <a:pt x="714" y="49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2433" y="1661"/>
                <a:ext cx="1434" cy="248"/>
              </a:xfrm>
              <a:custGeom>
                <a:avLst/>
                <a:gdLst>
                  <a:gd name="T0" fmla="*/ 0 w 2867"/>
                  <a:gd name="T1" fmla="*/ 0 h 744"/>
                  <a:gd name="T2" fmla="*/ 34 w 2867"/>
                  <a:gd name="T3" fmla="*/ 0 h 744"/>
                  <a:gd name="T4" fmla="*/ 45 w 2867"/>
                  <a:gd name="T5" fmla="*/ 1 h 744"/>
                  <a:gd name="T6" fmla="*/ 12 w 2867"/>
                  <a:gd name="T7" fmla="*/ 1 h 744"/>
                  <a:gd name="T8" fmla="*/ 0 w 2867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7"/>
                  <a:gd name="T16" fmla="*/ 0 h 744"/>
                  <a:gd name="T17" fmla="*/ 2867 w 2867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7" h="744">
                    <a:moveTo>
                      <a:pt x="0" y="252"/>
                    </a:moveTo>
                    <a:lnTo>
                      <a:pt x="2153" y="0"/>
                    </a:lnTo>
                    <a:lnTo>
                      <a:pt x="2867" y="491"/>
                    </a:lnTo>
                    <a:lnTo>
                      <a:pt x="712" y="744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2433" y="1661"/>
                <a:ext cx="1434" cy="248"/>
              </a:xfrm>
              <a:custGeom>
                <a:avLst/>
                <a:gdLst>
                  <a:gd name="T0" fmla="*/ 0 w 2867"/>
                  <a:gd name="T1" fmla="*/ 0 h 744"/>
                  <a:gd name="T2" fmla="*/ 34 w 2867"/>
                  <a:gd name="T3" fmla="*/ 0 h 744"/>
                  <a:gd name="T4" fmla="*/ 45 w 2867"/>
                  <a:gd name="T5" fmla="*/ 1 h 744"/>
                  <a:gd name="T6" fmla="*/ 12 w 2867"/>
                  <a:gd name="T7" fmla="*/ 1 h 744"/>
                  <a:gd name="T8" fmla="*/ 0 w 2867"/>
                  <a:gd name="T9" fmla="*/ 0 h 7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7"/>
                  <a:gd name="T16" fmla="*/ 0 h 744"/>
                  <a:gd name="T17" fmla="*/ 2867 w 2867"/>
                  <a:gd name="T18" fmla="*/ 744 h 7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7" h="744">
                    <a:moveTo>
                      <a:pt x="0" y="252"/>
                    </a:moveTo>
                    <a:lnTo>
                      <a:pt x="2153" y="0"/>
                    </a:lnTo>
                    <a:lnTo>
                      <a:pt x="2867" y="491"/>
                    </a:lnTo>
                    <a:lnTo>
                      <a:pt x="712" y="744"/>
                    </a:lnTo>
                    <a:lnTo>
                      <a:pt x="0" y="2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3145" y="2398"/>
                <a:ext cx="1078" cy="769"/>
              </a:xfrm>
              <a:custGeom>
                <a:avLst/>
                <a:gdLst>
                  <a:gd name="T0" fmla="*/ 33 w 2157"/>
                  <a:gd name="T1" fmla="*/ 0 h 2307"/>
                  <a:gd name="T2" fmla="*/ 0 w 2157"/>
                  <a:gd name="T3" fmla="*/ 0 h 2307"/>
                  <a:gd name="T4" fmla="*/ 0 w 2157"/>
                  <a:gd name="T5" fmla="*/ 3 h 2307"/>
                  <a:gd name="T6" fmla="*/ 33 w 2157"/>
                  <a:gd name="T7" fmla="*/ 3 h 2307"/>
                  <a:gd name="T8" fmla="*/ 33 w 2157"/>
                  <a:gd name="T9" fmla="*/ 0 h 2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7"/>
                  <a:gd name="T16" fmla="*/ 0 h 2307"/>
                  <a:gd name="T17" fmla="*/ 2157 w 2157"/>
                  <a:gd name="T18" fmla="*/ 2307 h 2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7" h="2307">
                    <a:moveTo>
                      <a:pt x="2157" y="0"/>
                    </a:moveTo>
                    <a:lnTo>
                      <a:pt x="0" y="253"/>
                    </a:lnTo>
                    <a:lnTo>
                      <a:pt x="0" y="2307"/>
                    </a:lnTo>
                    <a:lnTo>
                      <a:pt x="2157" y="2052"/>
                    </a:lnTo>
                    <a:lnTo>
                      <a:pt x="2157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" name="Freeform 28"/>
              <p:cNvSpPr>
                <a:spLocks/>
              </p:cNvSpPr>
              <p:nvPr/>
            </p:nvSpPr>
            <p:spPr bwMode="auto">
              <a:xfrm>
                <a:off x="3145" y="2398"/>
                <a:ext cx="1078" cy="769"/>
              </a:xfrm>
              <a:custGeom>
                <a:avLst/>
                <a:gdLst>
                  <a:gd name="T0" fmla="*/ 33 w 2157"/>
                  <a:gd name="T1" fmla="*/ 0 h 2307"/>
                  <a:gd name="T2" fmla="*/ 0 w 2157"/>
                  <a:gd name="T3" fmla="*/ 0 h 2307"/>
                  <a:gd name="T4" fmla="*/ 0 w 2157"/>
                  <a:gd name="T5" fmla="*/ 3 h 2307"/>
                  <a:gd name="T6" fmla="*/ 33 w 2157"/>
                  <a:gd name="T7" fmla="*/ 3 h 2307"/>
                  <a:gd name="T8" fmla="*/ 33 w 2157"/>
                  <a:gd name="T9" fmla="*/ 0 h 23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57"/>
                  <a:gd name="T16" fmla="*/ 0 h 2307"/>
                  <a:gd name="T17" fmla="*/ 2157 w 2157"/>
                  <a:gd name="T18" fmla="*/ 2307 h 23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57" h="2307">
                    <a:moveTo>
                      <a:pt x="2157" y="0"/>
                    </a:moveTo>
                    <a:lnTo>
                      <a:pt x="0" y="253"/>
                    </a:lnTo>
                    <a:lnTo>
                      <a:pt x="0" y="2307"/>
                    </a:lnTo>
                    <a:lnTo>
                      <a:pt x="2157" y="2052"/>
                    </a:lnTo>
                    <a:lnTo>
                      <a:pt x="215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" name="Freeform 29"/>
              <p:cNvSpPr>
                <a:spLocks/>
              </p:cNvSpPr>
              <p:nvPr/>
            </p:nvSpPr>
            <p:spPr bwMode="auto">
              <a:xfrm>
                <a:off x="2788" y="2319"/>
                <a:ext cx="357" cy="848"/>
              </a:xfrm>
              <a:custGeom>
                <a:avLst/>
                <a:gdLst>
                  <a:gd name="T0" fmla="*/ 11 w 715"/>
                  <a:gd name="T1" fmla="*/ 1 h 2543"/>
                  <a:gd name="T2" fmla="*/ 0 w 715"/>
                  <a:gd name="T3" fmla="*/ 0 h 2543"/>
                  <a:gd name="T4" fmla="*/ 0 w 715"/>
                  <a:gd name="T5" fmla="*/ 3 h 2543"/>
                  <a:gd name="T6" fmla="*/ 11 w 715"/>
                  <a:gd name="T7" fmla="*/ 3 h 2543"/>
                  <a:gd name="T8" fmla="*/ 11 w 715"/>
                  <a:gd name="T9" fmla="*/ 1 h 2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5"/>
                  <a:gd name="T16" fmla="*/ 0 h 2543"/>
                  <a:gd name="T17" fmla="*/ 715 w 715"/>
                  <a:gd name="T18" fmla="*/ 2543 h 25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5" h="2543">
                    <a:moveTo>
                      <a:pt x="715" y="490"/>
                    </a:moveTo>
                    <a:lnTo>
                      <a:pt x="0" y="0"/>
                    </a:lnTo>
                    <a:lnTo>
                      <a:pt x="0" y="2053"/>
                    </a:lnTo>
                    <a:lnTo>
                      <a:pt x="715" y="2543"/>
                    </a:lnTo>
                    <a:lnTo>
                      <a:pt x="715" y="49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" name="Freeform 30"/>
              <p:cNvSpPr>
                <a:spLocks/>
              </p:cNvSpPr>
              <p:nvPr/>
            </p:nvSpPr>
            <p:spPr bwMode="auto">
              <a:xfrm>
                <a:off x="2788" y="2319"/>
                <a:ext cx="357" cy="848"/>
              </a:xfrm>
              <a:custGeom>
                <a:avLst/>
                <a:gdLst>
                  <a:gd name="T0" fmla="*/ 11 w 715"/>
                  <a:gd name="T1" fmla="*/ 1 h 2543"/>
                  <a:gd name="T2" fmla="*/ 0 w 715"/>
                  <a:gd name="T3" fmla="*/ 0 h 2543"/>
                  <a:gd name="T4" fmla="*/ 0 w 715"/>
                  <a:gd name="T5" fmla="*/ 3 h 2543"/>
                  <a:gd name="T6" fmla="*/ 11 w 715"/>
                  <a:gd name="T7" fmla="*/ 3 h 2543"/>
                  <a:gd name="T8" fmla="*/ 11 w 715"/>
                  <a:gd name="T9" fmla="*/ 1 h 25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5"/>
                  <a:gd name="T16" fmla="*/ 0 h 2543"/>
                  <a:gd name="T17" fmla="*/ 715 w 715"/>
                  <a:gd name="T18" fmla="*/ 2543 h 25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5" h="2543">
                    <a:moveTo>
                      <a:pt x="715" y="490"/>
                    </a:moveTo>
                    <a:lnTo>
                      <a:pt x="0" y="0"/>
                    </a:lnTo>
                    <a:lnTo>
                      <a:pt x="0" y="2053"/>
                    </a:lnTo>
                    <a:lnTo>
                      <a:pt x="715" y="2543"/>
                    </a:lnTo>
                    <a:lnTo>
                      <a:pt x="715" y="4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7" name="Freeform 31"/>
              <p:cNvSpPr>
                <a:spLocks/>
              </p:cNvSpPr>
              <p:nvPr/>
            </p:nvSpPr>
            <p:spPr bwMode="auto">
              <a:xfrm>
                <a:off x="2790" y="2235"/>
                <a:ext cx="1433" cy="249"/>
              </a:xfrm>
              <a:custGeom>
                <a:avLst/>
                <a:gdLst>
                  <a:gd name="T0" fmla="*/ 0 w 2868"/>
                  <a:gd name="T1" fmla="*/ 0 h 746"/>
                  <a:gd name="T2" fmla="*/ 33 w 2868"/>
                  <a:gd name="T3" fmla="*/ 0 h 746"/>
                  <a:gd name="T4" fmla="*/ 44 w 2868"/>
                  <a:gd name="T5" fmla="*/ 1 h 746"/>
                  <a:gd name="T6" fmla="*/ 11 w 2868"/>
                  <a:gd name="T7" fmla="*/ 1 h 746"/>
                  <a:gd name="T8" fmla="*/ 0 w 2868"/>
                  <a:gd name="T9" fmla="*/ 0 h 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8"/>
                  <a:gd name="T16" fmla="*/ 0 h 746"/>
                  <a:gd name="T17" fmla="*/ 2868 w 2868"/>
                  <a:gd name="T18" fmla="*/ 746 h 7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8" h="746">
                    <a:moveTo>
                      <a:pt x="0" y="254"/>
                    </a:moveTo>
                    <a:lnTo>
                      <a:pt x="2154" y="0"/>
                    </a:lnTo>
                    <a:lnTo>
                      <a:pt x="2868" y="493"/>
                    </a:lnTo>
                    <a:lnTo>
                      <a:pt x="713" y="746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>
                <a:off x="2790" y="2235"/>
                <a:ext cx="1433" cy="249"/>
              </a:xfrm>
              <a:custGeom>
                <a:avLst/>
                <a:gdLst>
                  <a:gd name="T0" fmla="*/ 0 w 2868"/>
                  <a:gd name="T1" fmla="*/ 0 h 746"/>
                  <a:gd name="T2" fmla="*/ 33 w 2868"/>
                  <a:gd name="T3" fmla="*/ 0 h 746"/>
                  <a:gd name="T4" fmla="*/ 44 w 2868"/>
                  <a:gd name="T5" fmla="*/ 1 h 746"/>
                  <a:gd name="T6" fmla="*/ 11 w 2868"/>
                  <a:gd name="T7" fmla="*/ 1 h 746"/>
                  <a:gd name="T8" fmla="*/ 0 w 2868"/>
                  <a:gd name="T9" fmla="*/ 0 h 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8"/>
                  <a:gd name="T16" fmla="*/ 0 h 746"/>
                  <a:gd name="T17" fmla="*/ 2868 w 2868"/>
                  <a:gd name="T18" fmla="*/ 746 h 7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8" h="746">
                    <a:moveTo>
                      <a:pt x="0" y="254"/>
                    </a:moveTo>
                    <a:lnTo>
                      <a:pt x="2154" y="0"/>
                    </a:lnTo>
                    <a:lnTo>
                      <a:pt x="2868" y="493"/>
                    </a:lnTo>
                    <a:lnTo>
                      <a:pt x="713" y="746"/>
                    </a:lnTo>
                    <a:lnTo>
                      <a:pt x="0" y="25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9" name="Freeform 33"/>
              <p:cNvSpPr>
                <a:spLocks/>
              </p:cNvSpPr>
              <p:nvPr/>
            </p:nvSpPr>
            <p:spPr bwMode="auto">
              <a:xfrm>
                <a:off x="2888" y="1796"/>
                <a:ext cx="223" cy="91"/>
              </a:xfrm>
              <a:custGeom>
                <a:avLst/>
                <a:gdLst>
                  <a:gd name="T0" fmla="*/ 6 w 447"/>
                  <a:gd name="T1" fmla="*/ 0 h 273"/>
                  <a:gd name="T2" fmla="*/ 5 w 447"/>
                  <a:gd name="T3" fmla="*/ 0 h 273"/>
                  <a:gd name="T4" fmla="*/ 5 w 447"/>
                  <a:gd name="T5" fmla="*/ 0 h 273"/>
                  <a:gd name="T6" fmla="*/ 4 w 447"/>
                  <a:gd name="T7" fmla="*/ 0 h 273"/>
                  <a:gd name="T8" fmla="*/ 4 w 447"/>
                  <a:gd name="T9" fmla="*/ 0 h 273"/>
                  <a:gd name="T10" fmla="*/ 4 w 447"/>
                  <a:gd name="T11" fmla="*/ 0 h 273"/>
                  <a:gd name="T12" fmla="*/ 3 w 447"/>
                  <a:gd name="T13" fmla="*/ 0 h 273"/>
                  <a:gd name="T14" fmla="*/ 3 w 447"/>
                  <a:gd name="T15" fmla="*/ 0 h 273"/>
                  <a:gd name="T16" fmla="*/ 3 w 447"/>
                  <a:gd name="T17" fmla="*/ 0 h 273"/>
                  <a:gd name="T18" fmla="*/ 2 w 447"/>
                  <a:gd name="T19" fmla="*/ 0 h 273"/>
                  <a:gd name="T20" fmla="*/ 2 w 447"/>
                  <a:gd name="T21" fmla="*/ 0 h 273"/>
                  <a:gd name="T22" fmla="*/ 2 w 447"/>
                  <a:gd name="T23" fmla="*/ 0 h 273"/>
                  <a:gd name="T24" fmla="*/ 1 w 447"/>
                  <a:gd name="T25" fmla="*/ 0 h 273"/>
                  <a:gd name="T26" fmla="*/ 1 w 447"/>
                  <a:gd name="T27" fmla="*/ 0 h 273"/>
                  <a:gd name="T28" fmla="*/ 1 w 447"/>
                  <a:gd name="T29" fmla="*/ 0 h 273"/>
                  <a:gd name="T30" fmla="*/ 0 w 447"/>
                  <a:gd name="T31" fmla="*/ 0 h 273"/>
                  <a:gd name="T32" fmla="*/ 0 w 447"/>
                  <a:gd name="T33" fmla="*/ 0 h 273"/>
                  <a:gd name="T34" fmla="*/ 0 w 447"/>
                  <a:gd name="T35" fmla="*/ 0 h 273"/>
                  <a:gd name="T36" fmla="*/ 0 w 447"/>
                  <a:gd name="T37" fmla="*/ 0 h 273"/>
                  <a:gd name="T38" fmla="*/ 0 w 447"/>
                  <a:gd name="T39" fmla="*/ 0 h 273"/>
                  <a:gd name="T40" fmla="*/ 0 w 447"/>
                  <a:gd name="T41" fmla="*/ 0 h 273"/>
                  <a:gd name="T42" fmla="*/ 0 w 447"/>
                  <a:gd name="T43" fmla="*/ 0 h 273"/>
                  <a:gd name="T44" fmla="*/ 0 w 447"/>
                  <a:gd name="T45" fmla="*/ 0 h 273"/>
                  <a:gd name="T46" fmla="*/ 0 w 447"/>
                  <a:gd name="T47" fmla="*/ 0 h 273"/>
                  <a:gd name="T48" fmla="*/ 0 w 447"/>
                  <a:gd name="T49" fmla="*/ 0 h 273"/>
                  <a:gd name="T50" fmla="*/ 0 w 447"/>
                  <a:gd name="T51" fmla="*/ 0 h 273"/>
                  <a:gd name="T52" fmla="*/ 1 w 447"/>
                  <a:gd name="T53" fmla="*/ 0 h 273"/>
                  <a:gd name="T54" fmla="*/ 1 w 447"/>
                  <a:gd name="T55" fmla="*/ 0 h 273"/>
                  <a:gd name="T56" fmla="*/ 1 w 447"/>
                  <a:gd name="T57" fmla="*/ 0 h 273"/>
                  <a:gd name="T58" fmla="*/ 2 w 447"/>
                  <a:gd name="T59" fmla="*/ 0 h 273"/>
                  <a:gd name="T60" fmla="*/ 2 w 447"/>
                  <a:gd name="T61" fmla="*/ 0 h 273"/>
                  <a:gd name="T62" fmla="*/ 2 w 447"/>
                  <a:gd name="T63" fmla="*/ 0 h 273"/>
                  <a:gd name="T64" fmla="*/ 3 w 447"/>
                  <a:gd name="T65" fmla="*/ 0 h 273"/>
                  <a:gd name="T66" fmla="*/ 3 w 447"/>
                  <a:gd name="T67" fmla="*/ 0 h 273"/>
                  <a:gd name="T68" fmla="*/ 3 w 447"/>
                  <a:gd name="T69" fmla="*/ 0 h 273"/>
                  <a:gd name="T70" fmla="*/ 4 w 447"/>
                  <a:gd name="T71" fmla="*/ 0 h 273"/>
                  <a:gd name="T72" fmla="*/ 4 w 447"/>
                  <a:gd name="T73" fmla="*/ 0 h 273"/>
                  <a:gd name="T74" fmla="*/ 4 w 447"/>
                  <a:gd name="T75" fmla="*/ 0 h 273"/>
                  <a:gd name="T76" fmla="*/ 5 w 447"/>
                  <a:gd name="T77" fmla="*/ 0 h 273"/>
                  <a:gd name="T78" fmla="*/ 5 w 447"/>
                  <a:gd name="T79" fmla="*/ 0 h 273"/>
                  <a:gd name="T80" fmla="*/ 5 w 447"/>
                  <a:gd name="T81" fmla="*/ 0 h 273"/>
                  <a:gd name="T82" fmla="*/ 5 w 447"/>
                  <a:gd name="T83" fmla="*/ 0 h 273"/>
                  <a:gd name="T84" fmla="*/ 5 w 447"/>
                  <a:gd name="T85" fmla="*/ 0 h 273"/>
                  <a:gd name="T86" fmla="*/ 6 w 447"/>
                  <a:gd name="T87" fmla="*/ 0 h 273"/>
                  <a:gd name="T88" fmla="*/ 6 w 447"/>
                  <a:gd name="T89" fmla="*/ 0 h 273"/>
                  <a:gd name="T90" fmla="*/ 6 w 447"/>
                  <a:gd name="T91" fmla="*/ 0 h 273"/>
                  <a:gd name="T92" fmla="*/ 6 w 447"/>
                  <a:gd name="T93" fmla="*/ 0 h 273"/>
                  <a:gd name="T94" fmla="*/ 6 w 447"/>
                  <a:gd name="T95" fmla="*/ 0 h 273"/>
                  <a:gd name="T96" fmla="*/ 6 w 447"/>
                  <a:gd name="T97" fmla="*/ 0 h 2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7"/>
                  <a:gd name="T148" fmla="*/ 0 h 273"/>
                  <a:gd name="T149" fmla="*/ 447 w 447"/>
                  <a:gd name="T150" fmla="*/ 273 h 2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7" h="273">
                    <a:moveTo>
                      <a:pt x="424" y="273"/>
                    </a:moveTo>
                    <a:lnTo>
                      <a:pt x="382" y="272"/>
                    </a:lnTo>
                    <a:lnTo>
                      <a:pt x="344" y="269"/>
                    </a:lnTo>
                    <a:lnTo>
                      <a:pt x="312" y="266"/>
                    </a:lnTo>
                    <a:lnTo>
                      <a:pt x="284" y="261"/>
                    </a:lnTo>
                    <a:lnTo>
                      <a:pt x="259" y="254"/>
                    </a:lnTo>
                    <a:lnTo>
                      <a:pt x="237" y="245"/>
                    </a:lnTo>
                    <a:lnTo>
                      <a:pt x="217" y="237"/>
                    </a:lnTo>
                    <a:lnTo>
                      <a:pt x="199" y="226"/>
                    </a:lnTo>
                    <a:lnTo>
                      <a:pt x="180" y="215"/>
                    </a:lnTo>
                    <a:lnTo>
                      <a:pt x="162" y="201"/>
                    </a:lnTo>
                    <a:lnTo>
                      <a:pt x="144" y="188"/>
                    </a:lnTo>
                    <a:lnTo>
                      <a:pt x="125" y="173"/>
                    </a:lnTo>
                    <a:lnTo>
                      <a:pt x="104" y="158"/>
                    </a:lnTo>
                    <a:lnTo>
                      <a:pt x="80" y="141"/>
                    </a:lnTo>
                    <a:lnTo>
                      <a:pt x="53" y="124"/>
                    </a:lnTo>
                    <a:lnTo>
                      <a:pt x="22" y="106"/>
                    </a:lnTo>
                    <a:lnTo>
                      <a:pt x="11" y="85"/>
                    </a:lnTo>
                    <a:lnTo>
                      <a:pt x="3" y="65"/>
                    </a:lnTo>
                    <a:lnTo>
                      <a:pt x="0" y="47"/>
                    </a:lnTo>
                    <a:lnTo>
                      <a:pt x="0" y="30"/>
                    </a:lnTo>
                    <a:lnTo>
                      <a:pt x="4" y="17"/>
                    </a:lnTo>
                    <a:lnTo>
                      <a:pt x="13" y="7"/>
                    </a:lnTo>
                    <a:lnTo>
                      <a:pt x="25" y="2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4" y="2"/>
                    </a:lnTo>
                    <a:lnTo>
                      <a:pt x="93" y="7"/>
                    </a:lnTo>
                    <a:lnTo>
                      <a:pt x="113" y="15"/>
                    </a:lnTo>
                    <a:lnTo>
                      <a:pt x="134" y="26"/>
                    </a:lnTo>
                    <a:lnTo>
                      <a:pt x="156" y="38"/>
                    </a:lnTo>
                    <a:lnTo>
                      <a:pt x="179" y="52"/>
                    </a:lnTo>
                    <a:lnTo>
                      <a:pt x="202" y="66"/>
                    </a:lnTo>
                    <a:lnTo>
                      <a:pt x="224" y="82"/>
                    </a:lnTo>
                    <a:lnTo>
                      <a:pt x="246" y="97"/>
                    </a:lnTo>
                    <a:lnTo>
                      <a:pt x="267" y="113"/>
                    </a:lnTo>
                    <a:lnTo>
                      <a:pt x="286" y="128"/>
                    </a:lnTo>
                    <a:lnTo>
                      <a:pt x="304" y="141"/>
                    </a:lnTo>
                    <a:lnTo>
                      <a:pt x="321" y="152"/>
                    </a:lnTo>
                    <a:lnTo>
                      <a:pt x="335" y="162"/>
                    </a:lnTo>
                    <a:lnTo>
                      <a:pt x="346" y="169"/>
                    </a:lnTo>
                    <a:lnTo>
                      <a:pt x="362" y="177"/>
                    </a:lnTo>
                    <a:lnTo>
                      <a:pt x="383" y="190"/>
                    </a:lnTo>
                    <a:lnTo>
                      <a:pt x="405" y="206"/>
                    </a:lnTo>
                    <a:lnTo>
                      <a:pt x="425" y="222"/>
                    </a:lnTo>
                    <a:lnTo>
                      <a:pt x="440" y="239"/>
                    </a:lnTo>
                    <a:lnTo>
                      <a:pt x="447" y="254"/>
                    </a:lnTo>
                    <a:lnTo>
                      <a:pt x="443" y="265"/>
                    </a:lnTo>
                    <a:lnTo>
                      <a:pt x="424" y="2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0" name="Freeform 34"/>
              <p:cNvSpPr>
                <a:spLocks/>
              </p:cNvSpPr>
              <p:nvPr/>
            </p:nvSpPr>
            <p:spPr bwMode="auto">
              <a:xfrm>
                <a:off x="2888" y="1796"/>
                <a:ext cx="223" cy="91"/>
              </a:xfrm>
              <a:custGeom>
                <a:avLst/>
                <a:gdLst>
                  <a:gd name="T0" fmla="*/ 6 w 447"/>
                  <a:gd name="T1" fmla="*/ 0 h 273"/>
                  <a:gd name="T2" fmla="*/ 6 w 447"/>
                  <a:gd name="T3" fmla="*/ 0 h 273"/>
                  <a:gd name="T4" fmla="*/ 5 w 447"/>
                  <a:gd name="T5" fmla="*/ 0 h 273"/>
                  <a:gd name="T6" fmla="*/ 5 w 447"/>
                  <a:gd name="T7" fmla="*/ 0 h 273"/>
                  <a:gd name="T8" fmla="*/ 4 w 447"/>
                  <a:gd name="T9" fmla="*/ 0 h 273"/>
                  <a:gd name="T10" fmla="*/ 4 w 447"/>
                  <a:gd name="T11" fmla="*/ 0 h 273"/>
                  <a:gd name="T12" fmla="*/ 4 w 447"/>
                  <a:gd name="T13" fmla="*/ 0 h 273"/>
                  <a:gd name="T14" fmla="*/ 3 w 447"/>
                  <a:gd name="T15" fmla="*/ 0 h 273"/>
                  <a:gd name="T16" fmla="*/ 3 w 447"/>
                  <a:gd name="T17" fmla="*/ 0 h 273"/>
                  <a:gd name="T18" fmla="*/ 3 w 447"/>
                  <a:gd name="T19" fmla="*/ 0 h 273"/>
                  <a:gd name="T20" fmla="*/ 2 w 447"/>
                  <a:gd name="T21" fmla="*/ 0 h 273"/>
                  <a:gd name="T22" fmla="*/ 2 w 447"/>
                  <a:gd name="T23" fmla="*/ 0 h 273"/>
                  <a:gd name="T24" fmla="*/ 2 w 447"/>
                  <a:gd name="T25" fmla="*/ 0 h 273"/>
                  <a:gd name="T26" fmla="*/ 1 w 447"/>
                  <a:gd name="T27" fmla="*/ 0 h 273"/>
                  <a:gd name="T28" fmla="*/ 1 w 447"/>
                  <a:gd name="T29" fmla="*/ 0 h 273"/>
                  <a:gd name="T30" fmla="*/ 1 w 447"/>
                  <a:gd name="T31" fmla="*/ 0 h 273"/>
                  <a:gd name="T32" fmla="*/ 0 w 447"/>
                  <a:gd name="T33" fmla="*/ 0 h 273"/>
                  <a:gd name="T34" fmla="*/ 0 w 447"/>
                  <a:gd name="T35" fmla="*/ 0 h 273"/>
                  <a:gd name="T36" fmla="*/ 0 w 447"/>
                  <a:gd name="T37" fmla="*/ 0 h 273"/>
                  <a:gd name="T38" fmla="*/ 0 w 447"/>
                  <a:gd name="T39" fmla="*/ 0 h 273"/>
                  <a:gd name="T40" fmla="*/ 0 w 447"/>
                  <a:gd name="T41" fmla="*/ 0 h 273"/>
                  <a:gd name="T42" fmla="*/ 0 w 447"/>
                  <a:gd name="T43" fmla="*/ 0 h 273"/>
                  <a:gd name="T44" fmla="*/ 0 w 447"/>
                  <a:gd name="T45" fmla="*/ 0 h 273"/>
                  <a:gd name="T46" fmla="*/ 0 w 447"/>
                  <a:gd name="T47" fmla="*/ 0 h 273"/>
                  <a:gd name="T48" fmla="*/ 0 w 447"/>
                  <a:gd name="T49" fmla="*/ 0 h 273"/>
                  <a:gd name="T50" fmla="*/ 0 w 447"/>
                  <a:gd name="T51" fmla="*/ 0 h 273"/>
                  <a:gd name="T52" fmla="*/ 0 w 447"/>
                  <a:gd name="T53" fmla="*/ 0 h 273"/>
                  <a:gd name="T54" fmla="*/ 0 w 447"/>
                  <a:gd name="T55" fmla="*/ 0 h 273"/>
                  <a:gd name="T56" fmla="*/ 0 w 447"/>
                  <a:gd name="T57" fmla="*/ 0 h 273"/>
                  <a:gd name="T58" fmla="*/ 1 w 447"/>
                  <a:gd name="T59" fmla="*/ 0 h 273"/>
                  <a:gd name="T60" fmla="*/ 1 w 447"/>
                  <a:gd name="T61" fmla="*/ 0 h 273"/>
                  <a:gd name="T62" fmla="*/ 1 w 447"/>
                  <a:gd name="T63" fmla="*/ 0 h 273"/>
                  <a:gd name="T64" fmla="*/ 2 w 447"/>
                  <a:gd name="T65" fmla="*/ 0 h 273"/>
                  <a:gd name="T66" fmla="*/ 2 w 447"/>
                  <a:gd name="T67" fmla="*/ 0 h 273"/>
                  <a:gd name="T68" fmla="*/ 2 w 447"/>
                  <a:gd name="T69" fmla="*/ 0 h 273"/>
                  <a:gd name="T70" fmla="*/ 3 w 447"/>
                  <a:gd name="T71" fmla="*/ 0 h 273"/>
                  <a:gd name="T72" fmla="*/ 3 w 447"/>
                  <a:gd name="T73" fmla="*/ 0 h 273"/>
                  <a:gd name="T74" fmla="*/ 3 w 447"/>
                  <a:gd name="T75" fmla="*/ 0 h 273"/>
                  <a:gd name="T76" fmla="*/ 4 w 447"/>
                  <a:gd name="T77" fmla="*/ 0 h 273"/>
                  <a:gd name="T78" fmla="*/ 4 w 447"/>
                  <a:gd name="T79" fmla="*/ 0 h 273"/>
                  <a:gd name="T80" fmla="*/ 4 w 447"/>
                  <a:gd name="T81" fmla="*/ 0 h 273"/>
                  <a:gd name="T82" fmla="*/ 5 w 447"/>
                  <a:gd name="T83" fmla="*/ 0 h 273"/>
                  <a:gd name="T84" fmla="*/ 5 w 447"/>
                  <a:gd name="T85" fmla="*/ 0 h 273"/>
                  <a:gd name="T86" fmla="*/ 5 w 447"/>
                  <a:gd name="T87" fmla="*/ 0 h 273"/>
                  <a:gd name="T88" fmla="*/ 5 w 447"/>
                  <a:gd name="T89" fmla="*/ 0 h 273"/>
                  <a:gd name="T90" fmla="*/ 5 w 447"/>
                  <a:gd name="T91" fmla="*/ 0 h 273"/>
                  <a:gd name="T92" fmla="*/ 5 w 447"/>
                  <a:gd name="T93" fmla="*/ 0 h 273"/>
                  <a:gd name="T94" fmla="*/ 6 w 447"/>
                  <a:gd name="T95" fmla="*/ 0 h 273"/>
                  <a:gd name="T96" fmla="*/ 6 w 447"/>
                  <a:gd name="T97" fmla="*/ 0 h 273"/>
                  <a:gd name="T98" fmla="*/ 6 w 447"/>
                  <a:gd name="T99" fmla="*/ 0 h 273"/>
                  <a:gd name="T100" fmla="*/ 6 w 447"/>
                  <a:gd name="T101" fmla="*/ 0 h 273"/>
                  <a:gd name="T102" fmla="*/ 6 w 447"/>
                  <a:gd name="T103" fmla="*/ 0 h 273"/>
                  <a:gd name="T104" fmla="*/ 6 w 447"/>
                  <a:gd name="T105" fmla="*/ 0 h 2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47"/>
                  <a:gd name="T160" fmla="*/ 0 h 273"/>
                  <a:gd name="T161" fmla="*/ 447 w 447"/>
                  <a:gd name="T162" fmla="*/ 273 h 2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47" h="273">
                    <a:moveTo>
                      <a:pt x="424" y="273"/>
                    </a:moveTo>
                    <a:lnTo>
                      <a:pt x="424" y="273"/>
                    </a:lnTo>
                    <a:lnTo>
                      <a:pt x="382" y="272"/>
                    </a:lnTo>
                    <a:lnTo>
                      <a:pt x="344" y="269"/>
                    </a:lnTo>
                    <a:lnTo>
                      <a:pt x="312" y="266"/>
                    </a:lnTo>
                    <a:lnTo>
                      <a:pt x="284" y="261"/>
                    </a:lnTo>
                    <a:lnTo>
                      <a:pt x="259" y="254"/>
                    </a:lnTo>
                    <a:lnTo>
                      <a:pt x="237" y="245"/>
                    </a:lnTo>
                    <a:lnTo>
                      <a:pt x="217" y="237"/>
                    </a:lnTo>
                    <a:lnTo>
                      <a:pt x="199" y="226"/>
                    </a:lnTo>
                    <a:lnTo>
                      <a:pt x="180" y="215"/>
                    </a:lnTo>
                    <a:lnTo>
                      <a:pt x="162" y="201"/>
                    </a:lnTo>
                    <a:lnTo>
                      <a:pt x="144" y="188"/>
                    </a:lnTo>
                    <a:lnTo>
                      <a:pt x="125" y="173"/>
                    </a:lnTo>
                    <a:lnTo>
                      <a:pt x="104" y="158"/>
                    </a:lnTo>
                    <a:lnTo>
                      <a:pt x="80" y="141"/>
                    </a:lnTo>
                    <a:lnTo>
                      <a:pt x="53" y="124"/>
                    </a:lnTo>
                    <a:lnTo>
                      <a:pt x="22" y="106"/>
                    </a:lnTo>
                    <a:lnTo>
                      <a:pt x="11" y="85"/>
                    </a:lnTo>
                    <a:lnTo>
                      <a:pt x="3" y="65"/>
                    </a:lnTo>
                    <a:lnTo>
                      <a:pt x="0" y="47"/>
                    </a:lnTo>
                    <a:lnTo>
                      <a:pt x="0" y="30"/>
                    </a:lnTo>
                    <a:lnTo>
                      <a:pt x="4" y="17"/>
                    </a:lnTo>
                    <a:lnTo>
                      <a:pt x="13" y="7"/>
                    </a:lnTo>
                    <a:lnTo>
                      <a:pt x="25" y="2"/>
                    </a:lnTo>
                    <a:lnTo>
                      <a:pt x="41" y="2"/>
                    </a:lnTo>
                    <a:lnTo>
                      <a:pt x="56" y="0"/>
                    </a:lnTo>
                    <a:lnTo>
                      <a:pt x="74" y="2"/>
                    </a:lnTo>
                    <a:lnTo>
                      <a:pt x="93" y="7"/>
                    </a:lnTo>
                    <a:lnTo>
                      <a:pt x="113" y="15"/>
                    </a:lnTo>
                    <a:lnTo>
                      <a:pt x="134" y="26"/>
                    </a:lnTo>
                    <a:lnTo>
                      <a:pt x="156" y="38"/>
                    </a:lnTo>
                    <a:lnTo>
                      <a:pt x="179" y="52"/>
                    </a:lnTo>
                    <a:lnTo>
                      <a:pt x="202" y="66"/>
                    </a:lnTo>
                    <a:lnTo>
                      <a:pt x="224" y="82"/>
                    </a:lnTo>
                    <a:lnTo>
                      <a:pt x="246" y="97"/>
                    </a:lnTo>
                    <a:lnTo>
                      <a:pt x="267" y="113"/>
                    </a:lnTo>
                    <a:lnTo>
                      <a:pt x="286" y="128"/>
                    </a:lnTo>
                    <a:lnTo>
                      <a:pt x="304" y="141"/>
                    </a:lnTo>
                    <a:lnTo>
                      <a:pt x="321" y="152"/>
                    </a:lnTo>
                    <a:lnTo>
                      <a:pt x="335" y="162"/>
                    </a:lnTo>
                    <a:lnTo>
                      <a:pt x="346" y="169"/>
                    </a:lnTo>
                    <a:lnTo>
                      <a:pt x="362" y="177"/>
                    </a:lnTo>
                    <a:lnTo>
                      <a:pt x="383" y="190"/>
                    </a:lnTo>
                    <a:lnTo>
                      <a:pt x="405" y="206"/>
                    </a:lnTo>
                    <a:lnTo>
                      <a:pt x="425" y="222"/>
                    </a:lnTo>
                    <a:lnTo>
                      <a:pt x="440" y="239"/>
                    </a:lnTo>
                    <a:lnTo>
                      <a:pt x="447" y="254"/>
                    </a:lnTo>
                    <a:lnTo>
                      <a:pt x="443" y="265"/>
                    </a:lnTo>
                    <a:lnTo>
                      <a:pt x="424" y="27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1" name="Freeform 35"/>
              <p:cNvSpPr>
                <a:spLocks/>
              </p:cNvSpPr>
              <p:nvPr/>
            </p:nvSpPr>
            <p:spPr bwMode="auto">
              <a:xfrm>
                <a:off x="1723" y="776"/>
                <a:ext cx="1434" cy="248"/>
              </a:xfrm>
              <a:custGeom>
                <a:avLst/>
                <a:gdLst>
                  <a:gd name="T0" fmla="*/ 0 w 2867"/>
                  <a:gd name="T1" fmla="*/ 0 h 745"/>
                  <a:gd name="T2" fmla="*/ 34 w 2867"/>
                  <a:gd name="T3" fmla="*/ 0 h 745"/>
                  <a:gd name="T4" fmla="*/ 45 w 2867"/>
                  <a:gd name="T5" fmla="*/ 1 h 745"/>
                  <a:gd name="T6" fmla="*/ 12 w 2867"/>
                  <a:gd name="T7" fmla="*/ 1 h 745"/>
                  <a:gd name="T8" fmla="*/ 0 w 2867"/>
                  <a:gd name="T9" fmla="*/ 0 h 7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7"/>
                  <a:gd name="T16" fmla="*/ 0 h 745"/>
                  <a:gd name="T17" fmla="*/ 2867 w 2867"/>
                  <a:gd name="T18" fmla="*/ 745 h 7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7" h="745">
                    <a:moveTo>
                      <a:pt x="0" y="252"/>
                    </a:moveTo>
                    <a:lnTo>
                      <a:pt x="2154" y="0"/>
                    </a:lnTo>
                    <a:lnTo>
                      <a:pt x="2867" y="492"/>
                    </a:lnTo>
                    <a:lnTo>
                      <a:pt x="714" y="745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2" name="Freeform 36"/>
              <p:cNvSpPr>
                <a:spLocks/>
              </p:cNvSpPr>
              <p:nvPr/>
            </p:nvSpPr>
            <p:spPr bwMode="auto">
              <a:xfrm>
                <a:off x="1723" y="776"/>
                <a:ext cx="1434" cy="248"/>
              </a:xfrm>
              <a:custGeom>
                <a:avLst/>
                <a:gdLst>
                  <a:gd name="T0" fmla="*/ 0 w 2867"/>
                  <a:gd name="T1" fmla="*/ 0 h 745"/>
                  <a:gd name="T2" fmla="*/ 34 w 2867"/>
                  <a:gd name="T3" fmla="*/ 0 h 745"/>
                  <a:gd name="T4" fmla="*/ 45 w 2867"/>
                  <a:gd name="T5" fmla="*/ 1 h 745"/>
                  <a:gd name="T6" fmla="*/ 12 w 2867"/>
                  <a:gd name="T7" fmla="*/ 1 h 745"/>
                  <a:gd name="T8" fmla="*/ 0 w 2867"/>
                  <a:gd name="T9" fmla="*/ 0 h 7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67"/>
                  <a:gd name="T16" fmla="*/ 0 h 745"/>
                  <a:gd name="T17" fmla="*/ 2867 w 2867"/>
                  <a:gd name="T18" fmla="*/ 745 h 7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67" h="745">
                    <a:moveTo>
                      <a:pt x="0" y="252"/>
                    </a:moveTo>
                    <a:lnTo>
                      <a:pt x="2154" y="0"/>
                    </a:lnTo>
                    <a:lnTo>
                      <a:pt x="2867" y="492"/>
                    </a:lnTo>
                    <a:lnTo>
                      <a:pt x="714" y="745"/>
                    </a:lnTo>
                    <a:lnTo>
                      <a:pt x="0" y="2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3" name="Freeform 37"/>
              <p:cNvSpPr>
                <a:spLocks/>
              </p:cNvSpPr>
              <p:nvPr/>
            </p:nvSpPr>
            <p:spPr bwMode="auto">
              <a:xfrm>
                <a:off x="3237" y="934"/>
                <a:ext cx="123" cy="153"/>
              </a:xfrm>
              <a:custGeom>
                <a:avLst/>
                <a:gdLst>
                  <a:gd name="T0" fmla="*/ 0 w 247"/>
                  <a:gd name="T1" fmla="*/ 1 h 460"/>
                  <a:gd name="T2" fmla="*/ 0 w 247"/>
                  <a:gd name="T3" fmla="*/ 1 h 460"/>
                  <a:gd name="T4" fmla="*/ 0 w 247"/>
                  <a:gd name="T5" fmla="*/ 1 h 460"/>
                  <a:gd name="T6" fmla="*/ 0 w 247"/>
                  <a:gd name="T7" fmla="*/ 1 h 460"/>
                  <a:gd name="T8" fmla="*/ 0 w 247"/>
                  <a:gd name="T9" fmla="*/ 1 h 460"/>
                  <a:gd name="T10" fmla="*/ 0 w 247"/>
                  <a:gd name="T11" fmla="*/ 1 h 460"/>
                  <a:gd name="T12" fmla="*/ 0 w 247"/>
                  <a:gd name="T13" fmla="*/ 0 h 460"/>
                  <a:gd name="T14" fmla="*/ 1 w 247"/>
                  <a:gd name="T15" fmla="*/ 0 h 460"/>
                  <a:gd name="T16" fmla="*/ 1 w 247"/>
                  <a:gd name="T17" fmla="*/ 0 h 460"/>
                  <a:gd name="T18" fmla="*/ 1 w 247"/>
                  <a:gd name="T19" fmla="*/ 0 h 460"/>
                  <a:gd name="T20" fmla="*/ 1 w 247"/>
                  <a:gd name="T21" fmla="*/ 0 h 460"/>
                  <a:gd name="T22" fmla="*/ 1 w 247"/>
                  <a:gd name="T23" fmla="*/ 0 h 460"/>
                  <a:gd name="T24" fmla="*/ 1 w 247"/>
                  <a:gd name="T25" fmla="*/ 0 h 460"/>
                  <a:gd name="T26" fmla="*/ 1 w 247"/>
                  <a:gd name="T27" fmla="*/ 0 h 460"/>
                  <a:gd name="T28" fmla="*/ 1 w 247"/>
                  <a:gd name="T29" fmla="*/ 0 h 460"/>
                  <a:gd name="T30" fmla="*/ 1 w 247"/>
                  <a:gd name="T31" fmla="*/ 0 h 460"/>
                  <a:gd name="T32" fmla="*/ 2 w 247"/>
                  <a:gd name="T33" fmla="*/ 0 h 460"/>
                  <a:gd name="T34" fmla="*/ 2 w 247"/>
                  <a:gd name="T35" fmla="*/ 0 h 460"/>
                  <a:gd name="T36" fmla="*/ 2 w 247"/>
                  <a:gd name="T37" fmla="*/ 0 h 460"/>
                  <a:gd name="T38" fmla="*/ 2 w 247"/>
                  <a:gd name="T39" fmla="*/ 0 h 460"/>
                  <a:gd name="T40" fmla="*/ 2 w 247"/>
                  <a:gd name="T41" fmla="*/ 0 h 460"/>
                  <a:gd name="T42" fmla="*/ 3 w 247"/>
                  <a:gd name="T43" fmla="*/ 0 h 460"/>
                  <a:gd name="T44" fmla="*/ 3 w 247"/>
                  <a:gd name="T45" fmla="*/ 0 h 460"/>
                  <a:gd name="T46" fmla="*/ 3 w 247"/>
                  <a:gd name="T47" fmla="*/ 0 h 460"/>
                  <a:gd name="T48" fmla="*/ 3 w 247"/>
                  <a:gd name="T49" fmla="*/ 0 h 460"/>
                  <a:gd name="T50" fmla="*/ 3 w 247"/>
                  <a:gd name="T51" fmla="*/ 0 h 460"/>
                  <a:gd name="T52" fmla="*/ 3 w 247"/>
                  <a:gd name="T53" fmla="*/ 0 h 460"/>
                  <a:gd name="T54" fmla="*/ 3 w 247"/>
                  <a:gd name="T55" fmla="*/ 0 h 460"/>
                  <a:gd name="T56" fmla="*/ 3 w 247"/>
                  <a:gd name="T57" fmla="*/ 0 h 460"/>
                  <a:gd name="T58" fmla="*/ 3 w 247"/>
                  <a:gd name="T59" fmla="*/ 0 h 460"/>
                  <a:gd name="T60" fmla="*/ 3 w 247"/>
                  <a:gd name="T61" fmla="*/ 0 h 460"/>
                  <a:gd name="T62" fmla="*/ 3 w 247"/>
                  <a:gd name="T63" fmla="*/ 0 h 460"/>
                  <a:gd name="T64" fmla="*/ 3 w 247"/>
                  <a:gd name="T65" fmla="*/ 0 h 460"/>
                  <a:gd name="T66" fmla="*/ 3 w 247"/>
                  <a:gd name="T67" fmla="*/ 0 h 460"/>
                  <a:gd name="T68" fmla="*/ 3 w 247"/>
                  <a:gd name="T69" fmla="*/ 0 h 460"/>
                  <a:gd name="T70" fmla="*/ 3 w 247"/>
                  <a:gd name="T71" fmla="*/ 0 h 460"/>
                  <a:gd name="T72" fmla="*/ 3 w 247"/>
                  <a:gd name="T73" fmla="*/ 0 h 460"/>
                  <a:gd name="T74" fmla="*/ 2 w 247"/>
                  <a:gd name="T75" fmla="*/ 0 h 460"/>
                  <a:gd name="T76" fmla="*/ 2 w 247"/>
                  <a:gd name="T77" fmla="*/ 0 h 460"/>
                  <a:gd name="T78" fmla="*/ 2 w 247"/>
                  <a:gd name="T79" fmla="*/ 0 h 460"/>
                  <a:gd name="T80" fmla="*/ 2 w 247"/>
                  <a:gd name="T81" fmla="*/ 0 h 460"/>
                  <a:gd name="T82" fmla="*/ 2 w 247"/>
                  <a:gd name="T83" fmla="*/ 0 h 460"/>
                  <a:gd name="T84" fmla="*/ 2 w 247"/>
                  <a:gd name="T85" fmla="*/ 0 h 460"/>
                  <a:gd name="T86" fmla="*/ 2 w 247"/>
                  <a:gd name="T87" fmla="*/ 1 h 460"/>
                  <a:gd name="T88" fmla="*/ 1 w 247"/>
                  <a:gd name="T89" fmla="*/ 1 h 460"/>
                  <a:gd name="T90" fmla="*/ 1 w 247"/>
                  <a:gd name="T91" fmla="*/ 1 h 460"/>
                  <a:gd name="T92" fmla="*/ 1 w 247"/>
                  <a:gd name="T93" fmla="*/ 1 h 460"/>
                  <a:gd name="T94" fmla="*/ 1 w 247"/>
                  <a:gd name="T95" fmla="*/ 1 h 460"/>
                  <a:gd name="T96" fmla="*/ 1 w 247"/>
                  <a:gd name="T97" fmla="*/ 1 h 460"/>
                  <a:gd name="T98" fmla="*/ 1 w 247"/>
                  <a:gd name="T99" fmla="*/ 1 h 460"/>
                  <a:gd name="T100" fmla="*/ 0 w 247"/>
                  <a:gd name="T101" fmla="*/ 1 h 460"/>
                  <a:gd name="T102" fmla="*/ 0 w 247"/>
                  <a:gd name="T103" fmla="*/ 1 h 460"/>
                  <a:gd name="T104" fmla="*/ 0 w 247"/>
                  <a:gd name="T105" fmla="*/ 1 h 460"/>
                  <a:gd name="T106" fmla="*/ 0 w 247"/>
                  <a:gd name="T107" fmla="*/ 1 h 460"/>
                  <a:gd name="T108" fmla="*/ 0 w 247"/>
                  <a:gd name="T109" fmla="*/ 1 h 460"/>
                  <a:gd name="T110" fmla="*/ 0 w 247"/>
                  <a:gd name="T111" fmla="*/ 1 h 460"/>
                  <a:gd name="T112" fmla="*/ 0 w 247"/>
                  <a:gd name="T113" fmla="*/ 1 h 4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7"/>
                  <a:gd name="T172" fmla="*/ 0 h 460"/>
                  <a:gd name="T173" fmla="*/ 247 w 247"/>
                  <a:gd name="T174" fmla="*/ 460 h 46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7" h="460">
                    <a:moveTo>
                      <a:pt x="0" y="455"/>
                    </a:moveTo>
                    <a:lnTo>
                      <a:pt x="9" y="443"/>
                    </a:lnTo>
                    <a:lnTo>
                      <a:pt x="18" y="429"/>
                    </a:lnTo>
                    <a:lnTo>
                      <a:pt x="27" y="412"/>
                    </a:lnTo>
                    <a:lnTo>
                      <a:pt x="36" y="394"/>
                    </a:lnTo>
                    <a:lnTo>
                      <a:pt x="46" y="375"/>
                    </a:lnTo>
                    <a:lnTo>
                      <a:pt x="55" y="354"/>
                    </a:lnTo>
                    <a:lnTo>
                      <a:pt x="64" y="332"/>
                    </a:lnTo>
                    <a:lnTo>
                      <a:pt x="73" y="309"/>
                    </a:lnTo>
                    <a:lnTo>
                      <a:pt x="81" y="285"/>
                    </a:lnTo>
                    <a:lnTo>
                      <a:pt x="89" y="260"/>
                    </a:lnTo>
                    <a:lnTo>
                      <a:pt x="98" y="236"/>
                    </a:lnTo>
                    <a:lnTo>
                      <a:pt x="105" y="209"/>
                    </a:lnTo>
                    <a:lnTo>
                      <a:pt x="113" y="184"/>
                    </a:lnTo>
                    <a:lnTo>
                      <a:pt x="120" y="158"/>
                    </a:lnTo>
                    <a:lnTo>
                      <a:pt x="126" y="132"/>
                    </a:lnTo>
                    <a:lnTo>
                      <a:pt x="132" y="107"/>
                    </a:lnTo>
                    <a:lnTo>
                      <a:pt x="146" y="92"/>
                    </a:lnTo>
                    <a:lnTo>
                      <a:pt x="160" y="78"/>
                    </a:lnTo>
                    <a:lnTo>
                      <a:pt x="174" y="63"/>
                    </a:lnTo>
                    <a:lnTo>
                      <a:pt x="188" y="50"/>
                    </a:lnTo>
                    <a:lnTo>
                      <a:pt x="201" y="37"/>
                    </a:lnTo>
                    <a:lnTo>
                      <a:pt x="214" y="24"/>
                    </a:lnTo>
                    <a:lnTo>
                      <a:pt x="227" y="12"/>
                    </a:lnTo>
                    <a:lnTo>
                      <a:pt x="240" y="0"/>
                    </a:lnTo>
                    <a:lnTo>
                      <a:pt x="244" y="6"/>
                    </a:lnTo>
                    <a:lnTo>
                      <a:pt x="245" y="19"/>
                    </a:lnTo>
                    <a:lnTo>
                      <a:pt x="246" y="37"/>
                    </a:lnTo>
                    <a:lnTo>
                      <a:pt x="246" y="58"/>
                    </a:lnTo>
                    <a:lnTo>
                      <a:pt x="245" y="80"/>
                    </a:lnTo>
                    <a:lnTo>
                      <a:pt x="245" y="102"/>
                    </a:lnTo>
                    <a:lnTo>
                      <a:pt x="245" y="123"/>
                    </a:lnTo>
                    <a:lnTo>
                      <a:pt x="247" y="141"/>
                    </a:lnTo>
                    <a:lnTo>
                      <a:pt x="232" y="159"/>
                    </a:lnTo>
                    <a:lnTo>
                      <a:pt x="218" y="177"/>
                    </a:lnTo>
                    <a:lnTo>
                      <a:pt x="206" y="197"/>
                    </a:lnTo>
                    <a:lnTo>
                      <a:pt x="195" y="217"/>
                    </a:lnTo>
                    <a:lnTo>
                      <a:pt x="186" y="238"/>
                    </a:lnTo>
                    <a:lnTo>
                      <a:pt x="177" y="260"/>
                    </a:lnTo>
                    <a:lnTo>
                      <a:pt x="168" y="281"/>
                    </a:lnTo>
                    <a:lnTo>
                      <a:pt x="160" y="303"/>
                    </a:lnTo>
                    <a:lnTo>
                      <a:pt x="152" y="325"/>
                    </a:lnTo>
                    <a:lnTo>
                      <a:pt x="144" y="345"/>
                    </a:lnTo>
                    <a:lnTo>
                      <a:pt x="135" y="366"/>
                    </a:lnTo>
                    <a:lnTo>
                      <a:pt x="126" y="386"/>
                    </a:lnTo>
                    <a:lnTo>
                      <a:pt x="116" y="406"/>
                    </a:lnTo>
                    <a:lnTo>
                      <a:pt x="106" y="424"/>
                    </a:lnTo>
                    <a:lnTo>
                      <a:pt x="93" y="442"/>
                    </a:lnTo>
                    <a:lnTo>
                      <a:pt x="80" y="458"/>
                    </a:lnTo>
                    <a:lnTo>
                      <a:pt x="72" y="458"/>
                    </a:lnTo>
                    <a:lnTo>
                      <a:pt x="62" y="458"/>
                    </a:lnTo>
                    <a:lnTo>
                      <a:pt x="50" y="460"/>
                    </a:lnTo>
                    <a:lnTo>
                      <a:pt x="37" y="460"/>
                    </a:lnTo>
                    <a:lnTo>
                      <a:pt x="24" y="460"/>
                    </a:lnTo>
                    <a:lnTo>
                      <a:pt x="13" y="458"/>
                    </a:lnTo>
                    <a:lnTo>
                      <a:pt x="5" y="457"/>
                    </a:lnTo>
                    <a:lnTo>
                      <a:pt x="0" y="45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4" name="Freeform 38"/>
              <p:cNvSpPr>
                <a:spLocks/>
              </p:cNvSpPr>
              <p:nvPr/>
            </p:nvSpPr>
            <p:spPr bwMode="auto">
              <a:xfrm>
                <a:off x="3235" y="968"/>
                <a:ext cx="72" cy="119"/>
              </a:xfrm>
              <a:custGeom>
                <a:avLst/>
                <a:gdLst>
                  <a:gd name="T0" fmla="*/ 3 w 144"/>
                  <a:gd name="T1" fmla="*/ 0 h 358"/>
                  <a:gd name="T2" fmla="*/ 3 w 144"/>
                  <a:gd name="T3" fmla="*/ 0 h 358"/>
                  <a:gd name="T4" fmla="*/ 2 w 144"/>
                  <a:gd name="T5" fmla="*/ 0 h 358"/>
                  <a:gd name="T6" fmla="*/ 2 w 144"/>
                  <a:gd name="T7" fmla="*/ 0 h 358"/>
                  <a:gd name="T8" fmla="*/ 2 w 144"/>
                  <a:gd name="T9" fmla="*/ 0 h 358"/>
                  <a:gd name="T10" fmla="*/ 2 w 144"/>
                  <a:gd name="T11" fmla="*/ 0 h 358"/>
                  <a:gd name="T12" fmla="*/ 2 w 144"/>
                  <a:gd name="T13" fmla="*/ 0 h 358"/>
                  <a:gd name="T14" fmla="*/ 2 w 144"/>
                  <a:gd name="T15" fmla="*/ 0 h 358"/>
                  <a:gd name="T16" fmla="*/ 2 w 144"/>
                  <a:gd name="T17" fmla="*/ 0 h 358"/>
                  <a:gd name="T18" fmla="*/ 2 w 144"/>
                  <a:gd name="T19" fmla="*/ 0 h 358"/>
                  <a:gd name="T20" fmla="*/ 1 w 144"/>
                  <a:gd name="T21" fmla="*/ 0 h 358"/>
                  <a:gd name="T22" fmla="*/ 1 w 144"/>
                  <a:gd name="T23" fmla="*/ 0 h 358"/>
                  <a:gd name="T24" fmla="*/ 1 w 144"/>
                  <a:gd name="T25" fmla="*/ 0 h 358"/>
                  <a:gd name="T26" fmla="*/ 1 w 144"/>
                  <a:gd name="T27" fmla="*/ 0 h 358"/>
                  <a:gd name="T28" fmla="*/ 1 w 144"/>
                  <a:gd name="T29" fmla="*/ 0 h 358"/>
                  <a:gd name="T30" fmla="*/ 1 w 144"/>
                  <a:gd name="T31" fmla="*/ 0 h 358"/>
                  <a:gd name="T32" fmla="*/ 1 w 144"/>
                  <a:gd name="T33" fmla="*/ 0 h 358"/>
                  <a:gd name="T34" fmla="*/ 0 w 144"/>
                  <a:gd name="T35" fmla="*/ 0 h 358"/>
                  <a:gd name="T36" fmla="*/ 1 w 144"/>
                  <a:gd name="T37" fmla="*/ 0 h 358"/>
                  <a:gd name="T38" fmla="*/ 1 w 144"/>
                  <a:gd name="T39" fmla="*/ 0 h 358"/>
                  <a:gd name="T40" fmla="*/ 1 w 144"/>
                  <a:gd name="T41" fmla="*/ 0 h 358"/>
                  <a:gd name="T42" fmla="*/ 1 w 144"/>
                  <a:gd name="T43" fmla="*/ 0 h 358"/>
                  <a:gd name="T44" fmla="*/ 1 w 144"/>
                  <a:gd name="T45" fmla="*/ 0 h 358"/>
                  <a:gd name="T46" fmla="*/ 1 w 144"/>
                  <a:gd name="T47" fmla="*/ 0 h 358"/>
                  <a:gd name="T48" fmla="*/ 2 w 144"/>
                  <a:gd name="T49" fmla="*/ 0 h 358"/>
                  <a:gd name="T50" fmla="*/ 2 w 144"/>
                  <a:gd name="T51" fmla="*/ 0 h 358"/>
                  <a:gd name="T52" fmla="*/ 2 w 144"/>
                  <a:gd name="T53" fmla="*/ 0 h 358"/>
                  <a:gd name="T54" fmla="*/ 2 w 144"/>
                  <a:gd name="T55" fmla="*/ 0 h 358"/>
                  <a:gd name="T56" fmla="*/ 2 w 144"/>
                  <a:gd name="T57" fmla="*/ 0 h 358"/>
                  <a:gd name="T58" fmla="*/ 2 w 144"/>
                  <a:gd name="T59" fmla="*/ 0 h 358"/>
                  <a:gd name="T60" fmla="*/ 2 w 144"/>
                  <a:gd name="T61" fmla="*/ 0 h 358"/>
                  <a:gd name="T62" fmla="*/ 2 w 144"/>
                  <a:gd name="T63" fmla="*/ 0 h 358"/>
                  <a:gd name="T64" fmla="*/ 3 w 144"/>
                  <a:gd name="T65" fmla="*/ 0 h 358"/>
                  <a:gd name="T66" fmla="*/ 3 w 144"/>
                  <a:gd name="T67" fmla="*/ 0 h 358"/>
                  <a:gd name="T68" fmla="*/ 3 w 144"/>
                  <a:gd name="T69" fmla="*/ 0 h 358"/>
                  <a:gd name="T70" fmla="*/ 3 w 144"/>
                  <a:gd name="T71" fmla="*/ 0 h 358"/>
                  <a:gd name="T72" fmla="*/ 3 w 144"/>
                  <a:gd name="T73" fmla="*/ 0 h 358"/>
                  <a:gd name="T74" fmla="*/ 3 w 144"/>
                  <a:gd name="T75" fmla="*/ 0 h 358"/>
                  <a:gd name="T76" fmla="*/ 3 w 144"/>
                  <a:gd name="T77" fmla="*/ 0 h 358"/>
                  <a:gd name="T78" fmla="*/ 3 w 144"/>
                  <a:gd name="T79" fmla="*/ 0 h 35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4"/>
                  <a:gd name="T121" fmla="*/ 0 h 358"/>
                  <a:gd name="T122" fmla="*/ 144 w 144"/>
                  <a:gd name="T123" fmla="*/ 358 h 35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4" h="358">
                    <a:moveTo>
                      <a:pt x="132" y="0"/>
                    </a:moveTo>
                    <a:lnTo>
                      <a:pt x="130" y="3"/>
                    </a:lnTo>
                    <a:lnTo>
                      <a:pt x="124" y="28"/>
                    </a:lnTo>
                    <a:lnTo>
                      <a:pt x="118" y="54"/>
                    </a:lnTo>
                    <a:lnTo>
                      <a:pt x="111" y="80"/>
                    </a:lnTo>
                    <a:lnTo>
                      <a:pt x="103" y="105"/>
                    </a:lnTo>
                    <a:lnTo>
                      <a:pt x="96" y="131"/>
                    </a:lnTo>
                    <a:lnTo>
                      <a:pt x="87" y="156"/>
                    </a:lnTo>
                    <a:lnTo>
                      <a:pt x="79" y="181"/>
                    </a:lnTo>
                    <a:lnTo>
                      <a:pt x="71" y="204"/>
                    </a:lnTo>
                    <a:lnTo>
                      <a:pt x="63" y="227"/>
                    </a:lnTo>
                    <a:lnTo>
                      <a:pt x="54" y="249"/>
                    </a:lnTo>
                    <a:lnTo>
                      <a:pt x="44" y="270"/>
                    </a:lnTo>
                    <a:lnTo>
                      <a:pt x="35" y="288"/>
                    </a:lnTo>
                    <a:lnTo>
                      <a:pt x="26" y="307"/>
                    </a:lnTo>
                    <a:lnTo>
                      <a:pt x="17" y="322"/>
                    </a:lnTo>
                    <a:lnTo>
                      <a:pt x="8" y="337"/>
                    </a:lnTo>
                    <a:lnTo>
                      <a:pt x="0" y="349"/>
                    </a:lnTo>
                    <a:lnTo>
                      <a:pt x="10" y="358"/>
                    </a:lnTo>
                    <a:lnTo>
                      <a:pt x="20" y="345"/>
                    </a:lnTo>
                    <a:lnTo>
                      <a:pt x="29" y="331"/>
                    </a:lnTo>
                    <a:lnTo>
                      <a:pt x="38" y="314"/>
                    </a:lnTo>
                    <a:lnTo>
                      <a:pt x="47" y="295"/>
                    </a:lnTo>
                    <a:lnTo>
                      <a:pt x="57" y="276"/>
                    </a:lnTo>
                    <a:lnTo>
                      <a:pt x="66" y="255"/>
                    </a:lnTo>
                    <a:lnTo>
                      <a:pt x="75" y="234"/>
                    </a:lnTo>
                    <a:lnTo>
                      <a:pt x="85" y="210"/>
                    </a:lnTo>
                    <a:lnTo>
                      <a:pt x="93" y="185"/>
                    </a:lnTo>
                    <a:lnTo>
                      <a:pt x="101" y="160"/>
                    </a:lnTo>
                    <a:lnTo>
                      <a:pt x="110" y="136"/>
                    </a:lnTo>
                    <a:lnTo>
                      <a:pt x="117" y="109"/>
                    </a:lnTo>
                    <a:lnTo>
                      <a:pt x="125" y="84"/>
                    </a:lnTo>
                    <a:lnTo>
                      <a:pt x="132" y="58"/>
                    </a:lnTo>
                    <a:lnTo>
                      <a:pt x="138" y="33"/>
                    </a:lnTo>
                    <a:lnTo>
                      <a:pt x="144" y="7"/>
                    </a:lnTo>
                    <a:lnTo>
                      <a:pt x="142" y="1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30" y="3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5" name="Freeform 39"/>
              <p:cNvSpPr>
                <a:spLocks/>
              </p:cNvSpPr>
              <p:nvPr/>
            </p:nvSpPr>
            <p:spPr bwMode="auto">
              <a:xfrm>
                <a:off x="3300" y="930"/>
                <a:ext cx="59" cy="41"/>
              </a:xfrm>
              <a:custGeom>
                <a:avLst/>
                <a:gdLst>
                  <a:gd name="T0" fmla="*/ 2 w 118"/>
                  <a:gd name="T1" fmla="*/ 0 h 123"/>
                  <a:gd name="T2" fmla="*/ 2 w 118"/>
                  <a:gd name="T3" fmla="*/ 0 h 123"/>
                  <a:gd name="T4" fmla="*/ 2 w 118"/>
                  <a:gd name="T5" fmla="*/ 0 h 123"/>
                  <a:gd name="T6" fmla="*/ 2 w 118"/>
                  <a:gd name="T7" fmla="*/ 0 h 123"/>
                  <a:gd name="T8" fmla="*/ 2 w 118"/>
                  <a:gd name="T9" fmla="*/ 0 h 123"/>
                  <a:gd name="T10" fmla="*/ 1 w 118"/>
                  <a:gd name="T11" fmla="*/ 0 h 123"/>
                  <a:gd name="T12" fmla="*/ 1 w 118"/>
                  <a:gd name="T13" fmla="*/ 0 h 123"/>
                  <a:gd name="T14" fmla="*/ 1 w 118"/>
                  <a:gd name="T15" fmla="*/ 0 h 123"/>
                  <a:gd name="T16" fmla="*/ 1 w 118"/>
                  <a:gd name="T17" fmla="*/ 0 h 123"/>
                  <a:gd name="T18" fmla="*/ 0 w 118"/>
                  <a:gd name="T19" fmla="*/ 0 h 123"/>
                  <a:gd name="T20" fmla="*/ 1 w 118"/>
                  <a:gd name="T21" fmla="*/ 0 h 123"/>
                  <a:gd name="T22" fmla="*/ 1 w 118"/>
                  <a:gd name="T23" fmla="*/ 0 h 123"/>
                  <a:gd name="T24" fmla="*/ 1 w 118"/>
                  <a:gd name="T25" fmla="*/ 0 h 123"/>
                  <a:gd name="T26" fmla="*/ 1 w 118"/>
                  <a:gd name="T27" fmla="*/ 0 h 123"/>
                  <a:gd name="T28" fmla="*/ 2 w 118"/>
                  <a:gd name="T29" fmla="*/ 0 h 123"/>
                  <a:gd name="T30" fmla="*/ 2 w 118"/>
                  <a:gd name="T31" fmla="*/ 0 h 123"/>
                  <a:gd name="T32" fmla="*/ 2 w 118"/>
                  <a:gd name="T33" fmla="*/ 0 h 123"/>
                  <a:gd name="T34" fmla="*/ 2 w 118"/>
                  <a:gd name="T35" fmla="*/ 0 h 123"/>
                  <a:gd name="T36" fmla="*/ 2 w 118"/>
                  <a:gd name="T37" fmla="*/ 0 h 123"/>
                  <a:gd name="T38" fmla="*/ 2 w 118"/>
                  <a:gd name="T39" fmla="*/ 0 h 123"/>
                  <a:gd name="T40" fmla="*/ 2 w 118"/>
                  <a:gd name="T41" fmla="*/ 0 h 123"/>
                  <a:gd name="T42" fmla="*/ 2 w 118"/>
                  <a:gd name="T43" fmla="*/ 0 h 123"/>
                  <a:gd name="T44" fmla="*/ 2 w 118"/>
                  <a:gd name="T45" fmla="*/ 0 h 123"/>
                  <a:gd name="T46" fmla="*/ 2 w 118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8"/>
                  <a:gd name="T73" fmla="*/ 0 h 123"/>
                  <a:gd name="T74" fmla="*/ 118 w 118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8" h="123">
                    <a:moveTo>
                      <a:pt x="117" y="3"/>
                    </a:moveTo>
                    <a:lnTo>
                      <a:pt x="108" y="4"/>
                    </a:lnTo>
                    <a:lnTo>
                      <a:pt x="95" y="16"/>
                    </a:lnTo>
                    <a:lnTo>
                      <a:pt x="82" y="28"/>
                    </a:lnTo>
                    <a:lnTo>
                      <a:pt x="69" y="42"/>
                    </a:lnTo>
                    <a:lnTo>
                      <a:pt x="56" y="55"/>
                    </a:lnTo>
                    <a:lnTo>
                      <a:pt x="42" y="68"/>
                    </a:lnTo>
                    <a:lnTo>
                      <a:pt x="28" y="82"/>
                    </a:lnTo>
                    <a:lnTo>
                      <a:pt x="14" y="96"/>
                    </a:lnTo>
                    <a:lnTo>
                      <a:pt x="0" y="112"/>
                    </a:lnTo>
                    <a:lnTo>
                      <a:pt x="10" y="123"/>
                    </a:lnTo>
                    <a:lnTo>
                      <a:pt x="24" y="107"/>
                    </a:lnTo>
                    <a:lnTo>
                      <a:pt x="38" y="93"/>
                    </a:lnTo>
                    <a:lnTo>
                      <a:pt x="52" y="79"/>
                    </a:lnTo>
                    <a:lnTo>
                      <a:pt x="66" y="66"/>
                    </a:lnTo>
                    <a:lnTo>
                      <a:pt x="79" y="52"/>
                    </a:lnTo>
                    <a:lnTo>
                      <a:pt x="92" y="39"/>
                    </a:lnTo>
                    <a:lnTo>
                      <a:pt x="106" y="27"/>
                    </a:lnTo>
                    <a:lnTo>
                      <a:pt x="118" y="15"/>
                    </a:lnTo>
                    <a:lnTo>
                      <a:pt x="109" y="16"/>
                    </a:lnTo>
                    <a:lnTo>
                      <a:pt x="117" y="3"/>
                    </a:lnTo>
                    <a:lnTo>
                      <a:pt x="113" y="0"/>
                    </a:lnTo>
                    <a:lnTo>
                      <a:pt x="108" y="4"/>
                    </a:lnTo>
                    <a:lnTo>
                      <a:pt x="11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6" name="Freeform 40"/>
              <p:cNvSpPr>
                <a:spLocks/>
              </p:cNvSpPr>
              <p:nvPr/>
            </p:nvSpPr>
            <p:spPr bwMode="auto">
              <a:xfrm>
                <a:off x="3355" y="931"/>
                <a:ext cx="9" cy="52"/>
              </a:xfrm>
              <a:custGeom>
                <a:avLst/>
                <a:gdLst>
                  <a:gd name="T0" fmla="*/ 1 w 18"/>
                  <a:gd name="T1" fmla="*/ 0 h 154"/>
                  <a:gd name="T2" fmla="*/ 1 w 18"/>
                  <a:gd name="T3" fmla="*/ 0 h 154"/>
                  <a:gd name="T4" fmla="*/ 1 w 18"/>
                  <a:gd name="T5" fmla="*/ 0 h 154"/>
                  <a:gd name="T6" fmla="*/ 1 w 18"/>
                  <a:gd name="T7" fmla="*/ 0 h 154"/>
                  <a:gd name="T8" fmla="*/ 1 w 18"/>
                  <a:gd name="T9" fmla="*/ 0 h 154"/>
                  <a:gd name="T10" fmla="*/ 1 w 18"/>
                  <a:gd name="T11" fmla="*/ 0 h 154"/>
                  <a:gd name="T12" fmla="*/ 1 w 18"/>
                  <a:gd name="T13" fmla="*/ 0 h 154"/>
                  <a:gd name="T14" fmla="*/ 1 w 18"/>
                  <a:gd name="T15" fmla="*/ 0 h 154"/>
                  <a:gd name="T16" fmla="*/ 1 w 18"/>
                  <a:gd name="T17" fmla="*/ 0 h 154"/>
                  <a:gd name="T18" fmla="*/ 1 w 18"/>
                  <a:gd name="T19" fmla="*/ 0 h 154"/>
                  <a:gd name="T20" fmla="*/ 0 w 18"/>
                  <a:gd name="T21" fmla="*/ 0 h 154"/>
                  <a:gd name="T22" fmla="*/ 1 w 18"/>
                  <a:gd name="T23" fmla="*/ 0 h 154"/>
                  <a:gd name="T24" fmla="*/ 1 w 18"/>
                  <a:gd name="T25" fmla="*/ 0 h 154"/>
                  <a:gd name="T26" fmla="*/ 1 w 18"/>
                  <a:gd name="T27" fmla="*/ 0 h 154"/>
                  <a:gd name="T28" fmla="*/ 1 w 18"/>
                  <a:gd name="T29" fmla="*/ 0 h 154"/>
                  <a:gd name="T30" fmla="*/ 1 w 18"/>
                  <a:gd name="T31" fmla="*/ 0 h 154"/>
                  <a:gd name="T32" fmla="*/ 1 w 18"/>
                  <a:gd name="T33" fmla="*/ 0 h 154"/>
                  <a:gd name="T34" fmla="*/ 1 w 18"/>
                  <a:gd name="T35" fmla="*/ 0 h 154"/>
                  <a:gd name="T36" fmla="*/ 1 w 18"/>
                  <a:gd name="T37" fmla="*/ 0 h 154"/>
                  <a:gd name="T38" fmla="*/ 1 w 18"/>
                  <a:gd name="T39" fmla="*/ 0 h 154"/>
                  <a:gd name="T40" fmla="*/ 1 w 18"/>
                  <a:gd name="T41" fmla="*/ 0 h 154"/>
                  <a:gd name="T42" fmla="*/ 1 w 18"/>
                  <a:gd name="T43" fmla="*/ 0 h 154"/>
                  <a:gd name="T44" fmla="*/ 1 w 18"/>
                  <a:gd name="T45" fmla="*/ 0 h 154"/>
                  <a:gd name="T46" fmla="*/ 1 w 18"/>
                  <a:gd name="T47" fmla="*/ 0 h 1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"/>
                  <a:gd name="T73" fmla="*/ 0 h 154"/>
                  <a:gd name="T74" fmla="*/ 18 w 18"/>
                  <a:gd name="T75" fmla="*/ 154 h 1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" h="154">
                    <a:moveTo>
                      <a:pt x="16" y="154"/>
                    </a:moveTo>
                    <a:lnTo>
                      <a:pt x="18" y="147"/>
                    </a:lnTo>
                    <a:lnTo>
                      <a:pt x="16" y="130"/>
                    </a:lnTo>
                    <a:lnTo>
                      <a:pt x="16" y="109"/>
                    </a:lnTo>
                    <a:lnTo>
                      <a:pt x="16" y="87"/>
                    </a:lnTo>
                    <a:lnTo>
                      <a:pt x="17" y="65"/>
                    </a:lnTo>
                    <a:lnTo>
                      <a:pt x="17" y="44"/>
                    </a:lnTo>
                    <a:lnTo>
                      <a:pt x="16" y="26"/>
                    </a:lnTo>
                    <a:lnTo>
                      <a:pt x="15" y="11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2" y="26"/>
                    </a:lnTo>
                    <a:lnTo>
                      <a:pt x="3" y="44"/>
                    </a:lnTo>
                    <a:lnTo>
                      <a:pt x="3" y="65"/>
                    </a:lnTo>
                    <a:lnTo>
                      <a:pt x="2" y="87"/>
                    </a:lnTo>
                    <a:lnTo>
                      <a:pt x="2" y="109"/>
                    </a:lnTo>
                    <a:lnTo>
                      <a:pt x="2" y="130"/>
                    </a:lnTo>
                    <a:lnTo>
                      <a:pt x="4" y="149"/>
                    </a:lnTo>
                    <a:lnTo>
                      <a:pt x="6" y="143"/>
                    </a:lnTo>
                    <a:lnTo>
                      <a:pt x="16" y="154"/>
                    </a:lnTo>
                    <a:lnTo>
                      <a:pt x="18" y="150"/>
                    </a:lnTo>
                    <a:lnTo>
                      <a:pt x="18" y="147"/>
                    </a:lnTo>
                    <a:lnTo>
                      <a:pt x="16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7" name="Freeform 41"/>
              <p:cNvSpPr>
                <a:spLocks/>
              </p:cNvSpPr>
              <p:nvPr/>
            </p:nvSpPr>
            <p:spPr bwMode="auto">
              <a:xfrm>
                <a:off x="3274" y="979"/>
                <a:ext cx="89" cy="110"/>
              </a:xfrm>
              <a:custGeom>
                <a:avLst/>
                <a:gdLst>
                  <a:gd name="T0" fmla="*/ 1 w 177"/>
                  <a:gd name="T1" fmla="*/ 0 h 330"/>
                  <a:gd name="T2" fmla="*/ 1 w 177"/>
                  <a:gd name="T3" fmla="*/ 0 h 330"/>
                  <a:gd name="T4" fmla="*/ 1 w 177"/>
                  <a:gd name="T5" fmla="*/ 0 h 330"/>
                  <a:gd name="T6" fmla="*/ 1 w 177"/>
                  <a:gd name="T7" fmla="*/ 0 h 330"/>
                  <a:gd name="T8" fmla="*/ 1 w 177"/>
                  <a:gd name="T9" fmla="*/ 0 h 330"/>
                  <a:gd name="T10" fmla="*/ 1 w 177"/>
                  <a:gd name="T11" fmla="*/ 0 h 330"/>
                  <a:gd name="T12" fmla="*/ 2 w 177"/>
                  <a:gd name="T13" fmla="*/ 0 h 330"/>
                  <a:gd name="T14" fmla="*/ 2 w 177"/>
                  <a:gd name="T15" fmla="*/ 0 h 330"/>
                  <a:gd name="T16" fmla="*/ 2 w 177"/>
                  <a:gd name="T17" fmla="*/ 0 h 330"/>
                  <a:gd name="T18" fmla="*/ 2 w 177"/>
                  <a:gd name="T19" fmla="*/ 0 h 330"/>
                  <a:gd name="T20" fmla="*/ 2 w 177"/>
                  <a:gd name="T21" fmla="*/ 0 h 330"/>
                  <a:gd name="T22" fmla="*/ 2 w 177"/>
                  <a:gd name="T23" fmla="*/ 0 h 330"/>
                  <a:gd name="T24" fmla="*/ 2 w 177"/>
                  <a:gd name="T25" fmla="*/ 0 h 330"/>
                  <a:gd name="T26" fmla="*/ 2 w 177"/>
                  <a:gd name="T27" fmla="*/ 0 h 330"/>
                  <a:gd name="T28" fmla="*/ 3 w 177"/>
                  <a:gd name="T29" fmla="*/ 0 h 330"/>
                  <a:gd name="T30" fmla="*/ 3 w 177"/>
                  <a:gd name="T31" fmla="*/ 0 h 330"/>
                  <a:gd name="T32" fmla="*/ 3 w 177"/>
                  <a:gd name="T33" fmla="*/ 0 h 330"/>
                  <a:gd name="T34" fmla="*/ 3 w 177"/>
                  <a:gd name="T35" fmla="*/ 0 h 330"/>
                  <a:gd name="T36" fmla="*/ 3 w 177"/>
                  <a:gd name="T37" fmla="*/ 0 h 330"/>
                  <a:gd name="T38" fmla="*/ 3 w 177"/>
                  <a:gd name="T39" fmla="*/ 0 h 330"/>
                  <a:gd name="T40" fmla="*/ 3 w 177"/>
                  <a:gd name="T41" fmla="*/ 0 h 330"/>
                  <a:gd name="T42" fmla="*/ 2 w 177"/>
                  <a:gd name="T43" fmla="*/ 0 h 330"/>
                  <a:gd name="T44" fmla="*/ 2 w 177"/>
                  <a:gd name="T45" fmla="*/ 0 h 330"/>
                  <a:gd name="T46" fmla="*/ 2 w 177"/>
                  <a:gd name="T47" fmla="*/ 0 h 330"/>
                  <a:gd name="T48" fmla="*/ 2 w 177"/>
                  <a:gd name="T49" fmla="*/ 0 h 330"/>
                  <a:gd name="T50" fmla="*/ 2 w 177"/>
                  <a:gd name="T51" fmla="*/ 0 h 330"/>
                  <a:gd name="T52" fmla="*/ 2 w 177"/>
                  <a:gd name="T53" fmla="*/ 0 h 330"/>
                  <a:gd name="T54" fmla="*/ 2 w 177"/>
                  <a:gd name="T55" fmla="*/ 0 h 330"/>
                  <a:gd name="T56" fmla="*/ 1 w 177"/>
                  <a:gd name="T57" fmla="*/ 0 h 330"/>
                  <a:gd name="T58" fmla="*/ 1 w 177"/>
                  <a:gd name="T59" fmla="*/ 0 h 330"/>
                  <a:gd name="T60" fmla="*/ 1 w 177"/>
                  <a:gd name="T61" fmla="*/ 0 h 330"/>
                  <a:gd name="T62" fmla="*/ 1 w 177"/>
                  <a:gd name="T63" fmla="*/ 0 h 330"/>
                  <a:gd name="T64" fmla="*/ 1 w 177"/>
                  <a:gd name="T65" fmla="*/ 0 h 330"/>
                  <a:gd name="T66" fmla="*/ 1 w 177"/>
                  <a:gd name="T67" fmla="*/ 0 h 330"/>
                  <a:gd name="T68" fmla="*/ 0 w 177"/>
                  <a:gd name="T69" fmla="*/ 0 h 330"/>
                  <a:gd name="T70" fmla="*/ 1 w 177"/>
                  <a:gd name="T71" fmla="*/ 0 h 330"/>
                  <a:gd name="T72" fmla="*/ 1 w 177"/>
                  <a:gd name="T73" fmla="*/ 0 h 330"/>
                  <a:gd name="T74" fmla="*/ 1 w 177"/>
                  <a:gd name="T75" fmla="*/ 0 h 330"/>
                  <a:gd name="T76" fmla="*/ 1 w 177"/>
                  <a:gd name="T77" fmla="*/ 0 h 330"/>
                  <a:gd name="T78" fmla="*/ 1 w 177"/>
                  <a:gd name="T79" fmla="*/ 0 h 3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7"/>
                  <a:gd name="T121" fmla="*/ 0 h 330"/>
                  <a:gd name="T122" fmla="*/ 177 w 177"/>
                  <a:gd name="T123" fmla="*/ 330 h 3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7" h="330">
                    <a:moveTo>
                      <a:pt x="5" y="330"/>
                    </a:moveTo>
                    <a:lnTo>
                      <a:pt x="10" y="328"/>
                    </a:lnTo>
                    <a:lnTo>
                      <a:pt x="23" y="310"/>
                    </a:lnTo>
                    <a:lnTo>
                      <a:pt x="37" y="293"/>
                    </a:lnTo>
                    <a:lnTo>
                      <a:pt x="47" y="273"/>
                    </a:lnTo>
                    <a:lnTo>
                      <a:pt x="57" y="253"/>
                    </a:lnTo>
                    <a:lnTo>
                      <a:pt x="66" y="234"/>
                    </a:lnTo>
                    <a:lnTo>
                      <a:pt x="75" y="213"/>
                    </a:lnTo>
                    <a:lnTo>
                      <a:pt x="83" y="192"/>
                    </a:lnTo>
                    <a:lnTo>
                      <a:pt x="91" y="170"/>
                    </a:lnTo>
                    <a:lnTo>
                      <a:pt x="99" y="148"/>
                    </a:lnTo>
                    <a:lnTo>
                      <a:pt x="108" y="127"/>
                    </a:lnTo>
                    <a:lnTo>
                      <a:pt x="117" y="105"/>
                    </a:lnTo>
                    <a:lnTo>
                      <a:pt x="126" y="84"/>
                    </a:lnTo>
                    <a:lnTo>
                      <a:pt x="137" y="66"/>
                    </a:lnTo>
                    <a:lnTo>
                      <a:pt x="149" y="46"/>
                    </a:lnTo>
                    <a:lnTo>
                      <a:pt x="162" y="28"/>
                    </a:lnTo>
                    <a:lnTo>
                      <a:pt x="177" y="11"/>
                    </a:lnTo>
                    <a:lnTo>
                      <a:pt x="167" y="0"/>
                    </a:lnTo>
                    <a:lnTo>
                      <a:pt x="151" y="17"/>
                    </a:lnTo>
                    <a:lnTo>
                      <a:pt x="137" y="37"/>
                    </a:lnTo>
                    <a:lnTo>
                      <a:pt x="125" y="57"/>
                    </a:lnTo>
                    <a:lnTo>
                      <a:pt x="114" y="78"/>
                    </a:lnTo>
                    <a:lnTo>
                      <a:pt x="105" y="99"/>
                    </a:lnTo>
                    <a:lnTo>
                      <a:pt x="96" y="120"/>
                    </a:lnTo>
                    <a:lnTo>
                      <a:pt x="87" y="141"/>
                    </a:lnTo>
                    <a:lnTo>
                      <a:pt x="79" y="163"/>
                    </a:lnTo>
                    <a:lnTo>
                      <a:pt x="71" y="185"/>
                    </a:lnTo>
                    <a:lnTo>
                      <a:pt x="63" y="206"/>
                    </a:lnTo>
                    <a:lnTo>
                      <a:pt x="54" y="227"/>
                    </a:lnTo>
                    <a:lnTo>
                      <a:pt x="45" y="247"/>
                    </a:lnTo>
                    <a:lnTo>
                      <a:pt x="35" y="266"/>
                    </a:lnTo>
                    <a:lnTo>
                      <a:pt x="25" y="284"/>
                    </a:lnTo>
                    <a:lnTo>
                      <a:pt x="13" y="302"/>
                    </a:lnTo>
                    <a:lnTo>
                      <a:pt x="0" y="317"/>
                    </a:lnTo>
                    <a:lnTo>
                      <a:pt x="5" y="315"/>
                    </a:lnTo>
                    <a:lnTo>
                      <a:pt x="5" y="330"/>
                    </a:lnTo>
                    <a:lnTo>
                      <a:pt x="8" y="330"/>
                    </a:lnTo>
                    <a:lnTo>
                      <a:pt x="10" y="328"/>
                    </a:lnTo>
                    <a:lnTo>
                      <a:pt x="5" y="3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8" name="Freeform 42"/>
              <p:cNvSpPr>
                <a:spLocks/>
              </p:cNvSpPr>
              <p:nvPr/>
            </p:nvSpPr>
            <p:spPr bwMode="auto">
              <a:xfrm>
                <a:off x="3232" y="1083"/>
                <a:ext cx="45" cy="6"/>
              </a:xfrm>
              <a:custGeom>
                <a:avLst/>
                <a:gdLst>
                  <a:gd name="T0" fmla="*/ 1 w 90"/>
                  <a:gd name="T1" fmla="*/ 0 h 18"/>
                  <a:gd name="T2" fmla="*/ 1 w 90"/>
                  <a:gd name="T3" fmla="*/ 0 h 18"/>
                  <a:gd name="T4" fmla="*/ 1 w 90"/>
                  <a:gd name="T5" fmla="*/ 0 h 18"/>
                  <a:gd name="T6" fmla="*/ 1 w 90"/>
                  <a:gd name="T7" fmla="*/ 0 h 18"/>
                  <a:gd name="T8" fmla="*/ 1 w 90"/>
                  <a:gd name="T9" fmla="*/ 0 h 18"/>
                  <a:gd name="T10" fmla="*/ 1 w 90"/>
                  <a:gd name="T11" fmla="*/ 0 h 18"/>
                  <a:gd name="T12" fmla="*/ 1 w 90"/>
                  <a:gd name="T13" fmla="*/ 0 h 18"/>
                  <a:gd name="T14" fmla="*/ 2 w 90"/>
                  <a:gd name="T15" fmla="*/ 0 h 18"/>
                  <a:gd name="T16" fmla="*/ 2 w 90"/>
                  <a:gd name="T17" fmla="*/ 0 h 18"/>
                  <a:gd name="T18" fmla="*/ 2 w 90"/>
                  <a:gd name="T19" fmla="*/ 0 h 18"/>
                  <a:gd name="T20" fmla="*/ 2 w 90"/>
                  <a:gd name="T21" fmla="*/ 0 h 18"/>
                  <a:gd name="T22" fmla="*/ 2 w 90"/>
                  <a:gd name="T23" fmla="*/ 0 h 18"/>
                  <a:gd name="T24" fmla="*/ 2 w 90"/>
                  <a:gd name="T25" fmla="*/ 0 h 18"/>
                  <a:gd name="T26" fmla="*/ 1 w 90"/>
                  <a:gd name="T27" fmla="*/ 0 h 18"/>
                  <a:gd name="T28" fmla="*/ 1 w 90"/>
                  <a:gd name="T29" fmla="*/ 0 h 18"/>
                  <a:gd name="T30" fmla="*/ 1 w 90"/>
                  <a:gd name="T31" fmla="*/ 0 h 18"/>
                  <a:gd name="T32" fmla="*/ 1 w 90"/>
                  <a:gd name="T33" fmla="*/ 0 h 18"/>
                  <a:gd name="T34" fmla="*/ 1 w 90"/>
                  <a:gd name="T35" fmla="*/ 0 h 18"/>
                  <a:gd name="T36" fmla="*/ 1 w 90"/>
                  <a:gd name="T37" fmla="*/ 0 h 18"/>
                  <a:gd name="T38" fmla="*/ 1 w 90"/>
                  <a:gd name="T39" fmla="*/ 0 h 18"/>
                  <a:gd name="T40" fmla="*/ 1 w 90"/>
                  <a:gd name="T41" fmla="*/ 0 h 18"/>
                  <a:gd name="T42" fmla="*/ 0 w 90"/>
                  <a:gd name="T43" fmla="*/ 0 h 18"/>
                  <a:gd name="T44" fmla="*/ 1 w 90"/>
                  <a:gd name="T45" fmla="*/ 0 h 18"/>
                  <a:gd name="T46" fmla="*/ 1 w 90"/>
                  <a:gd name="T47" fmla="*/ 0 h 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0"/>
                  <a:gd name="T73" fmla="*/ 0 h 18"/>
                  <a:gd name="T74" fmla="*/ 90 w 90"/>
                  <a:gd name="T75" fmla="*/ 18 h 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0" h="18">
                    <a:moveTo>
                      <a:pt x="5" y="2"/>
                    </a:moveTo>
                    <a:lnTo>
                      <a:pt x="6" y="13"/>
                    </a:lnTo>
                    <a:lnTo>
                      <a:pt x="13" y="16"/>
                    </a:lnTo>
                    <a:lnTo>
                      <a:pt x="22" y="17"/>
                    </a:lnTo>
                    <a:lnTo>
                      <a:pt x="34" y="18"/>
                    </a:lnTo>
                    <a:lnTo>
                      <a:pt x="47" y="18"/>
                    </a:lnTo>
                    <a:lnTo>
                      <a:pt x="60" y="18"/>
                    </a:lnTo>
                    <a:lnTo>
                      <a:pt x="72" y="17"/>
                    </a:lnTo>
                    <a:lnTo>
                      <a:pt x="82" y="17"/>
                    </a:lnTo>
                    <a:lnTo>
                      <a:pt x="90" y="17"/>
                    </a:lnTo>
                    <a:lnTo>
                      <a:pt x="90" y="2"/>
                    </a:lnTo>
                    <a:lnTo>
                      <a:pt x="82" y="2"/>
                    </a:lnTo>
                    <a:lnTo>
                      <a:pt x="72" y="2"/>
                    </a:lnTo>
                    <a:lnTo>
                      <a:pt x="60" y="3"/>
                    </a:lnTo>
                    <a:lnTo>
                      <a:pt x="47" y="3"/>
                    </a:lnTo>
                    <a:lnTo>
                      <a:pt x="34" y="3"/>
                    </a:lnTo>
                    <a:lnTo>
                      <a:pt x="24" y="2"/>
                    </a:lnTo>
                    <a:lnTo>
                      <a:pt x="17" y="1"/>
                    </a:lnTo>
                    <a:lnTo>
                      <a:pt x="14" y="0"/>
                    </a:lnTo>
                    <a:lnTo>
                      <a:pt x="15" y="11"/>
                    </a:lnTo>
                    <a:lnTo>
                      <a:pt x="5" y="2"/>
                    </a:lnTo>
                    <a:lnTo>
                      <a:pt x="0" y="7"/>
                    </a:lnTo>
                    <a:lnTo>
                      <a:pt x="6" y="1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49" name="Freeform 43"/>
              <p:cNvSpPr>
                <a:spLocks/>
              </p:cNvSpPr>
              <p:nvPr/>
            </p:nvSpPr>
            <p:spPr bwMode="auto">
              <a:xfrm>
                <a:off x="3240" y="1067"/>
                <a:ext cx="52" cy="16"/>
              </a:xfrm>
              <a:custGeom>
                <a:avLst/>
                <a:gdLst>
                  <a:gd name="T0" fmla="*/ 0 w 106"/>
                  <a:gd name="T1" fmla="*/ 0 h 47"/>
                  <a:gd name="T2" fmla="*/ 0 w 106"/>
                  <a:gd name="T3" fmla="*/ 0 h 47"/>
                  <a:gd name="T4" fmla="*/ 0 w 106"/>
                  <a:gd name="T5" fmla="*/ 0 h 47"/>
                  <a:gd name="T6" fmla="*/ 0 w 106"/>
                  <a:gd name="T7" fmla="*/ 0 h 47"/>
                  <a:gd name="T8" fmla="*/ 0 w 106"/>
                  <a:gd name="T9" fmla="*/ 0 h 47"/>
                  <a:gd name="T10" fmla="*/ 0 w 106"/>
                  <a:gd name="T11" fmla="*/ 0 h 47"/>
                  <a:gd name="T12" fmla="*/ 0 w 106"/>
                  <a:gd name="T13" fmla="*/ 0 h 47"/>
                  <a:gd name="T14" fmla="*/ 0 w 106"/>
                  <a:gd name="T15" fmla="*/ 0 h 47"/>
                  <a:gd name="T16" fmla="*/ 0 w 106"/>
                  <a:gd name="T17" fmla="*/ 0 h 47"/>
                  <a:gd name="T18" fmla="*/ 0 w 106"/>
                  <a:gd name="T19" fmla="*/ 0 h 47"/>
                  <a:gd name="T20" fmla="*/ 0 w 106"/>
                  <a:gd name="T21" fmla="*/ 0 h 47"/>
                  <a:gd name="T22" fmla="*/ 0 w 106"/>
                  <a:gd name="T23" fmla="*/ 0 h 47"/>
                  <a:gd name="T24" fmla="*/ 1 w 106"/>
                  <a:gd name="T25" fmla="*/ 0 h 47"/>
                  <a:gd name="T26" fmla="*/ 1 w 106"/>
                  <a:gd name="T27" fmla="*/ 0 h 47"/>
                  <a:gd name="T28" fmla="*/ 1 w 106"/>
                  <a:gd name="T29" fmla="*/ 0 h 47"/>
                  <a:gd name="T30" fmla="*/ 1 w 106"/>
                  <a:gd name="T31" fmla="*/ 0 h 47"/>
                  <a:gd name="T32" fmla="*/ 1 w 106"/>
                  <a:gd name="T33" fmla="*/ 0 h 47"/>
                  <a:gd name="T34" fmla="*/ 1 w 106"/>
                  <a:gd name="T35" fmla="*/ 0 h 47"/>
                  <a:gd name="T36" fmla="*/ 1 w 106"/>
                  <a:gd name="T37" fmla="*/ 0 h 47"/>
                  <a:gd name="T38" fmla="*/ 1 w 106"/>
                  <a:gd name="T39" fmla="*/ 0 h 47"/>
                  <a:gd name="T40" fmla="*/ 1 w 106"/>
                  <a:gd name="T41" fmla="*/ 0 h 47"/>
                  <a:gd name="T42" fmla="*/ 1 w 106"/>
                  <a:gd name="T43" fmla="*/ 0 h 47"/>
                  <a:gd name="T44" fmla="*/ 1 w 106"/>
                  <a:gd name="T45" fmla="*/ 0 h 47"/>
                  <a:gd name="T46" fmla="*/ 1 w 106"/>
                  <a:gd name="T47" fmla="*/ 0 h 47"/>
                  <a:gd name="T48" fmla="*/ 1 w 106"/>
                  <a:gd name="T49" fmla="*/ 0 h 47"/>
                  <a:gd name="T50" fmla="*/ 0 w 106"/>
                  <a:gd name="T51" fmla="*/ 0 h 4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6"/>
                  <a:gd name="T79" fmla="*/ 0 h 47"/>
                  <a:gd name="T80" fmla="*/ 106 w 106"/>
                  <a:gd name="T81" fmla="*/ 47 h 4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6" h="47">
                    <a:moveTo>
                      <a:pt x="0" y="45"/>
                    </a:moveTo>
                    <a:lnTo>
                      <a:pt x="4" y="40"/>
                    </a:lnTo>
                    <a:lnTo>
                      <a:pt x="8" y="34"/>
                    </a:lnTo>
                    <a:lnTo>
                      <a:pt x="12" y="29"/>
                    </a:lnTo>
                    <a:lnTo>
                      <a:pt x="16" y="23"/>
                    </a:lnTo>
                    <a:lnTo>
                      <a:pt x="19" y="18"/>
                    </a:lnTo>
                    <a:lnTo>
                      <a:pt x="22" y="12"/>
                    </a:lnTo>
                    <a:lnTo>
                      <a:pt x="25" y="6"/>
                    </a:lnTo>
                    <a:lnTo>
                      <a:pt x="28" y="0"/>
                    </a:lnTo>
                    <a:lnTo>
                      <a:pt x="36" y="6"/>
                    </a:lnTo>
                    <a:lnTo>
                      <a:pt x="45" y="9"/>
                    </a:lnTo>
                    <a:lnTo>
                      <a:pt x="55" y="12"/>
                    </a:lnTo>
                    <a:lnTo>
                      <a:pt x="66" y="13"/>
                    </a:lnTo>
                    <a:lnTo>
                      <a:pt x="76" y="15"/>
                    </a:lnTo>
                    <a:lnTo>
                      <a:pt x="87" y="15"/>
                    </a:lnTo>
                    <a:lnTo>
                      <a:pt x="97" y="15"/>
                    </a:lnTo>
                    <a:lnTo>
                      <a:pt x="106" y="15"/>
                    </a:lnTo>
                    <a:lnTo>
                      <a:pt x="104" y="19"/>
                    </a:lnTo>
                    <a:lnTo>
                      <a:pt x="101" y="22"/>
                    </a:lnTo>
                    <a:lnTo>
                      <a:pt x="99" y="27"/>
                    </a:lnTo>
                    <a:lnTo>
                      <a:pt x="96" y="31"/>
                    </a:lnTo>
                    <a:lnTo>
                      <a:pt x="93" y="35"/>
                    </a:lnTo>
                    <a:lnTo>
                      <a:pt x="90" y="40"/>
                    </a:lnTo>
                    <a:lnTo>
                      <a:pt x="87" y="43"/>
                    </a:lnTo>
                    <a:lnTo>
                      <a:pt x="84" y="4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0" name="Freeform 44"/>
              <p:cNvSpPr>
                <a:spLocks/>
              </p:cNvSpPr>
              <p:nvPr/>
            </p:nvSpPr>
            <p:spPr bwMode="auto">
              <a:xfrm>
                <a:off x="3383" y="1434"/>
                <a:ext cx="378" cy="210"/>
              </a:xfrm>
              <a:custGeom>
                <a:avLst/>
                <a:gdLst>
                  <a:gd name="T0" fmla="*/ 12 w 755"/>
                  <a:gd name="T1" fmla="*/ 1 h 632"/>
                  <a:gd name="T2" fmla="*/ 2 w 755"/>
                  <a:gd name="T3" fmla="*/ 1 h 632"/>
                  <a:gd name="T4" fmla="*/ 0 w 755"/>
                  <a:gd name="T5" fmla="*/ 0 h 632"/>
                  <a:gd name="T6" fmla="*/ 11 w 755"/>
                  <a:gd name="T7" fmla="*/ 0 h 632"/>
                  <a:gd name="T8" fmla="*/ 12 w 755"/>
                  <a:gd name="T9" fmla="*/ 1 h 6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5"/>
                  <a:gd name="T16" fmla="*/ 0 h 632"/>
                  <a:gd name="T17" fmla="*/ 755 w 755"/>
                  <a:gd name="T18" fmla="*/ 632 h 6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5" h="632">
                    <a:moveTo>
                      <a:pt x="755" y="632"/>
                    </a:moveTo>
                    <a:lnTo>
                      <a:pt x="99" y="459"/>
                    </a:lnTo>
                    <a:lnTo>
                      <a:pt x="0" y="0"/>
                    </a:lnTo>
                    <a:lnTo>
                      <a:pt x="685" y="100"/>
                    </a:lnTo>
                    <a:lnTo>
                      <a:pt x="755" y="632"/>
                    </a:lnTo>
                    <a:close/>
                  </a:path>
                </a:pathLst>
              </a:custGeom>
              <a:solidFill>
                <a:srgbClr val="A16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1" name="Freeform 45"/>
              <p:cNvSpPr>
                <a:spLocks/>
              </p:cNvSpPr>
              <p:nvPr/>
            </p:nvSpPr>
            <p:spPr bwMode="auto">
              <a:xfrm>
                <a:off x="3430" y="1584"/>
                <a:ext cx="332" cy="63"/>
              </a:xfrm>
              <a:custGeom>
                <a:avLst/>
                <a:gdLst>
                  <a:gd name="T0" fmla="*/ 0 w 665"/>
                  <a:gd name="T1" fmla="*/ 0 h 189"/>
                  <a:gd name="T2" fmla="*/ 0 w 665"/>
                  <a:gd name="T3" fmla="*/ 0 h 189"/>
                  <a:gd name="T4" fmla="*/ 10 w 665"/>
                  <a:gd name="T5" fmla="*/ 0 h 189"/>
                  <a:gd name="T6" fmla="*/ 10 w 665"/>
                  <a:gd name="T7" fmla="*/ 0 h 189"/>
                  <a:gd name="T8" fmla="*/ 0 w 665"/>
                  <a:gd name="T9" fmla="*/ 0 h 189"/>
                  <a:gd name="T10" fmla="*/ 0 w 665"/>
                  <a:gd name="T11" fmla="*/ 0 h 189"/>
                  <a:gd name="T12" fmla="*/ 0 w 665"/>
                  <a:gd name="T13" fmla="*/ 0 h 189"/>
                  <a:gd name="T14" fmla="*/ 0 w 665"/>
                  <a:gd name="T15" fmla="*/ 0 h 189"/>
                  <a:gd name="T16" fmla="*/ 0 w 665"/>
                  <a:gd name="T17" fmla="*/ 0 h 189"/>
                  <a:gd name="T18" fmla="*/ 0 w 665"/>
                  <a:gd name="T19" fmla="*/ 0 h 1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5"/>
                  <a:gd name="T31" fmla="*/ 0 h 189"/>
                  <a:gd name="T32" fmla="*/ 665 w 665"/>
                  <a:gd name="T33" fmla="*/ 189 h 1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5" h="189">
                    <a:moveTo>
                      <a:pt x="0" y="10"/>
                    </a:moveTo>
                    <a:lnTo>
                      <a:pt x="5" y="15"/>
                    </a:lnTo>
                    <a:lnTo>
                      <a:pt x="661" y="189"/>
                    </a:lnTo>
                    <a:lnTo>
                      <a:pt x="665" y="173"/>
                    </a:lnTo>
                    <a:lnTo>
                      <a:pt x="9" y="0"/>
                    </a:lnTo>
                    <a:lnTo>
                      <a:pt x="14" y="5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5" y="1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3379" y="1431"/>
                <a:ext cx="58" cy="156"/>
              </a:xfrm>
              <a:custGeom>
                <a:avLst/>
                <a:gdLst>
                  <a:gd name="T0" fmla="*/ 1 w 115"/>
                  <a:gd name="T1" fmla="*/ 0 h 470"/>
                  <a:gd name="T2" fmla="*/ 1 w 115"/>
                  <a:gd name="T3" fmla="*/ 0 h 470"/>
                  <a:gd name="T4" fmla="*/ 2 w 115"/>
                  <a:gd name="T5" fmla="*/ 1 h 470"/>
                  <a:gd name="T6" fmla="*/ 2 w 115"/>
                  <a:gd name="T7" fmla="*/ 1 h 470"/>
                  <a:gd name="T8" fmla="*/ 1 w 115"/>
                  <a:gd name="T9" fmla="*/ 0 h 470"/>
                  <a:gd name="T10" fmla="*/ 1 w 115"/>
                  <a:gd name="T11" fmla="*/ 0 h 470"/>
                  <a:gd name="T12" fmla="*/ 1 w 115"/>
                  <a:gd name="T13" fmla="*/ 0 h 470"/>
                  <a:gd name="T14" fmla="*/ 0 w 115"/>
                  <a:gd name="T15" fmla="*/ 0 h 470"/>
                  <a:gd name="T16" fmla="*/ 1 w 115"/>
                  <a:gd name="T17" fmla="*/ 0 h 470"/>
                  <a:gd name="T18" fmla="*/ 1 w 115"/>
                  <a:gd name="T19" fmla="*/ 0 h 47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470"/>
                  <a:gd name="T32" fmla="*/ 115 w 115"/>
                  <a:gd name="T33" fmla="*/ 470 h 47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470">
                    <a:moveTo>
                      <a:pt x="10" y="1"/>
                    </a:moveTo>
                    <a:lnTo>
                      <a:pt x="2" y="11"/>
                    </a:lnTo>
                    <a:lnTo>
                      <a:pt x="101" y="470"/>
                    </a:lnTo>
                    <a:lnTo>
                      <a:pt x="115" y="465"/>
                    </a:lnTo>
                    <a:lnTo>
                      <a:pt x="16" y="7"/>
                    </a:lnTo>
                    <a:lnTo>
                      <a:pt x="8" y="17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2" y="11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3383" y="1431"/>
                <a:ext cx="346" cy="38"/>
              </a:xfrm>
              <a:custGeom>
                <a:avLst/>
                <a:gdLst>
                  <a:gd name="T0" fmla="*/ 10 w 693"/>
                  <a:gd name="T1" fmla="*/ 0 h 115"/>
                  <a:gd name="T2" fmla="*/ 10 w 693"/>
                  <a:gd name="T3" fmla="*/ 0 h 115"/>
                  <a:gd name="T4" fmla="*/ 0 w 693"/>
                  <a:gd name="T5" fmla="*/ 0 h 115"/>
                  <a:gd name="T6" fmla="*/ 0 w 693"/>
                  <a:gd name="T7" fmla="*/ 0 h 115"/>
                  <a:gd name="T8" fmla="*/ 10 w 693"/>
                  <a:gd name="T9" fmla="*/ 0 h 115"/>
                  <a:gd name="T10" fmla="*/ 10 w 693"/>
                  <a:gd name="T11" fmla="*/ 0 h 115"/>
                  <a:gd name="T12" fmla="*/ 10 w 693"/>
                  <a:gd name="T13" fmla="*/ 0 h 115"/>
                  <a:gd name="T14" fmla="*/ 10 w 693"/>
                  <a:gd name="T15" fmla="*/ 0 h 115"/>
                  <a:gd name="T16" fmla="*/ 10 w 693"/>
                  <a:gd name="T17" fmla="*/ 0 h 115"/>
                  <a:gd name="T18" fmla="*/ 10 w 693"/>
                  <a:gd name="T19" fmla="*/ 0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3"/>
                  <a:gd name="T31" fmla="*/ 0 h 115"/>
                  <a:gd name="T32" fmla="*/ 693 w 693"/>
                  <a:gd name="T33" fmla="*/ 115 h 1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3" h="115">
                    <a:moveTo>
                      <a:pt x="693" y="107"/>
                    </a:moveTo>
                    <a:lnTo>
                      <a:pt x="687" y="10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685" y="115"/>
                    </a:lnTo>
                    <a:lnTo>
                      <a:pt x="679" y="109"/>
                    </a:lnTo>
                    <a:lnTo>
                      <a:pt x="693" y="107"/>
                    </a:lnTo>
                    <a:lnTo>
                      <a:pt x="692" y="101"/>
                    </a:lnTo>
                    <a:lnTo>
                      <a:pt x="687" y="100"/>
                    </a:lnTo>
                    <a:lnTo>
                      <a:pt x="693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4" name="Freeform 48"/>
              <p:cNvSpPr>
                <a:spLocks/>
              </p:cNvSpPr>
              <p:nvPr/>
            </p:nvSpPr>
            <p:spPr bwMode="auto">
              <a:xfrm>
                <a:off x="3722" y="1467"/>
                <a:ext cx="43" cy="181"/>
              </a:xfrm>
              <a:custGeom>
                <a:avLst/>
                <a:gdLst>
                  <a:gd name="T0" fmla="*/ 2 w 85"/>
                  <a:gd name="T1" fmla="*/ 1 h 543"/>
                  <a:gd name="T2" fmla="*/ 2 w 85"/>
                  <a:gd name="T3" fmla="*/ 1 h 543"/>
                  <a:gd name="T4" fmla="*/ 1 w 85"/>
                  <a:gd name="T5" fmla="*/ 0 h 543"/>
                  <a:gd name="T6" fmla="*/ 0 w 85"/>
                  <a:gd name="T7" fmla="*/ 0 h 543"/>
                  <a:gd name="T8" fmla="*/ 2 w 85"/>
                  <a:gd name="T9" fmla="*/ 1 h 543"/>
                  <a:gd name="T10" fmla="*/ 2 w 85"/>
                  <a:gd name="T11" fmla="*/ 1 h 543"/>
                  <a:gd name="T12" fmla="*/ 2 w 85"/>
                  <a:gd name="T13" fmla="*/ 1 h 543"/>
                  <a:gd name="T14" fmla="*/ 2 w 85"/>
                  <a:gd name="T15" fmla="*/ 1 h 543"/>
                  <a:gd name="T16" fmla="*/ 2 w 85"/>
                  <a:gd name="T17" fmla="*/ 1 h 543"/>
                  <a:gd name="T18" fmla="*/ 2 w 85"/>
                  <a:gd name="T19" fmla="*/ 1 h 5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5"/>
                  <a:gd name="T31" fmla="*/ 0 h 543"/>
                  <a:gd name="T32" fmla="*/ 85 w 85"/>
                  <a:gd name="T33" fmla="*/ 543 h 5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5" h="543">
                    <a:moveTo>
                      <a:pt x="75" y="541"/>
                    </a:moveTo>
                    <a:lnTo>
                      <a:pt x="84" y="532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70" y="534"/>
                    </a:lnTo>
                    <a:lnTo>
                      <a:pt x="79" y="525"/>
                    </a:lnTo>
                    <a:lnTo>
                      <a:pt x="75" y="541"/>
                    </a:lnTo>
                    <a:lnTo>
                      <a:pt x="85" y="543"/>
                    </a:lnTo>
                    <a:lnTo>
                      <a:pt x="84" y="532"/>
                    </a:lnTo>
                    <a:lnTo>
                      <a:pt x="75" y="5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5" name="Freeform 49"/>
              <p:cNvSpPr>
                <a:spLocks/>
              </p:cNvSpPr>
              <p:nvPr/>
            </p:nvSpPr>
            <p:spPr bwMode="auto">
              <a:xfrm>
                <a:off x="3387" y="1398"/>
                <a:ext cx="418" cy="69"/>
              </a:xfrm>
              <a:custGeom>
                <a:avLst/>
                <a:gdLst>
                  <a:gd name="T0" fmla="*/ 3 w 836"/>
                  <a:gd name="T1" fmla="*/ 0 h 209"/>
                  <a:gd name="T2" fmla="*/ 14 w 836"/>
                  <a:gd name="T3" fmla="*/ 0 h 209"/>
                  <a:gd name="T4" fmla="*/ 11 w 836"/>
                  <a:gd name="T5" fmla="*/ 0 h 209"/>
                  <a:gd name="T6" fmla="*/ 0 w 836"/>
                  <a:gd name="T7" fmla="*/ 0 h 209"/>
                  <a:gd name="T8" fmla="*/ 3 w 836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6"/>
                  <a:gd name="T16" fmla="*/ 0 h 209"/>
                  <a:gd name="T17" fmla="*/ 836 w 836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6" h="209">
                    <a:moveTo>
                      <a:pt x="145" y="0"/>
                    </a:moveTo>
                    <a:lnTo>
                      <a:pt x="836" y="71"/>
                    </a:lnTo>
                    <a:lnTo>
                      <a:pt x="680" y="209"/>
                    </a:lnTo>
                    <a:lnTo>
                      <a:pt x="0" y="10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A873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6" name="Freeform 50"/>
              <p:cNvSpPr>
                <a:spLocks/>
              </p:cNvSpPr>
              <p:nvPr/>
            </p:nvSpPr>
            <p:spPr bwMode="auto">
              <a:xfrm>
                <a:off x="3459" y="1395"/>
                <a:ext cx="355" cy="29"/>
              </a:xfrm>
              <a:custGeom>
                <a:avLst/>
                <a:gdLst>
                  <a:gd name="T0" fmla="*/ 10 w 711"/>
                  <a:gd name="T1" fmla="*/ 0 h 85"/>
                  <a:gd name="T2" fmla="*/ 10 w 711"/>
                  <a:gd name="T3" fmla="*/ 0 h 85"/>
                  <a:gd name="T4" fmla="*/ 0 w 711"/>
                  <a:gd name="T5" fmla="*/ 0 h 85"/>
                  <a:gd name="T6" fmla="*/ 0 w 711"/>
                  <a:gd name="T7" fmla="*/ 0 h 85"/>
                  <a:gd name="T8" fmla="*/ 10 w 711"/>
                  <a:gd name="T9" fmla="*/ 0 h 85"/>
                  <a:gd name="T10" fmla="*/ 10 w 711"/>
                  <a:gd name="T11" fmla="*/ 0 h 85"/>
                  <a:gd name="T12" fmla="*/ 10 w 711"/>
                  <a:gd name="T13" fmla="*/ 0 h 85"/>
                  <a:gd name="T14" fmla="*/ 11 w 711"/>
                  <a:gd name="T15" fmla="*/ 0 h 85"/>
                  <a:gd name="T16" fmla="*/ 10 w 711"/>
                  <a:gd name="T17" fmla="*/ 0 h 85"/>
                  <a:gd name="T18" fmla="*/ 10 w 711"/>
                  <a:gd name="T19" fmla="*/ 0 h 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1"/>
                  <a:gd name="T31" fmla="*/ 0 h 85"/>
                  <a:gd name="T32" fmla="*/ 711 w 711"/>
                  <a:gd name="T33" fmla="*/ 85 h 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1" h="85">
                    <a:moveTo>
                      <a:pt x="696" y="83"/>
                    </a:moveTo>
                    <a:lnTo>
                      <a:pt x="693" y="70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691" y="85"/>
                    </a:lnTo>
                    <a:lnTo>
                      <a:pt x="688" y="72"/>
                    </a:lnTo>
                    <a:lnTo>
                      <a:pt x="696" y="83"/>
                    </a:lnTo>
                    <a:lnTo>
                      <a:pt x="711" y="72"/>
                    </a:lnTo>
                    <a:lnTo>
                      <a:pt x="693" y="70"/>
                    </a:lnTo>
                    <a:lnTo>
                      <a:pt x="696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7" name="Freeform 51"/>
              <p:cNvSpPr>
                <a:spLocks/>
              </p:cNvSpPr>
              <p:nvPr/>
            </p:nvSpPr>
            <p:spPr bwMode="auto">
              <a:xfrm>
                <a:off x="3725" y="1419"/>
                <a:ext cx="82" cy="51"/>
              </a:xfrm>
              <a:custGeom>
                <a:avLst/>
                <a:gdLst>
                  <a:gd name="T0" fmla="*/ 1 w 164"/>
                  <a:gd name="T1" fmla="*/ 0 h 152"/>
                  <a:gd name="T2" fmla="*/ 1 w 164"/>
                  <a:gd name="T3" fmla="*/ 0 h 152"/>
                  <a:gd name="T4" fmla="*/ 3 w 164"/>
                  <a:gd name="T5" fmla="*/ 0 h 152"/>
                  <a:gd name="T6" fmla="*/ 3 w 164"/>
                  <a:gd name="T7" fmla="*/ 0 h 152"/>
                  <a:gd name="T8" fmla="*/ 0 w 164"/>
                  <a:gd name="T9" fmla="*/ 0 h 152"/>
                  <a:gd name="T10" fmla="*/ 1 w 164"/>
                  <a:gd name="T11" fmla="*/ 0 h 152"/>
                  <a:gd name="T12" fmla="*/ 1 w 164"/>
                  <a:gd name="T13" fmla="*/ 0 h 152"/>
                  <a:gd name="T14" fmla="*/ 1 w 164"/>
                  <a:gd name="T15" fmla="*/ 0 h 152"/>
                  <a:gd name="T16" fmla="*/ 1 w 164"/>
                  <a:gd name="T17" fmla="*/ 0 h 152"/>
                  <a:gd name="T18" fmla="*/ 1 w 164"/>
                  <a:gd name="T19" fmla="*/ 0 h 1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4"/>
                  <a:gd name="T31" fmla="*/ 0 h 152"/>
                  <a:gd name="T32" fmla="*/ 164 w 164"/>
                  <a:gd name="T33" fmla="*/ 152 h 1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4" h="152">
                    <a:moveTo>
                      <a:pt x="3" y="152"/>
                    </a:moveTo>
                    <a:lnTo>
                      <a:pt x="8" y="149"/>
                    </a:lnTo>
                    <a:lnTo>
                      <a:pt x="164" y="11"/>
                    </a:lnTo>
                    <a:lnTo>
                      <a:pt x="156" y="0"/>
                    </a:lnTo>
                    <a:lnTo>
                      <a:pt x="0" y="138"/>
                    </a:lnTo>
                    <a:lnTo>
                      <a:pt x="5" y="136"/>
                    </a:lnTo>
                    <a:lnTo>
                      <a:pt x="3" y="152"/>
                    </a:lnTo>
                    <a:lnTo>
                      <a:pt x="6" y="152"/>
                    </a:lnTo>
                    <a:lnTo>
                      <a:pt x="8" y="149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8" name="Freeform 52"/>
              <p:cNvSpPr>
                <a:spLocks/>
              </p:cNvSpPr>
              <p:nvPr/>
            </p:nvSpPr>
            <p:spPr bwMode="auto">
              <a:xfrm>
                <a:off x="3377" y="1431"/>
                <a:ext cx="350" cy="39"/>
              </a:xfrm>
              <a:custGeom>
                <a:avLst/>
                <a:gdLst>
                  <a:gd name="T0" fmla="*/ 1 w 700"/>
                  <a:gd name="T1" fmla="*/ 0 h 117"/>
                  <a:gd name="T2" fmla="*/ 1 w 700"/>
                  <a:gd name="T3" fmla="*/ 0 h 117"/>
                  <a:gd name="T4" fmla="*/ 11 w 700"/>
                  <a:gd name="T5" fmla="*/ 0 h 117"/>
                  <a:gd name="T6" fmla="*/ 11 w 700"/>
                  <a:gd name="T7" fmla="*/ 0 h 117"/>
                  <a:gd name="T8" fmla="*/ 1 w 700"/>
                  <a:gd name="T9" fmla="*/ 0 h 117"/>
                  <a:gd name="T10" fmla="*/ 1 w 700"/>
                  <a:gd name="T11" fmla="*/ 0 h 117"/>
                  <a:gd name="T12" fmla="*/ 1 w 700"/>
                  <a:gd name="T13" fmla="*/ 0 h 117"/>
                  <a:gd name="T14" fmla="*/ 0 w 700"/>
                  <a:gd name="T15" fmla="*/ 0 h 117"/>
                  <a:gd name="T16" fmla="*/ 1 w 700"/>
                  <a:gd name="T17" fmla="*/ 0 h 117"/>
                  <a:gd name="T18" fmla="*/ 1 w 700"/>
                  <a:gd name="T19" fmla="*/ 0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0"/>
                  <a:gd name="T31" fmla="*/ 0 h 117"/>
                  <a:gd name="T32" fmla="*/ 700 w 700"/>
                  <a:gd name="T33" fmla="*/ 117 h 1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0" h="117">
                    <a:moveTo>
                      <a:pt x="15" y="1"/>
                    </a:moveTo>
                    <a:lnTo>
                      <a:pt x="18" y="16"/>
                    </a:lnTo>
                    <a:lnTo>
                      <a:pt x="698" y="117"/>
                    </a:lnTo>
                    <a:lnTo>
                      <a:pt x="700" y="101"/>
                    </a:lnTo>
                    <a:lnTo>
                      <a:pt x="20" y="0"/>
                    </a:lnTo>
                    <a:lnTo>
                      <a:pt x="23" y="14"/>
                    </a:lnTo>
                    <a:lnTo>
                      <a:pt x="15" y="1"/>
                    </a:lnTo>
                    <a:lnTo>
                      <a:pt x="0" y="12"/>
                    </a:lnTo>
                    <a:lnTo>
                      <a:pt x="18" y="16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59" name="Freeform 53"/>
              <p:cNvSpPr>
                <a:spLocks/>
              </p:cNvSpPr>
              <p:nvPr/>
            </p:nvSpPr>
            <p:spPr bwMode="auto">
              <a:xfrm>
                <a:off x="3385" y="1395"/>
                <a:ext cx="76" cy="41"/>
              </a:xfrm>
              <a:custGeom>
                <a:avLst/>
                <a:gdLst>
                  <a:gd name="T0" fmla="*/ 2 w 153"/>
                  <a:gd name="T1" fmla="*/ 0 h 121"/>
                  <a:gd name="T2" fmla="*/ 2 w 153"/>
                  <a:gd name="T3" fmla="*/ 0 h 121"/>
                  <a:gd name="T4" fmla="*/ 0 w 153"/>
                  <a:gd name="T5" fmla="*/ 0 h 121"/>
                  <a:gd name="T6" fmla="*/ 0 w 153"/>
                  <a:gd name="T7" fmla="*/ 0 h 121"/>
                  <a:gd name="T8" fmla="*/ 2 w 153"/>
                  <a:gd name="T9" fmla="*/ 0 h 121"/>
                  <a:gd name="T10" fmla="*/ 2 w 153"/>
                  <a:gd name="T11" fmla="*/ 0 h 121"/>
                  <a:gd name="T12" fmla="*/ 2 w 153"/>
                  <a:gd name="T13" fmla="*/ 0 h 121"/>
                  <a:gd name="T14" fmla="*/ 2 w 153"/>
                  <a:gd name="T15" fmla="*/ 0 h 121"/>
                  <a:gd name="T16" fmla="*/ 2 w 153"/>
                  <a:gd name="T17" fmla="*/ 0 h 121"/>
                  <a:gd name="T18" fmla="*/ 2 w 153"/>
                  <a:gd name="T19" fmla="*/ 0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3"/>
                  <a:gd name="T31" fmla="*/ 0 h 121"/>
                  <a:gd name="T32" fmla="*/ 153 w 153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3" h="121">
                    <a:moveTo>
                      <a:pt x="150" y="0"/>
                    </a:moveTo>
                    <a:lnTo>
                      <a:pt x="145" y="1"/>
                    </a:lnTo>
                    <a:lnTo>
                      <a:pt x="0" y="108"/>
                    </a:lnTo>
                    <a:lnTo>
                      <a:pt x="8" y="121"/>
                    </a:lnTo>
                    <a:lnTo>
                      <a:pt x="153" y="14"/>
                    </a:lnTo>
                    <a:lnTo>
                      <a:pt x="148" y="15"/>
                    </a:lnTo>
                    <a:lnTo>
                      <a:pt x="150" y="0"/>
                    </a:lnTo>
                    <a:lnTo>
                      <a:pt x="147" y="0"/>
                    </a:lnTo>
                    <a:lnTo>
                      <a:pt x="145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0" name="Freeform 54"/>
              <p:cNvSpPr>
                <a:spLocks/>
              </p:cNvSpPr>
              <p:nvPr/>
            </p:nvSpPr>
            <p:spPr bwMode="auto">
              <a:xfrm>
                <a:off x="3511" y="1374"/>
                <a:ext cx="27" cy="46"/>
              </a:xfrm>
              <a:custGeom>
                <a:avLst/>
                <a:gdLst>
                  <a:gd name="T0" fmla="*/ 0 w 56"/>
                  <a:gd name="T1" fmla="*/ 0 h 138"/>
                  <a:gd name="T2" fmla="*/ 0 w 56"/>
                  <a:gd name="T3" fmla="*/ 0 h 138"/>
                  <a:gd name="T4" fmla="*/ 0 w 56"/>
                  <a:gd name="T5" fmla="*/ 0 h 138"/>
                  <a:gd name="T6" fmla="*/ 0 w 56"/>
                  <a:gd name="T7" fmla="*/ 0 h 138"/>
                  <a:gd name="T8" fmla="*/ 0 w 56"/>
                  <a:gd name="T9" fmla="*/ 0 h 138"/>
                  <a:gd name="T10" fmla="*/ 0 w 56"/>
                  <a:gd name="T11" fmla="*/ 0 h 138"/>
                  <a:gd name="T12" fmla="*/ 0 w 56"/>
                  <a:gd name="T13" fmla="*/ 0 h 138"/>
                  <a:gd name="T14" fmla="*/ 0 w 56"/>
                  <a:gd name="T15" fmla="*/ 0 h 138"/>
                  <a:gd name="T16" fmla="*/ 0 w 56"/>
                  <a:gd name="T17" fmla="*/ 0 h 138"/>
                  <a:gd name="T18" fmla="*/ 0 w 56"/>
                  <a:gd name="T19" fmla="*/ 0 h 138"/>
                  <a:gd name="T20" fmla="*/ 0 w 56"/>
                  <a:gd name="T21" fmla="*/ 0 h 138"/>
                  <a:gd name="T22" fmla="*/ 0 w 56"/>
                  <a:gd name="T23" fmla="*/ 0 h 138"/>
                  <a:gd name="T24" fmla="*/ 0 w 56"/>
                  <a:gd name="T25" fmla="*/ 0 h 138"/>
                  <a:gd name="T26" fmla="*/ 0 w 56"/>
                  <a:gd name="T27" fmla="*/ 0 h 138"/>
                  <a:gd name="T28" fmla="*/ 0 w 56"/>
                  <a:gd name="T29" fmla="*/ 0 h 138"/>
                  <a:gd name="T30" fmla="*/ 0 w 56"/>
                  <a:gd name="T31" fmla="*/ 0 h 138"/>
                  <a:gd name="T32" fmla="*/ 0 w 56"/>
                  <a:gd name="T33" fmla="*/ 0 h 138"/>
                  <a:gd name="T34" fmla="*/ 0 w 56"/>
                  <a:gd name="T35" fmla="*/ 0 h 138"/>
                  <a:gd name="T36" fmla="*/ 0 w 56"/>
                  <a:gd name="T37" fmla="*/ 0 h 138"/>
                  <a:gd name="T38" fmla="*/ 0 w 56"/>
                  <a:gd name="T39" fmla="*/ 0 h 138"/>
                  <a:gd name="T40" fmla="*/ 0 w 56"/>
                  <a:gd name="T41" fmla="*/ 0 h 138"/>
                  <a:gd name="T42" fmla="*/ 0 w 56"/>
                  <a:gd name="T43" fmla="*/ 0 h 138"/>
                  <a:gd name="T44" fmla="*/ 0 w 56"/>
                  <a:gd name="T45" fmla="*/ 0 h 138"/>
                  <a:gd name="T46" fmla="*/ 0 w 56"/>
                  <a:gd name="T47" fmla="*/ 0 h 138"/>
                  <a:gd name="T48" fmla="*/ 0 w 56"/>
                  <a:gd name="T49" fmla="*/ 0 h 138"/>
                  <a:gd name="T50" fmla="*/ 0 w 56"/>
                  <a:gd name="T51" fmla="*/ 0 h 138"/>
                  <a:gd name="T52" fmla="*/ 0 w 56"/>
                  <a:gd name="T53" fmla="*/ 0 h 138"/>
                  <a:gd name="T54" fmla="*/ 0 w 56"/>
                  <a:gd name="T55" fmla="*/ 0 h 138"/>
                  <a:gd name="T56" fmla="*/ 0 w 56"/>
                  <a:gd name="T57" fmla="*/ 0 h 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6"/>
                  <a:gd name="T88" fmla="*/ 0 h 138"/>
                  <a:gd name="T89" fmla="*/ 56 w 56"/>
                  <a:gd name="T90" fmla="*/ 138 h 1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6" h="138">
                    <a:moveTo>
                      <a:pt x="30" y="0"/>
                    </a:moveTo>
                    <a:lnTo>
                      <a:pt x="16" y="8"/>
                    </a:lnTo>
                    <a:lnTo>
                      <a:pt x="7" y="22"/>
                    </a:lnTo>
                    <a:lnTo>
                      <a:pt x="2" y="40"/>
                    </a:lnTo>
                    <a:lnTo>
                      <a:pt x="0" y="59"/>
                    </a:lnTo>
                    <a:lnTo>
                      <a:pt x="1" y="79"/>
                    </a:lnTo>
                    <a:lnTo>
                      <a:pt x="3" y="99"/>
                    </a:lnTo>
                    <a:lnTo>
                      <a:pt x="7" y="115"/>
                    </a:lnTo>
                    <a:lnTo>
                      <a:pt x="10" y="129"/>
                    </a:lnTo>
                    <a:lnTo>
                      <a:pt x="13" y="133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30" y="138"/>
                    </a:lnTo>
                    <a:lnTo>
                      <a:pt x="37" y="138"/>
                    </a:lnTo>
                    <a:lnTo>
                      <a:pt x="43" y="136"/>
                    </a:lnTo>
                    <a:lnTo>
                      <a:pt x="48" y="134"/>
                    </a:lnTo>
                    <a:lnTo>
                      <a:pt x="53" y="131"/>
                    </a:lnTo>
                    <a:lnTo>
                      <a:pt x="55" y="109"/>
                    </a:lnTo>
                    <a:lnTo>
                      <a:pt x="56" y="90"/>
                    </a:lnTo>
                    <a:lnTo>
                      <a:pt x="56" y="74"/>
                    </a:lnTo>
                    <a:lnTo>
                      <a:pt x="54" y="59"/>
                    </a:lnTo>
                    <a:lnTo>
                      <a:pt x="52" y="46"/>
                    </a:lnTo>
                    <a:lnTo>
                      <a:pt x="47" y="34"/>
                    </a:lnTo>
                    <a:lnTo>
                      <a:pt x="41" y="22"/>
                    </a:lnTo>
                    <a:lnTo>
                      <a:pt x="35" y="11"/>
                    </a:lnTo>
                    <a:lnTo>
                      <a:pt x="34" y="9"/>
                    </a:lnTo>
                    <a:lnTo>
                      <a:pt x="32" y="6"/>
                    </a:lnTo>
                    <a:lnTo>
                      <a:pt x="31" y="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A16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1" name="Freeform 55"/>
              <p:cNvSpPr>
                <a:spLocks/>
              </p:cNvSpPr>
              <p:nvPr/>
            </p:nvSpPr>
            <p:spPr bwMode="auto">
              <a:xfrm>
                <a:off x="3507" y="1372"/>
                <a:ext cx="20" cy="46"/>
              </a:xfrm>
              <a:custGeom>
                <a:avLst/>
                <a:gdLst>
                  <a:gd name="T0" fmla="*/ 1 w 39"/>
                  <a:gd name="T1" fmla="*/ 0 h 139"/>
                  <a:gd name="T2" fmla="*/ 1 w 39"/>
                  <a:gd name="T3" fmla="*/ 0 h 139"/>
                  <a:gd name="T4" fmla="*/ 1 w 39"/>
                  <a:gd name="T5" fmla="*/ 0 h 139"/>
                  <a:gd name="T6" fmla="*/ 1 w 39"/>
                  <a:gd name="T7" fmla="*/ 0 h 139"/>
                  <a:gd name="T8" fmla="*/ 1 w 39"/>
                  <a:gd name="T9" fmla="*/ 0 h 139"/>
                  <a:gd name="T10" fmla="*/ 1 w 39"/>
                  <a:gd name="T11" fmla="*/ 0 h 139"/>
                  <a:gd name="T12" fmla="*/ 1 w 39"/>
                  <a:gd name="T13" fmla="*/ 0 h 139"/>
                  <a:gd name="T14" fmla="*/ 1 w 39"/>
                  <a:gd name="T15" fmla="*/ 0 h 139"/>
                  <a:gd name="T16" fmla="*/ 1 w 39"/>
                  <a:gd name="T17" fmla="*/ 0 h 139"/>
                  <a:gd name="T18" fmla="*/ 1 w 39"/>
                  <a:gd name="T19" fmla="*/ 0 h 139"/>
                  <a:gd name="T20" fmla="*/ 1 w 39"/>
                  <a:gd name="T21" fmla="*/ 0 h 139"/>
                  <a:gd name="T22" fmla="*/ 1 w 39"/>
                  <a:gd name="T23" fmla="*/ 0 h 139"/>
                  <a:gd name="T24" fmla="*/ 1 w 39"/>
                  <a:gd name="T25" fmla="*/ 0 h 139"/>
                  <a:gd name="T26" fmla="*/ 1 w 39"/>
                  <a:gd name="T27" fmla="*/ 0 h 139"/>
                  <a:gd name="T28" fmla="*/ 0 w 39"/>
                  <a:gd name="T29" fmla="*/ 0 h 139"/>
                  <a:gd name="T30" fmla="*/ 1 w 39"/>
                  <a:gd name="T31" fmla="*/ 0 h 139"/>
                  <a:gd name="T32" fmla="*/ 1 w 39"/>
                  <a:gd name="T33" fmla="*/ 0 h 139"/>
                  <a:gd name="T34" fmla="*/ 1 w 39"/>
                  <a:gd name="T35" fmla="*/ 0 h 139"/>
                  <a:gd name="T36" fmla="*/ 1 w 39"/>
                  <a:gd name="T37" fmla="*/ 0 h 139"/>
                  <a:gd name="T38" fmla="*/ 1 w 39"/>
                  <a:gd name="T39" fmla="*/ 0 h 139"/>
                  <a:gd name="T40" fmla="*/ 1 w 39"/>
                  <a:gd name="T41" fmla="*/ 0 h 1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139"/>
                  <a:gd name="T65" fmla="*/ 39 w 39"/>
                  <a:gd name="T66" fmla="*/ 139 h 1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139">
                    <a:moveTo>
                      <a:pt x="24" y="134"/>
                    </a:moveTo>
                    <a:lnTo>
                      <a:pt x="24" y="134"/>
                    </a:lnTo>
                    <a:lnTo>
                      <a:pt x="21" y="121"/>
                    </a:lnTo>
                    <a:lnTo>
                      <a:pt x="17" y="106"/>
                    </a:lnTo>
                    <a:lnTo>
                      <a:pt x="15" y="86"/>
                    </a:lnTo>
                    <a:lnTo>
                      <a:pt x="14" y="67"/>
                    </a:lnTo>
                    <a:lnTo>
                      <a:pt x="16" y="49"/>
                    </a:lnTo>
                    <a:lnTo>
                      <a:pt x="20" y="33"/>
                    </a:lnTo>
                    <a:lnTo>
                      <a:pt x="28" y="21"/>
                    </a:lnTo>
                    <a:lnTo>
                      <a:pt x="39" y="16"/>
                    </a:lnTo>
                    <a:lnTo>
                      <a:pt x="35" y="0"/>
                    </a:lnTo>
                    <a:lnTo>
                      <a:pt x="18" y="10"/>
                    </a:lnTo>
                    <a:lnTo>
                      <a:pt x="8" y="27"/>
                    </a:lnTo>
                    <a:lnTo>
                      <a:pt x="2" y="47"/>
                    </a:lnTo>
                    <a:lnTo>
                      <a:pt x="0" y="67"/>
                    </a:lnTo>
                    <a:lnTo>
                      <a:pt x="1" y="88"/>
                    </a:lnTo>
                    <a:lnTo>
                      <a:pt x="3" y="108"/>
                    </a:lnTo>
                    <a:lnTo>
                      <a:pt x="7" y="126"/>
                    </a:lnTo>
                    <a:lnTo>
                      <a:pt x="10" y="139"/>
                    </a:lnTo>
                    <a:lnTo>
                      <a:pt x="24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2" name="Freeform 56"/>
              <p:cNvSpPr>
                <a:spLocks/>
              </p:cNvSpPr>
              <p:nvPr/>
            </p:nvSpPr>
            <p:spPr bwMode="auto">
              <a:xfrm>
                <a:off x="3512" y="1416"/>
                <a:ext cx="28" cy="7"/>
              </a:xfrm>
              <a:custGeom>
                <a:avLst/>
                <a:gdLst>
                  <a:gd name="T0" fmla="*/ 0 w 57"/>
                  <a:gd name="T1" fmla="*/ 0 h 20"/>
                  <a:gd name="T2" fmla="*/ 0 w 57"/>
                  <a:gd name="T3" fmla="*/ 0 h 20"/>
                  <a:gd name="T4" fmla="*/ 0 w 57"/>
                  <a:gd name="T5" fmla="*/ 0 h 20"/>
                  <a:gd name="T6" fmla="*/ 0 w 57"/>
                  <a:gd name="T7" fmla="*/ 0 h 20"/>
                  <a:gd name="T8" fmla="*/ 0 w 57"/>
                  <a:gd name="T9" fmla="*/ 0 h 20"/>
                  <a:gd name="T10" fmla="*/ 0 w 57"/>
                  <a:gd name="T11" fmla="*/ 0 h 20"/>
                  <a:gd name="T12" fmla="*/ 0 w 57"/>
                  <a:gd name="T13" fmla="*/ 0 h 20"/>
                  <a:gd name="T14" fmla="*/ 0 w 57"/>
                  <a:gd name="T15" fmla="*/ 0 h 20"/>
                  <a:gd name="T16" fmla="*/ 0 w 57"/>
                  <a:gd name="T17" fmla="*/ 0 h 20"/>
                  <a:gd name="T18" fmla="*/ 0 w 57"/>
                  <a:gd name="T19" fmla="*/ 0 h 20"/>
                  <a:gd name="T20" fmla="*/ 0 w 57"/>
                  <a:gd name="T21" fmla="*/ 0 h 20"/>
                  <a:gd name="T22" fmla="*/ 0 w 57"/>
                  <a:gd name="T23" fmla="*/ 0 h 20"/>
                  <a:gd name="T24" fmla="*/ 0 w 57"/>
                  <a:gd name="T25" fmla="*/ 0 h 20"/>
                  <a:gd name="T26" fmla="*/ 0 w 57"/>
                  <a:gd name="T27" fmla="*/ 0 h 20"/>
                  <a:gd name="T28" fmla="*/ 0 w 57"/>
                  <a:gd name="T29" fmla="*/ 0 h 20"/>
                  <a:gd name="T30" fmla="*/ 0 w 57"/>
                  <a:gd name="T31" fmla="*/ 0 h 20"/>
                  <a:gd name="T32" fmla="*/ 0 w 57"/>
                  <a:gd name="T33" fmla="*/ 0 h 20"/>
                  <a:gd name="T34" fmla="*/ 0 w 57"/>
                  <a:gd name="T35" fmla="*/ 0 h 20"/>
                  <a:gd name="T36" fmla="*/ 0 w 57"/>
                  <a:gd name="T37" fmla="*/ 0 h 20"/>
                  <a:gd name="T38" fmla="*/ 0 w 57"/>
                  <a:gd name="T39" fmla="*/ 0 h 20"/>
                  <a:gd name="T40" fmla="*/ 0 w 57"/>
                  <a:gd name="T41" fmla="*/ 0 h 20"/>
                  <a:gd name="T42" fmla="*/ 0 w 57"/>
                  <a:gd name="T43" fmla="*/ 0 h 20"/>
                  <a:gd name="T44" fmla="*/ 0 w 57"/>
                  <a:gd name="T45" fmla="*/ 0 h 20"/>
                  <a:gd name="T46" fmla="*/ 0 w 57"/>
                  <a:gd name="T47" fmla="*/ 0 h 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0"/>
                  <a:gd name="T74" fmla="*/ 57 w 57"/>
                  <a:gd name="T75" fmla="*/ 20 h 2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0">
                    <a:moveTo>
                      <a:pt x="42" y="4"/>
                    </a:moveTo>
                    <a:lnTo>
                      <a:pt x="43" y="0"/>
                    </a:lnTo>
                    <a:lnTo>
                      <a:pt x="42" y="1"/>
                    </a:lnTo>
                    <a:lnTo>
                      <a:pt x="38" y="3"/>
                    </a:lnTo>
                    <a:lnTo>
                      <a:pt x="33" y="5"/>
                    </a:lnTo>
                    <a:lnTo>
                      <a:pt x="27" y="5"/>
                    </a:lnTo>
                    <a:lnTo>
                      <a:pt x="21" y="5"/>
                    </a:lnTo>
                    <a:lnTo>
                      <a:pt x="17" y="4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5" y="12"/>
                    </a:lnTo>
                    <a:lnTo>
                      <a:pt x="11" y="17"/>
                    </a:lnTo>
                    <a:lnTo>
                      <a:pt x="19" y="20"/>
                    </a:lnTo>
                    <a:lnTo>
                      <a:pt x="27" y="20"/>
                    </a:lnTo>
                    <a:lnTo>
                      <a:pt x="35" y="20"/>
                    </a:lnTo>
                    <a:lnTo>
                      <a:pt x="42" y="18"/>
                    </a:lnTo>
                    <a:lnTo>
                      <a:pt x="49" y="15"/>
                    </a:lnTo>
                    <a:lnTo>
                      <a:pt x="56" y="9"/>
                    </a:lnTo>
                    <a:lnTo>
                      <a:pt x="57" y="6"/>
                    </a:lnTo>
                    <a:lnTo>
                      <a:pt x="56" y="9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3" name="Freeform 57"/>
              <p:cNvSpPr>
                <a:spLocks/>
              </p:cNvSpPr>
              <p:nvPr/>
            </p:nvSpPr>
            <p:spPr bwMode="auto">
              <a:xfrm>
                <a:off x="3525" y="1377"/>
                <a:ext cx="17" cy="41"/>
              </a:xfrm>
              <a:custGeom>
                <a:avLst/>
                <a:gdLst>
                  <a:gd name="T0" fmla="*/ 0 w 34"/>
                  <a:gd name="T1" fmla="*/ 0 h 125"/>
                  <a:gd name="T2" fmla="*/ 0 w 34"/>
                  <a:gd name="T3" fmla="*/ 0 h 125"/>
                  <a:gd name="T4" fmla="*/ 1 w 34"/>
                  <a:gd name="T5" fmla="*/ 0 h 125"/>
                  <a:gd name="T6" fmla="*/ 1 w 34"/>
                  <a:gd name="T7" fmla="*/ 0 h 125"/>
                  <a:gd name="T8" fmla="*/ 1 w 34"/>
                  <a:gd name="T9" fmla="*/ 0 h 125"/>
                  <a:gd name="T10" fmla="*/ 1 w 34"/>
                  <a:gd name="T11" fmla="*/ 0 h 125"/>
                  <a:gd name="T12" fmla="*/ 1 w 34"/>
                  <a:gd name="T13" fmla="*/ 0 h 125"/>
                  <a:gd name="T14" fmla="*/ 1 w 34"/>
                  <a:gd name="T15" fmla="*/ 0 h 125"/>
                  <a:gd name="T16" fmla="*/ 1 w 34"/>
                  <a:gd name="T17" fmla="*/ 0 h 125"/>
                  <a:gd name="T18" fmla="*/ 1 w 34"/>
                  <a:gd name="T19" fmla="*/ 0 h 125"/>
                  <a:gd name="T20" fmla="*/ 1 w 34"/>
                  <a:gd name="T21" fmla="*/ 0 h 125"/>
                  <a:gd name="T22" fmla="*/ 1 w 34"/>
                  <a:gd name="T23" fmla="*/ 0 h 125"/>
                  <a:gd name="T24" fmla="*/ 1 w 34"/>
                  <a:gd name="T25" fmla="*/ 0 h 125"/>
                  <a:gd name="T26" fmla="*/ 1 w 34"/>
                  <a:gd name="T27" fmla="*/ 0 h 125"/>
                  <a:gd name="T28" fmla="*/ 1 w 34"/>
                  <a:gd name="T29" fmla="*/ 0 h 125"/>
                  <a:gd name="T30" fmla="*/ 1 w 34"/>
                  <a:gd name="T31" fmla="*/ 0 h 125"/>
                  <a:gd name="T32" fmla="*/ 1 w 34"/>
                  <a:gd name="T33" fmla="*/ 0 h 125"/>
                  <a:gd name="T34" fmla="*/ 1 w 34"/>
                  <a:gd name="T35" fmla="*/ 0 h 125"/>
                  <a:gd name="T36" fmla="*/ 1 w 34"/>
                  <a:gd name="T37" fmla="*/ 0 h 125"/>
                  <a:gd name="T38" fmla="*/ 1 w 34"/>
                  <a:gd name="T39" fmla="*/ 0 h 125"/>
                  <a:gd name="T40" fmla="*/ 0 w 34"/>
                  <a:gd name="T41" fmla="*/ 0 h 1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4"/>
                  <a:gd name="T64" fmla="*/ 0 h 125"/>
                  <a:gd name="T65" fmla="*/ 34 w 34"/>
                  <a:gd name="T66" fmla="*/ 125 h 1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4" h="125">
                    <a:moveTo>
                      <a:pt x="0" y="8"/>
                    </a:moveTo>
                    <a:lnTo>
                      <a:pt x="0" y="8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15" y="41"/>
                    </a:lnTo>
                    <a:lnTo>
                      <a:pt x="17" y="53"/>
                    </a:lnTo>
                    <a:lnTo>
                      <a:pt x="19" y="67"/>
                    </a:lnTo>
                    <a:lnTo>
                      <a:pt x="19" y="83"/>
                    </a:lnTo>
                    <a:lnTo>
                      <a:pt x="18" y="101"/>
                    </a:lnTo>
                    <a:lnTo>
                      <a:pt x="16" y="123"/>
                    </a:lnTo>
                    <a:lnTo>
                      <a:pt x="31" y="125"/>
                    </a:lnTo>
                    <a:lnTo>
                      <a:pt x="33" y="103"/>
                    </a:lnTo>
                    <a:lnTo>
                      <a:pt x="34" y="83"/>
                    </a:lnTo>
                    <a:lnTo>
                      <a:pt x="34" y="67"/>
                    </a:lnTo>
                    <a:lnTo>
                      <a:pt x="32" y="51"/>
                    </a:lnTo>
                    <a:lnTo>
                      <a:pt x="30" y="37"/>
                    </a:lnTo>
                    <a:lnTo>
                      <a:pt x="25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4" name="Freeform 58"/>
              <p:cNvSpPr>
                <a:spLocks/>
              </p:cNvSpPr>
              <p:nvPr/>
            </p:nvSpPr>
            <p:spPr bwMode="auto">
              <a:xfrm>
                <a:off x="3522" y="1371"/>
                <a:ext cx="9" cy="8"/>
              </a:xfrm>
              <a:custGeom>
                <a:avLst/>
                <a:gdLst>
                  <a:gd name="T0" fmla="*/ 1 w 18"/>
                  <a:gd name="T1" fmla="*/ 0 h 25"/>
                  <a:gd name="T2" fmla="*/ 0 w 18"/>
                  <a:gd name="T3" fmla="*/ 0 h 25"/>
                  <a:gd name="T4" fmla="*/ 1 w 18"/>
                  <a:gd name="T5" fmla="*/ 0 h 25"/>
                  <a:gd name="T6" fmla="*/ 1 w 18"/>
                  <a:gd name="T7" fmla="*/ 0 h 25"/>
                  <a:gd name="T8" fmla="*/ 1 w 18"/>
                  <a:gd name="T9" fmla="*/ 0 h 25"/>
                  <a:gd name="T10" fmla="*/ 1 w 18"/>
                  <a:gd name="T11" fmla="*/ 0 h 25"/>
                  <a:gd name="T12" fmla="*/ 1 w 18"/>
                  <a:gd name="T13" fmla="*/ 0 h 25"/>
                  <a:gd name="T14" fmla="*/ 1 w 18"/>
                  <a:gd name="T15" fmla="*/ 0 h 25"/>
                  <a:gd name="T16" fmla="*/ 1 w 18"/>
                  <a:gd name="T17" fmla="*/ 0 h 25"/>
                  <a:gd name="T18" fmla="*/ 1 w 18"/>
                  <a:gd name="T19" fmla="*/ 0 h 25"/>
                  <a:gd name="T20" fmla="*/ 1 w 18"/>
                  <a:gd name="T21" fmla="*/ 0 h 25"/>
                  <a:gd name="T22" fmla="*/ 1 w 18"/>
                  <a:gd name="T23" fmla="*/ 0 h 25"/>
                  <a:gd name="T24" fmla="*/ 1 w 18"/>
                  <a:gd name="T25" fmla="*/ 0 h 25"/>
                  <a:gd name="T26" fmla="*/ 1 w 18"/>
                  <a:gd name="T27" fmla="*/ 0 h 25"/>
                  <a:gd name="T28" fmla="*/ 1 w 18"/>
                  <a:gd name="T29" fmla="*/ 0 h 25"/>
                  <a:gd name="T30" fmla="*/ 1 w 18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"/>
                  <a:gd name="T49" fmla="*/ 0 h 25"/>
                  <a:gd name="T50" fmla="*/ 18 w 1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" h="25">
                    <a:moveTo>
                      <a:pt x="9" y="18"/>
                    </a:move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5" y="23"/>
                    </a:lnTo>
                    <a:lnTo>
                      <a:pt x="6" y="25"/>
                    </a:lnTo>
                    <a:lnTo>
                      <a:pt x="18" y="17"/>
                    </a:lnTo>
                    <a:lnTo>
                      <a:pt x="17" y="15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5" y="2"/>
                    </a:lnTo>
                    <a:lnTo>
                      <a:pt x="14" y="8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5" name="Freeform 59"/>
              <p:cNvSpPr>
                <a:spLocks/>
              </p:cNvSpPr>
              <p:nvPr/>
            </p:nvSpPr>
            <p:spPr bwMode="auto">
              <a:xfrm>
                <a:off x="2862" y="1703"/>
                <a:ext cx="269" cy="132"/>
              </a:xfrm>
              <a:custGeom>
                <a:avLst/>
                <a:gdLst>
                  <a:gd name="T0" fmla="*/ 0 w 539"/>
                  <a:gd name="T1" fmla="*/ 0 h 396"/>
                  <a:gd name="T2" fmla="*/ 0 w 539"/>
                  <a:gd name="T3" fmla="*/ 0 h 396"/>
                  <a:gd name="T4" fmla="*/ 0 w 539"/>
                  <a:gd name="T5" fmla="*/ 0 h 396"/>
                  <a:gd name="T6" fmla="*/ 0 w 539"/>
                  <a:gd name="T7" fmla="*/ 0 h 396"/>
                  <a:gd name="T8" fmla="*/ 0 w 539"/>
                  <a:gd name="T9" fmla="*/ 0 h 396"/>
                  <a:gd name="T10" fmla="*/ 0 w 539"/>
                  <a:gd name="T11" fmla="*/ 0 h 396"/>
                  <a:gd name="T12" fmla="*/ 0 w 539"/>
                  <a:gd name="T13" fmla="*/ 0 h 396"/>
                  <a:gd name="T14" fmla="*/ 0 w 539"/>
                  <a:gd name="T15" fmla="*/ 0 h 396"/>
                  <a:gd name="T16" fmla="*/ 0 w 539"/>
                  <a:gd name="T17" fmla="*/ 0 h 396"/>
                  <a:gd name="T18" fmla="*/ 0 w 539"/>
                  <a:gd name="T19" fmla="*/ 0 h 396"/>
                  <a:gd name="T20" fmla="*/ 0 w 539"/>
                  <a:gd name="T21" fmla="*/ 0 h 396"/>
                  <a:gd name="T22" fmla="*/ 1 w 539"/>
                  <a:gd name="T23" fmla="*/ 0 h 396"/>
                  <a:gd name="T24" fmla="*/ 1 w 539"/>
                  <a:gd name="T25" fmla="*/ 0 h 396"/>
                  <a:gd name="T26" fmla="*/ 1 w 539"/>
                  <a:gd name="T27" fmla="*/ 0 h 396"/>
                  <a:gd name="T28" fmla="*/ 2 w 539"/>
                  <a:gd name="T29" fmla="*/ 0 h 396"/>
                  <a:gd name="T30" fmla="*/ 2 w 539"/>
                  <a:gd name="T31" fmla="*/ 0 h 396"/>
                  <a:gd name="T32" fmla="*/ 2 w 539"/>
                  <a:gd name="T33" fmla="*/ 0 h 396"/>
                  <a:gd name="T34" fmla="*/ 3 w 539"/>
                  <a:gd name="T35" fmla="*/ 0 h 396"/>
                  <a:gd name="T36" fmla="*/ 3 w 539"/>
                  <a:gd name="T37" fmla="*/ 0 h 396"/>
                  <a:gd name="T38" fmla="*/ 3 w 539"/>
                  <a:gd name="T39" fmla="*/ 0 h 396"/>
                  <a:gd name="T40" fmla="*/ 4 w 539"/>
                  <a:gd name="T41" fmla="*/ 0 h 396"/>
                  <a:gd name="T42" fmla="*/ 4 w 539"/>
                  <a:gd name="T43" fmla="*/ 0 h 396"/>
                  <a:gd name="T44" fmla="*/ 4 w 539"/>
                  <a:gd name="T45" fmla="*/ 0 h 396"/>
                  <a:gd name="T46" fmla="*/ 4 w 539"/>
                  <a:gd name="T47" fmla="*/ 0 h 396"/>
                  <a:gd name="T48" fmla="*/ 4 w 539"/>
                  <a:gd name="T49" fmla="*/ 0 h 396"/>
                  <a:gd name="T50" fmla="*/ 5 w 539"/>
                  <a:gd name="T51" fmla="*/ 0 h 396"/>
                  <a:gd name="T52" fmla="*/ 5 w 539"/>
                  <a:gd name="T53" fmla="*/ 0 h 396"/>
                  <a:gd name="T54" fmla="*/ 5 w 539"/>
                  <a:gd name="T55" fmla="*/ 0 h 396"/>
                  <a:gd name="T56" fmla="*/ 5 w 539"/>
                  <a:gd name="T57" fmla="*/ 0 h 396"/>
                  <a:gd name="T58" fmla="*/ 5 w 539"/>
                  <a:gd name="T59" fmla="*/ 0 h 396"/>
                  <a:gd name="T60" fmla="*/ 5 w 539"/>
                  <a:gd name="T61" fmla="*/ 0 h 396"/>
                  <a:gd name="T62" fmla="*/ 5 w 539"/>
                  <a:gd name="T63" fmla="*/ 1 h 396"/>
                  <a:gd name="T64" fmla="*/ 6 w 539"/>
                  <a:gd name="T65" fmla="*/ 1 h 396"/>
                  <a:gd name="T66" fmla="*/ 6 w 539"/>
                  <a:gd name="T67" fmla="*/ 1 h 396"/>
                  <a:gd name="T68" fmla="*/ 6 w 539"/>
                  <a:gd name="T69" fmla="*/ 1 h 396"/>
                  <a:gd name="T70" fmla="*/ 6 w 539"/>
                  <a:gd name="T71" fmla="*/ 1 h 396"/>
                  <a:gd name="T72" fmla="*/ 7 w 539"/>
                  <a:gd name="T73" fmla="*/ 1 h 396"/>
                  <a:gd name="T74" fmla="*/ 7 w 539"/>
                  <a:gd name="T75" fmla="*/ 1 h 396"/>
                  <a:gd name="T76" fmla="*/ 7 w 539"/>
                  <a:gd name="T77" fmla="*/ 1 h 396"/>
                  <a:gd name="T78" fmla="*/ 7 w 539"/>
                  <a:gd name="T79" fmla="*/ 1 h 396"/>
                  <a:gd name="T80" fmla="*/ 7 w 539"/>
                  <a:gd name="T81" fmla="*/ 1 h 396"/>
                  <a:gd name="T82" fmla="*/ 7 w 539"/>
                  <a:gd name="T83" fmla="*/ 1 h 396"/>
                  <a:gd name="T84" fmla="*/ 8 w 539"/>
                  <a:gd name="T85" fmla="*/ 0 h 396"/>
                  <a:gd name="T86" fmla="*/ 8 w 539"/>
                  <a:gd name="T87" fmla="*/ 0 h 396"/>
                  <a:gd name="T88" fmla="*/ 8 w 539"/>
                  <a:gd name="T89" fmla="*/ 0 h 396"/>
                  <a:gd name="T90" fmla="*/ 8 w 539"/>
                  <a:gd name="T91" fmla="*/ 0 h 396"/>
                  <a:gd name="T92" fmla="*/ 8 w 539"/>
                  <a:gd name="T93" fmla="*/ 0 h 396"/>
                  <a:gd name="T94" fmla="*/ 8 w 539"/>
                  <a:gd name="T95" fmla="*/ 0 h 396"/>
                  <a:gd name="T96" fmla="*/ 8 w 539"/>
                  <a:gd name="T97" fmla="*/ 0 h 396"/>
                  <a:gd name="T98" fmla="*/ 8 w 539"/>
                  <a:gd name="T99" fmla="*/ 0 h 396"/>
                  <a:gd name="T100" fmla="*/ 8 w 539"/>
                  <a:gd name="T101" fmla="*/ 0 h 396"/>
                  <a:gd name="T102" fmla="*/ 8 w 539"/>
                  <a:gd name="T103" fmla="*/ 0 h 396"/>
                  <a:gd name="T104" fmla="*/ 8 w 539"/>
                  <a:gd name="T105" fmla="*/ 0 h 396"/>
                  <a:gd name="T106" fmla="*/ 0 w 539"/>
                  <a:gd name="T107" fmla="*/ 0 h 39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9"/>
                  <a:gd name="T163" fmla="*/ 0 h 396"/>
                  <a:gd name="T164" fmla="*/ 539 w 539"/>
                  <a:gd name="T165" fmla="*/ 396 h 39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9" h="396">
                    <a:moveTo>
                      <a:pt x="0" y="0"/>
                    </a:moveTo>
                    <a:lnTo>
                      <a:pt x="1" y="22"/>
                    </a:lnTo>
                    <a:lnTo>
                      <a:pt x="4" y="42"/>
                    </a:lnTo>
                    <a:lnTo>
                      <a:pt x="8" y="62"/>
                    </a:lnTo>
                    <a:lnTo>
                      <a:pt x="14" y="81"/>
                    </a:lnTo>
                    <a:lnTo>
                      <a:pt x="21" y="100"/>
                    </a:lnTo>
                    <a:lnTo>
                      <a:pt x="29" y="118"/>
                    </a:lnTo>
                    <a:lnTo>
                      <a:pt x="37" y="137"/>
                    </a:lnTo>
                    <a:lnTo>
                      <a:pt x="45" y="158"/>
                    </a:lnTo>
                    <a:lnTo>
                      <a:pt x="51" y="169"/>
                    </a:lnTo>
                    <a:lnTo>
                      <a:pt x="62" y="180"/>
                    </a:lnTo>
                    <a:lnTo>
                      <a:pt x="75" y="191"/>
                    </a:lnTo>
                    <a:lnTo>
                      <a:pt x="91" y="203"/>
                    </a:lnTo>
                    <a:lnTo>
                      <a:pt x="109" y="213"/>
                    </a:lnTo>
                    <a:lnTo>
                      <a:pt x="129" y="224"/>
                    </a:lnTo>
                    <a:lnTo>
                      <a:pt x="150" y="235"/>
                    </a:lnTo>
                    <a:lnTo>
                      <a:pt x="172" y="244"/>
                    </a:lnTo>
                    <a:lnTo>
                      <a:pt x="194" y="254"/>
                    </a:lnTo>
                    <a:lnTo>
                      <a:pt x="216" y="263"/>
                    </a:lnTo>
                    <a:lnTo>
                      <a:pt x="237" y="272"/>
                    </a:lnTo>
                    <a:lnTo>
                      <a:pt x="257" y="281"/>
                    </a:lnTo>
                    <a:lnTo>
                      <a:pt x="275" y="288"/>
                    </a:lnTo>
                    <a:lnTo>
                      <a:pt x="291" y="295"/>
                    </a:lnTo>
                    <a:lnTo>
                      <a:pt x="304" y="301"/>
                    </a:lnTo>
                    <a:lnTo>
                      <a:pt x="314" y="307"/>
                    </a:lnTo>
                    <a:lnTo>
                      <a:pt x="322" y="312"/>
                    </a:lnTo>
                    <a:lnTo>
                      <a:pt x="325" y="318"/>
                    </a:lnTo>
                    <a:lnTo>
                      <a:pt x="325" y="326"/>
                    </a:lnTo>
                    <a:lnTo>
                      <a:pt x="325" y="334"/>
                    </a:lnTo>
                    <a:lnTo>
                      <a:pt x="341" y="348"/>
                    </a:lnTo>
                    <a:lnTo>
                      <a:pt x="357" y="360"/>
                    </a:lnTo>
                    <a:lnTo>
                      <a:pt x="373" y="369"/>
                    </a:lnTo>
                    <a:lnTo>
                      <a:pt x="389" y="378"/>
                    </a:lnTo>
                    <a:lnTo>
                      <a:pt x="404" y="385"/>
                    </a:lnTo>
                    <a:lnTo>
                      <a:pt x="420" y="390"/>
                    </a:lnTo>
                    <a:lnTo>
                      <a:pt x="435" y="394"/>
                    </a:lnTo>
                    <a:lnTo>
                      <a:pt x="450" y="396"/>
                    </a:lnTo>
                    <a:lnTo>
                      <a:pt x="464" y="396"/>
                    </a:lnTo>
                    <a:lnTo>
                      <a:pt x="477" y="394"/>
                    </a:lnTo>
                    <a:lnTo>
                      <a:pt x="489" y="389"/>
                    </a:lnTo>
                    <a:lnTo>
                      <a:pt x="501" y="383"/>
                    </a:lnTo>
                    <a:lnTo>
                      <a:pt x="511" y="373"/>
                    </a:lnTo>
                    <a:lnTo>
                      <a:pt x="521" y="362"/>
                    </a:lnTo>
                    <a:lnTo>
                      <a:pt x="530" y="349"/>
                    </a:lnTo>
                    <a:lnTo>
                      <a:pt x="537" y="332"/>
                    </a:lnTo>
                    <a:lnTo>
                      <a:pt x="538" y="326"/>
                    </a:lnTo>
                    <a:lnTo>
                      <a:pt x="539" y="319"/>
                    </a:lnTo>
                    <a:lnTo>
                      <a:pt x="539" y="312"/>
                    </a:lnTo>
                    <a:lnTo>
                      <a:pt x="539" y="306"/>
                    </a:lnTo>
                    <a:lnTo>
                      <a:pt x="538" y="299"/>
                    </a:lnTo>
                    <a:lnTo>
                      <a:pt x="538" y="293"/>
                    </a:lnTo>
                    <a:lnTo>
                      <a:pt x="537" y="286"/>
                    </a:lnTo>
                    <a:lnTo>
                      <a:pt x="537" y="2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6" name="Freeform 60"/>
              <p:cNvSpPr>
                <a:spLocks/>
              </p:cNvSpPr>
              <p:nvPr/>
            </p:nvSpPr>
            <p:spPr bwMode="auto">
              <a:xfrm>
                <a:off x="2858" y="1703"/>
                <a:ext cx="29" cy="54"/>
              </a:xfrm>
              <a:custGeom>
                <a:avLst/>
                <a:gdLst>
                  <a:gd name="T0" fmla="*/ 1 w 58"/>
                  <a:gd name="T1" fmla="*/ 0 h 161"/>
                  <a:gd name="T2" fmla="*/ 1 w 58"/>
                  <a:gd name="T3" fmla="*/ 0 h 161"/>
                  <a:gd name="T4" fmla="*/ 1 w 58"/>
                  <a:gd name="T5" fmla="*/ 0 h 161"/>
                  <a:gd name="T6" fmla="*/ 1 w 58"/>
                  <a:gd name="T7" fmla="*/ 0 h 161"/>
                  <a:gd name="T8" fmla="*/ 1 w 58"/>
                  <a:gd name="T9" fmla="*/ 0 h 161"/>
                  <a:gd name="T10" fmla="*/ 1 w 58"/>
                  <a:gd name="T11" fmla="*/ 0 h 161"/>
                  <a:gd name="T12" fmla="*/ 1 w 58"/>
                  <a:gd name="T13" fmla="*/ 0 h 161"/>
                  <a:gd name="T14" fmla="*/ 1 w 58"/>
                  <a:gd name="T15" fmla="*/ 0 h 161"/>
                  <a:gd name="T16" fmla="*/ 1 w 58"/>
                  <a:gd name="T17" fmla="*/ 0 h 161"/>
                  <a:gd name="T18" fmla="*/ 1 w 58"/>
                  <a:gd name="T19" fmla="*/ 0 h 161"/>
                  <a:gd name="T20" fmla="*/ 0 w 58"/>
                  <a:gd name="T21" fmla="*/ 0 h 161"/>
                  <a:gd name="T22" fmla="*/ 1 w 58"/>
                  <a:gd name="T23" fmla="*/ 0 h 161"/>
                  <a:gd name="T24" fmla="*/ 1 w 58"/>
                  <a:gd name="T25" fmla="*/ 0 h 161"/>
                  <a:gd name="T26" fmla="*/ 1 w 58"/>
                  <a:gd name="T27" fmla="*/ 0 h 161"/>
                  <a:gd name="T28" fmla="*/ 1 w 58"/>
                  <a:gd name="T29" fmla="*/ 0 h 161"/>
                  <a:gd name="T30" fmla="*/ 1 w 58"/>
                  <a:gd name="T31" fmla="*/ 0 h 161"/>
                  <a:gd name="T32" fmla="*/ 1 w 58"/>
                  <a:gd name="T33" fmla="*/ 0 h 161"/>
                  <a:gd name="T34" fmla="*/ 1 w 58"/>
                  <a:gd name="T35" fmla="*/ 0 h 161"/>
                  <a:gd name="T36" fmla="*/ 1 w 58"/>
                  <a:gd name="T37" fmla="*/ 0 h 161"/>
                  <a:gd name="T38" fmla="*/ 1 w 58"/>
                  <a:gd name="T39" fmla="*/ 0 h 161"/>
                  <a:gd name="T40" fmla="*/ 1 w 58"/>
                  <a:gd name="T41" fmla="*/ 0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8"/>
                  <a:gd name="T64" fmla="*/ 0 h 161"/>
                  <a:gd name="T65" fmla="*/ 58 w 58"/>
                  <a:gd name="T66" fmla="*/ 161 h 1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8" h="161">
                    <a:moveTo>
                      <a:pt x="58" y="154"/>
                    </a:moveTo>
                    <a:lnTo>
                      <a:pt x="58" y="154"/>
                    </a:lnTo>
                    <a:lnTo>
                      <a:pt x="50" y="134"/>
                    </a:lnTo>
                    <a:lnTo>
                      <a:pt x="42" y="115"/>
                    </a:lnTo>
                    <a:lnTo>
                      <a:pt x="34" y="96"/>
                    </a:lnTo>
                    <a:lnTo>
                      <a:pt x="28" y="79"/>
                    </a:lnTo>
                    <a:lnTo>
                      <a:pt x="22" y="60"/>
                    </a:lnTo>
                    <a:lnTo>
                      <a:pt x="18" y="41"/>
                    </a:lnTo>
                    <a:lnTo>
                      <a:pt x="15" y="2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23"/>
                    </a:lnTo>
                    <a:lnTo>
                      <a:pt x="4" y="44"/>
                    </a:lnTo>
                    <a:lnTo>
                      <a:pt x="8" y="64"/>
                    </a:lnTo>
                    <a:lnTo>
                      <a:pt x="14" y="83"/>
                    </a:lnTo>
                    <a:lnTo>
                      <a:pt x="22" y="103"/>
                    </a:lnTo>
                    <a:lnTo>
                      <a:pt x="30" y="121"/>
                    </a:lnTo>
                    <a:lnTo>
                      <a:pt x="38" y="140"/>
                    </a:lnTo>
                    <a:lnTo>
                      <a:pt x="46" y="161"/>
                    </a:lnTo>
                    <a:lnTo>
                      <a:pt x="58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7" name="Freeform 61"/>
              <p:cNvSpPr>
                <a:spLocks/>
              </p:cNvSpPr>
              <p:nvPr/>
            </p:nvSpPr>
            <p:spPr bwMode="auto">
              <a:xfrm>
                <a:off x="2881" y="1754"/>
                <a:ext cx="139" cy="54"/>
              </a:xfrm>
              <a:custGeom>
                <a:avLst/>
                <a:gdLst>
                  <a:gd name="T0" fmla="*/ 4 w 279"/>
                  <a:gd name="T1" fmla="*/ 0 h 160"/>
                  <a:gd name="T2" fmla="*/ 4 w 279"/>
                  <a:gd name="T3" fmla="*/ 0 h 160"/>
                  <a:gd name="T4" fmla="*/ 4 w 279"/>
                  <a:gd name="T5" fmla="*/ 0 h 160"/>
                  <a:gd name="T6" fmla="*/ 3 w 279"/>
                  <a:gd name="T7" fmla="*/ 0 h 160"/>
                  <a:gd name="T8" fmla="*/ 3 w 279"/>
                  <a:gd name="T9" fmla="*/ 0 h 160"/>
                  <a:gd name="T10" fmla="*/ 3 w 279"/>
                  <a:gd name="T11" fmla="*/ 0 h 160"/>
                  <a:gd name="T12" fmla="*/ 3 w 279"/>
                  <a:gd name="T13" fmla="*/ 0 h 160"/>
                  <a:gd name="T14" fmla="*/ 2 w 279"/>
                  <a:gd name="T15" fmla="*/ 0 h 160"/>
                  <a:gd name="T16" fmla="*/ 2 w 279"/>
                  <a:gd name="T17" fmla="*/ 0 h 160"/>
                  <a:gd name="T18" fmla="*/ 2 w 279"/>
                  <a:gd name="T19" fmla="*/ 0 h 160"/>
                  <a:gd name="T20" fmla="*/ 1 w 279"/>
                  <a:gd name="T21" fmla="*/ 0 h 160"/>
                  <a:gd name="T22" fmla="*/ 1 w 279"/>
                  <a:gd name="T23" fmla="*/ 0 h 160"/>
                  <a:gd name="T24" fmla="*/ 1 w 279"/>
                  <a:gd name="T25" fmla="*/ 0 h 160"/>
                  <a:gd name="T26" fmla="*/ 0 w 279"/>
                  <a:gd name="T27" fmla="*/ 0 h 160"/>
                  <a:gd name="T28" fmla="*/ 0 w 279"/>
                  <a:gd name="T29" fmla="*/ 0 h 160"/>
                  <a:gd name="T30" fmla="*/ 0 w 279"/>
                  <a:gd name="T31" fmla="*/ 0 h 160"/>
                  <a:gd name="T32" fmla="*/ 0 w 279"/>
                  <a:gd name="T33" fmla="*/ 0 h 160"/>
                  <a:gd name="T34" fmla="*/ 0 w 279"/>
                  <a:gd name="T35" fmla="*/ 0 h 160"/>
                  <a:gd name="T36" fmla="*/ 0 w 279"/>
                  <a:gd name="T37" fmla="*/ 0 h 160"/>
                  <a:gd name="T38" fmla="*/ 0 w 279"/>
                  <a:gd name="T39" fmla="*/ 0 h 160"/>
                  <a:gd name="T40" fmla="*/ 0 w 279"/>
                  <a:gd name="T41" fmla="*/ 0 h 160"/>
                  <a:gd name="T42" fmla="*/ 0 w 279"/>
                  <a:gd name="T43" fmla="*/ 0 h 160"/>
                  <a:gd name="T44" fmla="*/ 0 w 279"/>
                  <a:gd name="T45" fmla="*/ 0 h 160"/>
                  <a:gd name="T46" fmla="*/ 1 w 279"/>
                  <a:gd name="T47" fmla="*/ 0 h 160"/>
                  <a:gd name="T48" fmla="*/ 1 w 279"/>
                  <a:gd name="T49" fmla="*/ 0 h 160"/>
                  <a:gd name="T50" fmla="*/ 1 w 279"/>
                  <a:gd name="T51" fmla="*/ 0 h 160"/>
                  <a:gd name="T52" fmla="*/ 2 w 279"/>
                  <a:gd name="T53" fmla="*/ 0 h 160"/>
                  <a:gd name="T54" fmla="*/ 2 w 279"/>
                  <a:gd name="T55" fmla="*/ 0 h 160"/>
                  <a:gd name="T56" fmla="*/ 2 w 279"/>
                  <a:gd name="T57" fmla="*/ 0 h 160"/>
                  <a:gd name="T58" fmla="*/ 3 w 279"/>
                  <a:gd name="T59" fmla="*/ 0 h 160"/>
                  <a:gd name="T60" fmla="*/ 3 w 279"/>
                  <a:gd name="T61" fmla="*/ 0 h 160"/>
                  <a:gd name="T62" fmla="*/ 3 w 279"/>
                  <a:gd name="T63" fmla="*/ 0 h 160"/>
                  <a:gd name="T64" fmla="*/ 3 w 279"/>
                  <a:gd name="T65" fmla="*/ 0 h 160"/>
                  <a:gd name="T66" fmla="*/ 4 w 279"/>
                  <a:gd name="T67" fmla="*/ 0 h 160"/>
                  <a:gd name="T68" fmla="*/ 4 w 279"/>
                  <a:gd name="T69" fmla="*/ 0 h 160"/>
                  <a:gd name="T70" fmla="*/ 4 w 279"/>
                  <a:gd name="T71" fmla="*/ 0 h 160"/>
                  <a:gd name="T72" fmla="*/ 4 w 279"/>
                  <a:gd name="T73" fmla="*/ 0 h 1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9"/>
                  <a:gd name="T112" fmla="*/ 0 h 160"/>
                  <a:gd name="T113" fmla="*/ 279 w 279"/>
                  <a:gd name="T114" fmla="*/ 160 h 1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9" h="160">
                    <a:moveTo>
                      <a:pt x="278" y="146"/>
                    </a:moveTo>
                    <a:lnTo>
                      <a:pt x="279" y="146"/>
                    </a:lnTo>
                    <a:lnTo>
                      <a:pt x="268" y="141"/>
                    </a:lnTo>
                    <a:lnTo>
                      <a:pt x="255" y="134"/>
                    </a:lnTo>
                    <a:lnTo>
                      <a:pt x="238" y="127"/>
                    </a:lnTo>
                    <a:lnTo>
                      <a:pt x="221" y="120"/>
                    </a:lnTo>
                    <a:lnTo>
                      <a:pt x="201" y="111"/>
                    </a:lnTo>
                    <a:lnTo>
                      <a:pt x="179" y="101"/>
                    </a:lnTo>
                    <a:lnTo>
                      <a:pt x="158" y="93"/>
                    </a:lnTo>
                    <a:lnTo>
                      <a:pt x="136" y="84"/>
                    </a:lnTo>
                    <a:lnTo>
                      <a:pt x="114" y="74"/>
                    </a:lnTo>
                    <a:lnTo>
                      <a:pt x="93" y="63"/>
                    </a:lnTo>
                    <a:lnTo>
                      <a:pt x="73" y="52"/>
                    </a:lnTo>
                    <a:lnTo>
                      <a:pt x="56" y="42"/>
                    </a:lnTo>
                    <a:lnTo>
                      <a:pt x="40" y="30"/>
                    </a:lnTo>
                    <a:lnTo>
                      <a:pt x="28" y="20"/>
                    </a:lnTo>
                    <a:lnTo>
                      <a:pt x="17" y="10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7" y="19"/>
                    </a:lnTo>
                    <a:lnTo>
                      <a:pt x="17" y="31"/>
                    </a:lnTo>
                    <a:lnTo>
                      <a:pt x="32" y="43"/>
                    </a:lnTo>
                    <a:lnTo>
                      <a:pt x="48" y="55"/>
                    </a:lnTo>
                    <a:lnTo>
                      <a:pt x="67" y="65"/>
                    </a:lnTo>
                    <a:lnTo>
                      <a:pt x="87" y="76"/>
                    </a:lnTo>
                    <a:lnTo>
                      <a:pt x="108" y="87"/>
                    </a:lnTo>
                    <a:lnTo>
                      <a:pt x="130" y="97"/>
                    </a:lnTo>
                    <a:lnTo>
                      <a:pt x="152" y="108"/>
                    </a:lnTo>
                    <a:lnTo>
                      <a:pt x="175" y="117"/>
                    </a:lnTo>
                    <a:lnTo>
                      <a:pt x="195" y="124"/>
                    </a:lnTo>
                    <a:lnTo>
                      <a:pt x="215" y="133"/>
                    </a:lnTo>
                    <a:lnTo>
                      <a:pt x="234" y="142"/>
                    </a:lnTo>
                    <a:lnTo>
                      <a:pt x="249" y="147"/>
                    </a:lnTo>
                    <a:lnTo>
                      <a:pt x="262" y="154"/>
                    </a:lnTo>
                    <a:lnTo>
                      <a:pt x="271" y="160"/>
                    </a:lnTo>
                    <a:lnTo>
                      <a:pt x="272" y="160"/>
                    </a:lnTo>
                    <a:lnTo>
                      <a:pt x="278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8" name="Freeform 62"/>
              <p:cNvSpPr>
                <a:spLocks/>
              </p:cNvSpPr>
              <p:nvPr/>
            </p:nvSpPr>
            <p:spPr bwMode="auto">
              <a:xfrm>
                <a:off x="3017" y="1803"/>
                <a:ext cx="10" cy="13"/>
              </a:xfrm>
              <a:custGeom>
                <a:avLst/>
                <a:gdLst>
                  <a:gd name="T0" fmla="*/ 0 w 21"/>
                  <a:gd name="T1" fmla="*/ 0 h 40"/>
                  <a:gd name="T2" fmla="*/ 0 w 21"/>
                  <a:gd name="T3" fmla="*/ 0 h 40"/>
                  <a:gd name="T4" fmla="*/ 0 w 21"/>
                  <a:gd name="T5" fmla="*/ 0 h 40"/>
                  <a:gd name="T6" fmla="*/ 0 w 21"/>
                  <a:gd name="T7" fmla="*/ 0 h 40"/>
                  <a:gd name="T8" fmla="*/ 0 w 21"/>
                  <a:gd name="T9" fmla="*/ 0 h 40"/>
                  <a:gd name="T10" fmla="*/ 0 w 21"/>
                  <a:gd name="T11" fmla="*/ 0 h 40"/>
                  <a:gd name="T12" fmla="*/ 0 w 21"/>
                  <a:gd name="T13" fmla="*/ 0 h 40"/>
                  <a:gd name="T14" fmla="*/ 0 w 21"/>
                  <a:gd name="T15" fmla="*/ 0 h 40"/>
                  <a:gd name="T16" fmla="*/ 0 w 21"/>
                  <a:gd name="T17" fmla="*/ 0 h 40"/>
                  <a:gd name="T18" fmla="*/ 0 w 21"/>
                  <a:gd name="T19" fmla="*/ 0 h 40"/>
                  <a:gd name="T20" fmla="*/ 0 w 21"/>
                  <a:gd name="T21" fmla="*/ 0 h 40"/>
                  <a:gd name="T22" fmla="*/ 0 w 21"/>
                  <a:gd name="T23" fmla="*/ 0 h 40"/>
                  <a:gd name="T24" fmla="*/ 0 w 21"/>
                  <a:gd name="T25" fmla="*/ 0 h 40"/>
                  <a:gd name="T26" fmla="*/ 0 w 21"/>
                  <a:gd name="T27" fmla="*/ 0 h 40"/>
                  <a:gd name="T28" fmla="*/ 0 w 21"/>
                  <a:gd name="T29" fmla="*/ 0 h 40"/>
                  <a:gd name="T30" fmla="*/ 0 w 21"/>
                  <a:gd name="T31" fmla="*/ 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"/>
                  <a:gd name="T49" fmla="*/ 0 h 40"/>
                  <a:gd name="T50" fmla="*/ 21 w 21"/>
                  <a:gd name="T51" fmla="*/ 40 h 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" h="40">
                    <a:moveTo>
                      <a:pt x="18" y="29"/>
                    </a:moveTo>
                    <a:lnTo>
                      <a:pt x="21" y="34"/>
                    </a:lnTo>
                    <a:lnTo>
                      <a:pt x="21" y="26"/>
                    </a:lnTo>
                    <a:lnTo>
                      <a:pt x="21" y="16"/>
                    </a:lnTo>
                    <a:lnTo>
                      <a:pt x="16" y="7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7" y="20"/>
                    </a:lnTo>
                    <a:lnTo>
                      <a:pt x="7" y="26"/>
                    </a:lnTo>
                    <a:lnTo>
                      <a:pt x="7" y="34"/>
                    </a:lnTo>
                    <a:lnTo>
                      <a:pt x="10" y="40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10" y="40"/>
                    </a:lnTo>
                    <a:lnTo>
                      <a:pt x="1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9" name="Freeform 63"/>
              <p:cNvSpPr>
                <a:spLocks/>
              </p:cNvSpPr>
              <p:nvPr/>
            </p:nvSpPr>
            <p:spPr bwMode="auto">
              <a:xfrm>
                <a:off x="3022" y="1813"/>
                <a:ext cx="112" cy="25"/>
              </a:xfrm>
              <a:custGeom>
                <a:avLst/>
                <a:gdLst>
                  <a:gd name="T0" fmla="*/ 4 w 223"/>
                  <a:gd name="T1" fmla="*/ 0 h 75"/>
                  <a:gd name="T2" fmla="*/ 4 w 223"/>
                  <a:gd name="T3" fmla="*/ 0 h 75"/>
                  <a:gd name="T4" fmla="*/ 4 w 223"/>
                  <a:gd name="T5" fmla="*/ 0 h 75"/>
                  <a:gd name="T6" fmla="*/ 4 w 223"/>
                  <a:gd name="T7" fmla="*/ 0 h 75"/>
                  <a:gd name="T8" fmla="*/ 3 w 223"/>
                  <a:gd name="T9" fmla="*/ 0 h 75"/>
                  <a:gd name="T10" fmla="*/ 3 w 223"/>
                  <a:gd name="T11" fmla="*/ 0 h 75"/>
                  <a:gd name="T12" fmla="*/ 3 w 223"/>
                  <a:gd name="T13" fmla="*/ 0 h 75"/>
                  <a:gd name="T14" fmla="*/ 3 w 223"/>
                  <a:gd name="T15" fmla="*/ 0 h 75"/>
                  <a:gd name="T16" fmla="*/ 3 w 223"/>
                  <a:gd name="T17" fmla="*/ 0 h 75"/>
                  <a:gd name="T18" fmla="*/ 3 w 223"/>
                  <a:gd name="T19" fmla="*/ 0 h 75"/>
                  <a:gd name="T20" fmla="*/ 2 w 223"/>
                  <a:gd name="T21" fmla="*/ 0 h 75"/>
                  <a:gd name="T22" fmla="*/ 2 w 223"/>
                  <a:gd name="T23" fmla="*/ 0 h 75"/>
                  <a:gd name="T24" fmla="*/ 2 w 223"/>
                  <a:gd name="T25" fmla="*/ 0 h 75"/>
                  <a:gd name="T26" fmla="*/ 2 w 223"/>
                  <a:gd name="T27" fmla="*/ 0 h 75"/>
                  <a:gd name="T28" fmla="*/ 1 w 223"/>
                  <a:gd name="T29" fmla="*/ 0 h 75"/>
                  <a:gd name="T30" fmla="*/ 1 w 223"/>
                  <a:gd name="T31" fmla="*/ 0 h 75"/>
                  <a:gd name="T32" fmla="*/ 1 w 223"/>
                  <a:gd name="T33" fmla="*/ 0 h 75"/>
                  <a:gd name="T34" fmla="*/ 1 w 223"/>
                  <a:gd name="T35" fmla="*/ 0 h 75"/>
                  <a:gd name="T36" fmla="*/ 0 w 223"/>
                  <a:gd name="T37" fmla="*/ 0 h 75"/>
                  <a:gd name="T38" fmla="*/ 1 w 223"/>
                  <a:gd name="T39" fmla="*/ 0 h 75"/>
                  <a:gd name="T40" fmla="*/ 1 w 223"/>
                  <a:gd name="T41" fmla="*/ 0 h 75"/>
                  <a:gd name="T42" fmla="*/ 1 w 223"/>
                  <a:gd name="T43" fmla="*/ 0 h 75"/>
                  <a:gd name="T44" fmla="*/ 2 w 223"/>
                  <a:gd name="T45" fmla="*/ 0 h 75"/>
                  <a:gd name="T46" fmla="*/ 2 w 223"/>
                  <a:gd name="T47" fmla="*/ 0 h 75"/>
                  <a:gd name="T48" fmla="*/ 2 w 223"/>
                  <a:gd name="T49" fmla="*/ 0 h 75"/>
                  <a:gd name="T50" fmla="*/ 2 w 223"/>
                  <a:gd name="T51" fmla="*/ 0 h 75"/>
                  <a:gd name="T52" fmla="*/ 3 w 223"/>
                  <a:gd name="T53" fmla="*/ 0 h 75"/>
                  <a:gd name="T54" fmla="*/ 3 w 223"/>
                  <a:gd name="T55" fmla="*/ 0 h 75"/>
                  <a:gd name="T56" fmla="*/ 3 w 223"/>
                  <a:gd name="T57" fmla="*/ 0 h 75"/>
                  <a:gd name="T58" fmla="*/ 3 w 223"/>
                  <a:gd name="T59" fmla="*/ 0 h 75"/>
                  <a:gd name="T60" fmla="*/ 3 w 223"/>
                  <a:gd name="T61" fmla="*/ 0 h 75"/>
                  <a:gd name="T62" fmla="*/ 4 w 223"/>
                  <a:gd name="T63" fmla="*/ 0 h 75"/>
                  <a:gd name="T64" fmla="*/ 4 w 223"/>
                  <a:gd name="T65" fmla="*/ 0 h 75"/>
                  <a:gd name="T66" fmla="*/ 4 w 223"/>
                  <a:gd name="T67" fmla="*/ 0 h 75"/>
                  <a:gd name="T68" fmla="*/ 4 w 223"/>
                  <a:gd name="T69" fmla="*/ 0 h 75"/>
                  <a:gd name="T70" fmla="*/ 4 w 223"/>
                  <a:gd name="T71" fmla="*/ 0 h 75"/>
                  <a:gd name="T72" fmla="*/ 4 w 223"/>
                  <a:gd name="T73" fmla="*/ 0 h 75"/>
                  <a:gd name="T74" fmla="*/ 4 w 223"/>
                  <a:gd name="T75" fmla="*/ 0 h 75"/>
                  <a:gd name="T76" fmla="*/ 4 w 223"/>
                  <a:gd name="T77" fmla="*/ 0 h 75"/>
                  <a:gd name="T78" fmla="*/ 4 w 223"/>
                  <a:gd name="T79" fmla="*/ 0 h 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3"/>
                  <a:gd name="T121" fmla="*/ 0 h 75"/>
                  <a:gd name="T122" fmla="*/ 223 w 223"/>
                  <a:gd name="T123" fmla="*/ 75 h 7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3" h="75">
                    <a:moveTo>
                      <a:pt x="209" y="1"/>
                    </a:moveTo>
                    <a:lnTo>
                      <a:pt x="210" y="0"/>
                    </a:lnTo>
                    <a:lnTo>
                      <a:pt x="203" y="15"/>
                    </a:lnTo>
                    <a:lnTo>
                      <a:pt x="195" y="27"/>
                    </a:lnTo>
                    <a:lnTo>
                      <a:pt x="185" y="38"/>
                    </a:lnTo>
                    <a:lnTo>
                      <a:pt x="176" y="47"/>
                    </a:lnTo>
                    <a:lnTo>
                      <a:pt x="165" y="54"/>
                    </a:lnTo>
                    <a:lnTo>
                      <a:pt x="154" y="57"/>
                    </a:lnTo>
                    <a:lnTo>
                      <a:pt x="143" y="59"/>
                    </a:lnTo>
                    <a:lnTo>
                      <a:pt x="129" y="59"/>
                    </a:lnTo>
                    <a:lnTo>
                      <a:pt x="115" y="57"/>
                    </a:lnTo>
                    <a:lnTo>
                      <a:pt x="101" y="54"/>
                    </a:lnTo>
                    <a:lnTo>
                      <a:pt x="85" y="48"/>
                    </a:lnTo>
                    <a:lnTo>
                      <a:pt x="71" y="43"/>
                    </a:lnTo>
                    <a:lnTo>
                      <a:pt x="55" y="34"/>
                    </a:lnTo>
                    <a:lnTo>
                      <a:pt x="40" y="24"/>
                    </a:lnTo>
                    <a:lnTo>
                      <a:pt x="24" y="12"/>
                    </a:lnTo>
                    <a:lnTo>
                      <a:pt x="8" y="0"/>
                    </a:lnTo>
                    <a:lnTo>
                      <a:pt x="0" y="11"/>
                    </a:lnTo>
                    <a:lnTo>
                      <a:pt x="16" y="25"/>
                    </a:lnTo>
                    <a:lnTo>
                      <a:pt x="32" y="37"/>
                    </a:lnTo>
                    <a:lnTo>
                      <a:pt x="49" y="47"/>
                    </a:lnTo>
                    <a:lnTo>
                      <a:pt x="65" y="56"/>
                    </a:lnTo>
                    <a:lnTo>
                      <a:pt x="81" y="64"/>
                    </a:lnTo>
                    <a:lnTo>
                      <a:pt x="97" y="69"/>
                    </a:lnTo>
                    <a:lnTo>
                      <a:pt x="113" y="72"/>
                    </a:lnTo>
                    <a:lnTo>
                      <a:pt x="129" y="75"/>
                    </a:lnTo>
                    <a:lnTo>
                      <a:pt x="143" y="75"/>
                    </a:lnTo>
                    <a:lnTo>
                      <a:pt x="158" y="72"/>
                    </a:lnTo>
                    <a:lnTo>
                      <a:pt x="171" y="67"/>
                    </a:lnTo>
                    <a:lnTo>
                      <a:pt x="184" y="60"/>
                    </a:lnTo>
                    <a:lnTo>
                      <a:pt x="195" y="49"/>
                    </a:lnTo>
                    <a:lnTo>
                      <a:pt x="205" y="38"/>
                    </a:lnTo>
                    <a:lnTo>
                      <a:pt x="215" y="24"/>
                    </a:lnTo>
                    <a:lnTo>
                      <a:pt x="222" y="6"/>
                    </a:lnTo>
                    <a:lnTo>
                      <a:pt x="223" y="5"/>
                    </a:lnTo>
                    <a:lnTo>
                      <a:pt x="222" y="6"/>
                    </a:lnTo>
                    <a:lnTo>
                      <a:pt x="223" y="5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0" name="Freeform 64"/>
              <p:cNvSpPr>
                <a:spLocks/>
              </p:cNvSpPr>
              <p:nvPr/>
            </p:nvSpPr>
            <p:spPr bwMode="auto">
              <a:xfrm>
                <a:off x="3127" y="1794"/>
                <a:ext cx="8" cy="20"/>
              </a:xfrm>
              <a:custGeom>
                <a:avLst/>
                <a:gdLst>
                  <a:gd name="T0" fmla="*/ 1 w 16"/>
                  <a:gd name="T1" fmla="*/ 0 h 61"/>
                  <a:gd name="T2" fmla="*/ 0 w 16"/>
                  <a:gd name="T3" fmla="*/ 0 h 61"/>
                  <a:gd name="T4" fmla="*/ 0 w 16"/>
                  <a:gd name="T5" fmla="*/ 0 h 61"/>
                  <a:gd name="T6" fmla="*/ 1 w 16"/>
                  <a:gd name="T7" fmla="*/ 0 h 61"/>
                  <a:gd name="T8" fmla="*/ 1 w 16"/>
                  <a:gd name="T9" fmla="*/ 0 h 61"/>
                  <a:gd name="T10" fmla="*/ 1 w 16"/>
                  <a:gd name="T11" fmla="*/ 0 h 61"/>
                  <a:gd name="T12" fmla="*/ 1 w 16"/>
                  <a:gd name="T13" fmla="*/ 0 h 61"/>
                  <a:gd name="T14" fmla="*/ 1 w 16"/>
                  <a:gd name="T15" fmla="*/ 0 h 61"/>
                  <a:gd name="T16" fmla="*/ 1 w 16"/>
                  <a:gd name="T17" fmla="*/ 0 h 61"/>
                  <a:gd name="T18" fmla="*/ 0 w 16"/>
                  <a:gd name="T19" fmla="*/ 0 h 61"/>
                  <a:gd name="T20" fmla="*/ 1 w 16"/>
                  <a:gd name="T21" fmla="*/ 0 h 61"/>
                  <a:gd name="T22" fmla="*/ 1 w 16"/>
                  <a:gd name="T23" fmla="*/ 0 h 61"/>
                  <a:gd name="T24" fmla="*/ 1 w 16"/>
                  <a:gd name="T25" fmla="*/ 0 h 61"/>
                  <a:gd name="T26" fmla="*/ 1 w 16"/>
                  <a:gd name="T27" fmla="*/ 0 h 61"/>
                  <a:gd name="T28" fmla="*/ 1 w 16"/>
                  <a:gd name="T29" fmla="*/ 0 h 61"/>
                  <a:gd name="T30" fmla="*/ 1 w 16"/>
                  <a:gd name="T31" fmla="*/ 0 h 61"/>
                  <a:gd name="T32" fmla="*/ 1 w 16"/>
                  <a:gd name="T33" fmla="*/ 0 h 61"/>
                  <a:gd name="T34" fmla="*/ 1 w 16"/>
                  <a:gd name="T35" fmla="*/ 0 h 61"/>
                  <a:gd name="T36" fmla="*/ 1 w 16"/>
                  <a:gd name="T37" fmla="*/ 0 h 61"/>
                  <a:gd name="T38" fmla="*/ 1 w 16"/>
                  <a:gd name="T39" fmla="*/ 0 h 61"/>
                  <a:gd name="T40" fmla="*/ 1 w 16"/>
                  <a:gd name="T41" fmla="*/ 0 h 61"/>
                  <a:gd name="T42" fmla="*/ 1 w 16"/>
                  <a:gd name="T43" fmla="*/ 0 h 61"/>
                  <a:gd name="T44" fmla="*/ 1 w 16"/>
                  <a:gd name="T45" fmla="*/ 0 h 61"/>
                  <a:gd name="T46" fmla="*/ 1 w 16"/>
                  <a:gd name="T47" fmla="*/ 0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61"/>
                  <a:gd name="T74" fmla="*/ 16 w 16"/>
                  <a:gd name="T75" fmla="*/ 61 h 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61">
                    <a:moveTo>
                      <a:pt x="4" y="13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2" y="34"/>
                    </a:lnTo>
                    <a:lnTo>
                      <a:pt x="2" y="39"/>
                    </a:lnTo>
                    <a:lnTo>
                      <a:pt x="2" y="45"/>
                    </a:lnTo>
                    <a:lnTo>
                      <a:pt x="1" y="51"/>
                    </a:lnTo>
                    <a:lnTo>
                      <a:pt x="0" y="57"/>
                    </a:lnTo>
                    <a:lnTo>
                      <a:pt x="14" y="61"/>
                    </a:lnTo>
                    <a:lnTo>
                      <a:pt x="15" y="54"/>
                    </a:lnTo>
                    <a:lnTo>
                      <a:pt x="16" y="47"/>
                    </a:lnTo>
                    <a:lnTo>
                      <a:pt x="16" y="39"/>
                    </a:lnTo>
                    <a:lnTo>
                      <a:pt x="16" y="32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14" y="12"/>
                    </a:lnTo>
                    <a:lnTo>
                      <a:pt x="14" y="7"/>
                    </a:lnTo>
                    <a:lnTo>
                      <a:pt x="10" y="0"/>
                    </a:lnTo>
                    <a:lnTo>
                      <a:pt x="14" y="7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1" name="Freeform 65"/>
              <p:cNvSpPr>
                <a:spLocks/>
              </p:cNvSpPr>
              <p:nvPr/>
            </p:nvSpPr>
            <p:spPr bwMode="auto">
              <a:xfrm>
                <a:off x="2858" y="1699"/>
                <a:ext cx="274" cy="99"/>
              </a:xfrm>
              <a:custGeom>
                <a:avLst/>
                <a:gdLst>
                  <a:gd name="T0" fmla="*/ 1 w 547"/>
                  <a:gd name="T1" fmla="*/ 0 h 298"/>
                  <a:gd name="T2" fmla="*/ 1 w 547"/>
                  <a:gd name="T3" fmla="*/ 0 h 298"/>
                  <a:gd name="T4" fmla="*/ 9 w 547"/>
                  <a:gd name="T5" fmla="*/ 0 h 298"/>
                  <a:gd name="T6" fmla="*/ 9 w 547"/>
                  <a:gd name="T7" fmla="*/ 0 h 298"/>
                  <a:gd name="T8" fmla="*/ 1 w 547"/>
                  <a:gd name="T9" fmla="*/ 0 h 298"/>
                  <a:gd name="T10" fmla="*/ 0 w 547"/>
                  <a:gd name="T11" fmla="*/ 0 h 298"/>
                  <a:gd name="T12" fmla="*/ 1 w 547"/>
                  <a:gd name="T13" fmla="*/ 0 h 298"/>
                  <a:gd name="T14" fmla="*/ 0 w 547"/>
                  <a:gd name="T15" fmla="*/ 0 h 298"/>
                  <a:gd name="T16" fmla="*/ 0 w 547"/>
                  <a:gd name="T17" fmla="*/ 0 h 298"/>
                  <a:gd name="T18" fmla="*/ 1 w 547"/>
                  <a:gd name="T19" fmla="*/ 0 h 29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7"/>
                  <a:gd name="T31" fmla="*/ 0 h 298"/>
                  <a:gd name="T32" fmla="*/ 547 w 547"/>
                  <a:gd name="T33" fmla="*/ 298 h 29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7" h="298">
                    <a:moveTo>
                      <a:pt x="14" y="12"/>
                    </a:moveTo>
                    <a:lnTo>
                      <a:pt x="4" y="18"/>
                    </a:lnTo>
                    <a:lnTo>
                      <a:pt x="541" y="298"/>
                    </a:lnTo>
                    <a:lnTo>
                      <a:pt x="547" y="285"/>
                    </a:lnTo>
                    <a:lnTo>
                      <a:pt x="10" y="5"/>
                    </a:lnTo>
                    <a:lnTo>
                      <a:pt x="0" y="12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2" name="Freeform 66"/>
              <p:cNvSpPr>
                <a:spLocks/>
              </p:cNvSpPr>
              <p:nvPr/>
            </p:nvSpPr>
            <p:spPr bwMode="auto">
              <a:xfrm>
                <a:off x="2862" y="1681"/>
                <a:ext cx="268" cy="146"/>
              </a:xfrm>
              <a:custGeom>
                <a:avLst/>
                <a:gdLst>
                  <a:gd name="T0" fmla="*/ 8 w 536"/>
                  <a:gd name="T1" fmla="*/ 0 h 438"/>
                  <a:gd name="T2" fmla="*/ 8 w 536"/>
                  <a:gd name="T3" fmla="*/ 0 h 438"/>
                  <a:gd name="T4" fmla="*/ 8 w 536"/>
                  <a:gd name="T5" fmla="*/ 0 h 438"/>
                  <a:gd name="T6" fmla="*/ 9 w 536"/>
                  <a:gd name="T7" fmla="*/ 0 h 438"/>
                  <a:gd name="T8" fmla="*/ 9 w 536"/>
                  <a:gd name="T9" fmla="*/ 0 h 438"/>
                  <a:gd name="T10" fmla="*/ 9 w 536"/>
                  <a:gd name="T11" fmla="*/ 0 h 438"/>
                  <a:gd name="T12" fmla="*/ 9 w 536"/>
                  <a:gd name="T13" fmla="*/ 1 h 438"/>
                  <a:gd name="T14" fmla="*/ 8 w 536"/>
                  <a:gd name="T15" fmla="*/ 1 h 438"/>
                  <a:gd name="T16" fmla="*/ 8 w 536"/>
                  <a:gd name="T17" fmla="*/ 1 h 438"/>
                  <a:gd name="T18" fmla="*/ 8 w 536"/>
                  <a:gd name="T19" fmla="*/ 1 h 438"/>
                  <a:gd name="T20" fmla="*/ 7 w 536"/>
                  <a:gd name="T21" fmla="*/ 1 h 438"/>
                  <a:gd name="T22" fmla="*/ 7 w 536"/>
                  <a:gd name="T23" fmla="*/ 1 h 438"/>
                  <a:gd name="T24" fmla="*/ 6 w 536"/>
                  <a:gd name="T25" fmla="*/ 1 h 438"/>
                  <a:gd name="T26" fmla="*/ 6 w 536"/>
                  <a:gd name="T27" fmla="*/ 1 h 438"/>
                  <a:gd name="T28" fmla="*/ 6 w 536"/>
                  <a:gd name="T29" fmla="*/ 1 h 438"/>
                  <a:gd name="T30" fmla="*/ 6 w 536"/>
                  <a:gd name="T31" fmla="*/ 1 h 438"/>
                  <a:gd name="T32" fmla="*/ 5 w 536"/>
                  <a:gd name="T33" fmla="*/ 0 h 438"/>
                  <a:gd name="T34" fmla="*/ 5 w 536"/>
                  <a:gd name="T35" fmla="*/ 0 h 438"/>
                  <a:gd name="T36" fmla="*/ 4 w 536"/>
                  <a:gd name="T37" fmla="*/ 0 h 438"/>
                  <a:gd name="T38" fmla="*/ 4 w 536"/>
                  <a:gd name="T39" fmla="*/ 0 h 438"/>
                  <a:gd name="T40" fmla="*/ 3 w 536"/>
                  <a:gd name="T41" fmla="*/ 0 h 438"/>
                  <a:gd name="T42" fmla="*/ 3 w 536"/>
                  <a:gd name="T43" fmla="*/ 0 h 438"/>
                  <a:gd name="T44" fmla="*/ 2 w 536"/>
                  <a:gd name="T45" fmla="*/ 0 h 438"/>
                  <a:gd name="T46" fmla="*/ 2 w 536"/>
                  <a:gd name="T47" fmla="*/ 0 h 438"/>
                  <a:gd name="T48" fmla="*/ 1 w 536"/>
                  <a:gd name="T49" fmla="*/ 0 h 438"/>
                  <a:gd name="T50" fmla="*/ 1 w 536"/>
                  <a:gd name="T51" fmla="*/ 0 h 438"/>
                  <a:gd name="T52" fmla="*/ 1 w 536"/>
                  <a:gd name="T53" fmla="*/ 0 h 438"/>
                  <a:gd name="T54" fmla="*/ 1 w 536"/>
                  <a:gd name="T55" fmla="*/ 0 h 438"/>
                  <a:gd name="T56" fmla="*/ 2 w 536"/>
                  <a:gd name="T57" fmla="*/ 0 h 438"/>
                  <a:gd name="T58" fmla="*/ 3 w 536"/>
                  <a:gd name="T59" fmla="*/ 0 h 438"/>
                  <a:gd name="T60" fmla="*/ 3 w 536"/>
                  <a:gd name="T61" fmla="*/ 0 h 438"/>
                  <a:gd name="T62" fmla="*/ 4 w 536"/>
                  <a:gd name="T63" fmla="*/ 0 h 438"/>
                  <a:gd name="T64" fmla="*/ 5 w 536"/>
                  <a:gd name="T65" fmla="*/ 0 h 438"/>
                  <a:gd name="T66" fmla="*/ 5 w 536"/>
                  <a:gd name="T67" fmla="*/ 0 h 438"/>
                  <a:gd name="T68" fmla="*/ 6 w 536"/>
                  <a:gd name="T69" fmla="*/ 0 h 438"/>
                  <a:gd name="T70" fmla="*/ 6 w 536"/>
                  <a:gd name="T71" fmla="*/ 0 h 438"/>
                  <a:gd name="T72" fmla="*/ 7 w 536"/>
                  <a:gd name="T73" fmla="*/ 0 h 438"/>
                  <a:gd name="T74" fmla="*/ 7 w 536"/>
                  <a:gd name="T75" fmla="*/ 0 h 438"/>
                  <a:gd name="T76" fmla="*/ 7 w 536"/>
                  <a:gd name="T77" fmla="*/ 0 h 438"/>
                  <a:gd name="T78" fmla="*/ 8 w 536"/>
                  <a:gd name="T79" fmla="*/ 0 h 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36"/>
                  <a:gd name="T121" fmla="*/ 0 h 438"/>
                  <a:gd name="T122" fmla="*/ 536 w 536"/>
                  <a:gd name="T123" fmla="*/ 438 h 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36" h="438">
                    <a:moveTo>
                      <a:pt x="470" y="174"/>
                    </a:moveTo>
                    <a:lnTo>
                      <a:pt x="472" y="188"/>
                    </a:lnTo>
                    <a:lnTo>
                      <a:pt x="476" y="203"/>
                    </a:lnTo>
                    <a:lnTo>
                      <a:pt x="483" y="217"/>
                    </a:lnTo>
                    <a:lnTo>
                      <a:pt x="492" y="233"/>
                    </a:lnTo>
                    <a:lnTo>
                      <a:pt x="502" y="251"/>
                    </a:lnTo>
                    <a:lnTo>
                      <a:pt x="513" y="271"/>
                    </a:lnTo>
                    <a:lnTo>
                      <a:pt x="523" y="293"/>
                    </a:lnTo>
                    <a:lnTo>
                      <a:pt x="533" y="318"/>
                    </a:lnTo>
                    <a:lnTo>
                      <a:pt x="536" y="331"/>
                    </a:lnTo>
                    <a:lnTo>
                      <a:pt x="536" y="344"/>
                    </a:lnTo>
                    <a:lnTo>
                      <a:pt x="534" y="357"/>
                    </a:lnTo>
                    <a:lnTo>
                      <a:pt x="530" y="372"/>
                    </a:lnTo>
                    <a:lnTo>
                      <a:pt x="523" y="385"/>
                    </a:lnTo>
                    <a:lnTo>
                      <a:pt x="515" y="398"/>
                    </a:lnTo>
                    <a:lnTo>
                      <a:pt x="505" y="409"/>
                    </a:lnTo>
                    <a:lnTo>
                      <a:pt x="494" y="420"/>
                    </a:lnTo>
                    <a:lnTo>
                      <a:pt x="481" y="428"/>
                    </a:lnTo>
                    <a:lnTo>
                      <a:pt x="467" y="433"/>
                    </a:lnTo>
                    <a:lnTo>
                      <a:pt x="453" y="436"/>
                    </a:lnTo>
                    <a:lnTo>
                      <a:pt x="438" y="438"/>
                    </a:lnTo>
                    <a:lnTo>
                      <a:pt x="421" y="434"/>
                    </a:lnTo>
                    <a:lnTo>
                      <a:pt x="405" y="427"/>
                    </a:lnTo>
                    <a:lnTo>
                      <a:pt x="388" y="416"/>
                    </a:lnTo>
                    <a:lnTo>
                      <a:pt x="372" y="400"/>
                    </a:lnTo>
                    <a:lnTo>
                      <a:pt x="368" y="396"/>
                    </a:lnTo>
                    <a:lnTo>
                      <a:pt x="363" y="391"/>
                    </a:lnTo>
                    <a:lnTo>
                      <a:pt x="358" y="387"/>
                    </a:lnTo>
                    <a:lnTo>
                      <a:pt x="352" y="384"/>
                    </a:lnTo>
                    <a:lnTo>
                      <a:pt x="346" y="379"/>
                    </a:lnTo>
                    <a:lnTo>
                      <a:pt x="340" y="375"/>
                    </a:lnTo>
                    <a:lnTo>
                      <a:pt x="333" y="371"/>
                    </a:lnTo>
                    <a:lnTo>
                      <a:pt x="326" y="367"/>
                    </a:lnTo>
                    <a:lnTo>
                      <a:pt x="313" y="361"/>
                    </a:lnTo>
                    <a:lnTo>
                      <a:pt x="298" y="353"/>
                    </a:lnTo>
                    <a:lnTo>
                      <a:pt x="282" y="345"/>
                    </a:lnTo>
                    <a:lnTo>
                      <a:pt x="264" y="339"/>
                    </a:lnTo>
                    <a:lnTo>
                      <a:pt x="245" y="330"/>
                    </a:lnTo>
                    <a:lnTo>
                      <a:pt x="225" y="322"/>
                    </a:lnTo>
                    <a:lnTo>
                      <a:pt x="205" y="315"/>
                    </a:lnTo>
                    <a:lnTo>
                      <a:pt x="185" y="306"/>
                    </a:lnTo>
                    <a:lnTo>
                      <a:pt x="166" y="297"/>
                    </a:lnTo>
                    <a:lnTo>
                      <a:pt x="147" y="288"/>
                    </a:lnTo>
                    <a:lnTo>
                      <a:pt x="129" y="278"/>
                    </a:lnTo>
                    <a:lnTo>
                      <a:pt x="112" y="270"/>
                    </a:lnTo>
                    <a:lnTo>
                      <a:pt x="97" y="260"/>
                    </a:lnTo>
                    <a:lnTo>
                      <a:pt x="84" y="250"/>
                    </a:lnTo>
                    <a:lnTo>
                      <a:pt x="73" y="239"/>
                    </a:lnTo>
                    <a:lnTo>
                      <a:pt x="65" y="229"/>
                    </a:lnTo>
                    <a:lnTo>
                      <a:pt x="33" y="176"/>
                    </a:lnTo>
                    <a:lnTo>
                      <a:pt x="13" y="132"/>
                    </a:lnTo>
                    <a:lnTo>
                      <a:pt x="2" y="95"/>
                    </a:lnTo>
                    <a:lnTo>
                      <a:pt x="0" y="64"/>
                    </a:lnTo>
                    <a:lnTo>
                      <a:pt x="5" y="41"/>
                    </a:lnTo>
                    <a:lnTo>
                      <a:pt x="17" y="23"/>
                    </a:lnTo>
                    <a:lnTo>
                      <a:pt x="33" y="11"/>
                    </a:lnTo>
                    <a:lnTo>
                      <a:pt x="54" y="3"/>
                    </a:lnTo>
                    <a:lnTo>
                      <a:pt x="78" y="0"/>
                    </a:lnTo>
                    <a:lnTo>
                      <a:pt x="103" y="0"/>
                    </a:lnTo>
                    <a:lnTo>
                      <a:pt x="129" y="4"/>
                    </a:lnTo>
                    <a:lnTo>
                      <a:pt x="154" y="11"/>
                    </a:lnTo>
                    <a:lnTo>
                      <a:pt x="178" y="21"/>
                    </a:lnTo>
                    <a:lnTo>
                      <a:pt x="199" y="32"/>
                    </a:lnTo>
                    <a:lnTo>
                      <a:pt x="216" y="45"/>
                    </a:lnTo>
                    <a:lnTo>
                      <a:pt x="228" y="58"/>
                    </a:lnTo>
                    <a:lnTo>
                      <a:pt x="259" y="73"/>
                    </a:lnTo>
                    <a:lnTo>
                      <a:pt x="285" y="86"/>
                    </a:lnTo>
                    <a:lnTo>
                      <a:pt x="307" y="97"/>
                    </a:lnTo>
                    <a:lnTo>
                      <a:pt x="327" y="106"/>
                    </a:lnTo>
                    <a:lnTo>
                      <a:pt x="344" y="114"/>
                    </a:lnTo>
                    <a:lnTo>
                      <a:pt x="358" y="120"/>
                    </a:lnTo>
                    <a:lnTo>
                      <a:pt x="370" y="127"/>
                    </a:lnTo>
                    <a:lnTo>
                      <a:pt x="382" y="131"/>
                    </a:lnTo>
                    <a:lnTo>
                      <a:pt x="392" y="136"/>
                    </a:lnTo>
                    <a:lnTo>
                      <a:pt x="401" y="140"/>
                    </a:lnTo>
                    <a:lnTo>
                      <a:pt x="411" y="145"/>
                    </a:lnTo>
                    <a:lnTo>
                      <a:pt x="420" y="149"/>
                    </a:lnTo>
                    <a:lnTo>
                      <a:pt x="431" y="154"/>
                    </a:lnTo>
                    <a:lnTo>
                      <a:pt x="443" y="160"/>
                    </a:lnTo>
                    <a:lnTo>
                      <a:pt x="455" y="167"/>
                    </a:lnTo>
                    <a:lnTo>
                      <a:pt x="470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3" name="Freeform 67"/>
              <p:cNvSpPr>
                <a:spLocks/>
              </p:cNvSpPr>
              <p:nvPr/>
            </p:nvSpPr>
            <p:spPr bwMode="auto">
              <a:xfrm>
                <a:off x="3093" y="1739"/>
                <a:ext cx="39" cy="49"/>
              </a:xfrm>
              <a:custGeom>
                <a:avLst/>
                <a:gdLst>
                  <a:gd name="T0" fmla="*/ 2 w 77"/>
                  <a:gd name="T1" fmla="*/ 0 h 147"/>
                  <a:gd name="T2" fmla="*/ 2 w 77"/>
                  <a:gd name="T3" fmla="*/ 0 h 147"/>
                  <a:gd name="T4" fmla="*/ 2 w 77"/>
                  <a:gd name="T5" fmla="*/ 0 h 147"/>
                  <a:gd name="T6" fmla="*/ 1 w 77"/>
                  <a:gd name="T7" fmla="*/ 0 h 147"/>
                  <a:gd name="T8" fmla="*/ 1 w 77"/>
                  <a:gd name="T9" fmla="*/ 0 h 147"/>
                  <a:gd name="T10" fmla="*/ 1 w 77"/>
                  <a:gd name="T11" fmla="*/ 0 h 147"/>
                  <a:gd name="T12" fmla="*/ 1 w 77"/>
                  <a:gd name="T13" fmla="*/ 0 h 147"/>
                  <a:gd name="T14" fmla="*/ 1 w 77"/>
                  <a:gd name="T15" fmla="*/ 0 h 147"/>
                  <a:gd name="T16" fmla="*/ 1 w 77"/>
                  <a:gd name="T17" fmla="*/ 0 h 147"/>
                  <a:gd name="T18" fmla="*/ 1 w 77"/>
                  <a:gd name="T19" fmla="*/ 0 h 147"/>
                  <a:gd name="T20" fmla="*/ 0 w 77"/>
                  <a:gd name="T21" fmla="*/ 0 h 147"/>
                  <a:gd name="T22" fmla="*/ 1 w 77"/>
                  <a:gd name="T23" fmla="*/ 0 h 147"/>
                  <a:gd name="T24" fmla="*/ 1 w 77"/>
                  <a:gd name="T25" fmla="*/ 0 h 147"/>
                  <a:gd name="T26" fmla="*/ 1 w 77"/>
                  <a:gd name="T27" fmla="*/ 0 h 147"/>
                  <a:gd name="T28" fmla="*/ 1 w 77"/>
                  <a:gd name="T29" fmla="*/ 0 h 147"/>
                  <a:gd name="T30" fmla="*/ 1 w 77"/>
                  <a:gd name="T31" fmla="*/ 0 h 147"/>
                  <a:gd name="T32" fmla="*/ 1 w 77"/>
                  <a:gd name="T33" fmla="*/ 0 h 147"/>
                  <a:gd name="T34" fmla="*/ 1 w 77"/>
                  <a:gd name="T35" fmla="*/ 0 h 147"/>
                  <a:gd name="T36" fmla="*/ 1 w 77"/>
                  <a:gd name="T37" fmla="*/ 0 h 147"/>
                  <a:gd name="T38" fmla="*/ 1 w 77"/>
                  <a:gd name="T39" fmla="*/ 0 h 147"/>
                  <a:gd name="T40" fmla="*/ 2 w 77"/>
                  <a:gd name="T41" fmla="*/ 0 h 1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47"/>
                  <a:gd name="T65" fmla="*/ 77 w 77"/>
                  <a:gd name="T66" fmla="*/ 147 h 1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47">
                    <a:moveTo>
                      <a:pt x="77" y="141"/>
                    </a:moveTo>
                    <a:lnTo>
                      <a:pt x="77" y="142"/>
                    </a:lnTo>
                    <a:lnTo>
                      <a:pt x="66" y="115"/>
                    </a:lnTo>
                    <a:lnTo>
                      <a:pt x="56" y="93"/>
                    </a:lnTo>
                    <a:lnTo>
                      <a:pt x="45" y="73"/>
                    </a:lnTo>
                    <a:lnTo>
                      <a:pt x="35" y="55"/>
                    </a:lnTo>
                    <a:lnTo>
                      <a:pt x="26" y="40"/>
                    </a:lnTo>
                    <a:lnTo>
                      <a:pt x="19" y="25"/>
                    </a:lnTo>
                    <a:lnTo>
                      <a:pt x="16" y="1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7" y="32"/>
                    </a:lnTo>
                    <a:lnTo>
                      <a:pt x="14" y="46"/>
                    </a:lnTo>
                    <a:lnTo>
                      <a:pt x="23" y="64"/>
                    </a:lnTo>
                    <a:lnTo>
                      <a:pt x="33" y="81"/>
                    </a:lnTo>
                    <a:lnTo>
                      <a:pt x="44" y="100"/>
                    </a:lnTo>
                    <a:lnTo>
                      <a:pt x="54" y="122"/>
                    </a:lnTo>
                    <a:lnTo>
                      <a:pt x="63" y="146"/>
                    </a:lnTo>
                    <a:lnTo>
                      <a:pt x="63" y="147"/>
                    </a:lnTo>
                    <a:lnTo>
                      <a:pt x="77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4" name="Freeform 68"/>
              <p:cNvSpPr>
                <a:spLocks/>
              </p:cNvSpPr>
              <p:nvPr/>
            </p:nvSpPr>
            <p:spPr bwMode="auto">
              <a:xfrm>
                <a:off x="3046" y="1786"/>
                <a:ext cx="88" cy="43"/>
              </a:xfrm>
              <a:custGeom>
                <a:avLst/>
                <a:gdLst>
                  <a:gd name="T0" fmla="*/ 0 w 176"/>
                  <a:gd name="T1" fmla="*/ 0 h 130"/>
                  <a:gd name="T2" fmla="*/ 0 w 176"/>
                  <a:gd name="T3" fmla="*/ 0 h 130"/>
                  <a:gd name="T4" fmla="*/ 1 w 176"/>
                  <a:gd name="T5" fmla="*/ 0 h 130"/>
                  <a:gd name="T6" fmla="*/ 1 w 176"/>
                  <a:gd name="T7" fmla="*/ 0 h 130"/>
                  <a:gd name="T8" fmla="*/ 1 w 176"/>
                  <a:gd name="T9" fmla="*/ 0 h 130"/>
                  <a:gd name="T10" fmla="*/ 2 w 176"/>
                  <a:gd name="T11" fmla="*/ 0 h 130"/>
                  <a:gd name="T12" fmla="*/ 2 w 176"/>
                  <a:gd name="T13" fmla="*/ 0 h 130"/>
                  <a:gd name="T14" fmla="*/ 2 w 176"/>
                  <a:gd name="T15" fmla="*/ 0 h 130"/>
                  <a:gd name="T16" fmla="*/ 2 w 176"/>
                  <a:gd name="T17" fmla="*/ 0 h 130"/>
                  <a:gd name="T18" fmla="*/ 3 w 176"/>
                  <a:gd name="T19" fmla="*/ 0 h 130"/>
                  <a:gd name="T20" fmla="*/ 3 w 176"/>
                  <a:gd name="T21" fmla="*/ 0 h 130"/>
                  <a:gd name="T22" fmla="*/ 3 w 176"/>
                  <a:gd name="T23" fmla="*/ 0 h 130"/>
                  <a:gd name="T24" fmla="*/ 3 w 176"/>
                  <a:gd name="T25" fmla="*/ 0 h 130"/>
                  <a:gd name="T26" fmla="*/ 3 w 176"/>
                  <a:gd name="T27" fmla="*/ 0 h 130"/>
                  <a:gd name="T28" fmla="*/ 3 w 176"/>
                  <a:gd name="T29" fmla="*/ 0 h 130"/>
                  <a:gd name="T30" fmla="*/ 3 w 176"/>
                  <a:gd name="T31" fmla="*/ 0 h 130"/>
                  <a:gd name="T32" fmla="*/ 3 w 176"/>
                  <a:gd name="T33" fmla="*/ 0 h 130"/>
                  <a:gd name="T34" fmla="*/ 3 w 176"/>
                  <a:gd name="T35" fmla="*/ 0 h 130"/>
                  <a:gd name="T36" fmla="*/ 3 w 176"/>
                  <a:gd name="T37" fmla="*/ 0 h 130"/>
                  <a:gd name="T38" fmla="*/ 3 w 176"/>
                  <a:gd name="T39" fmla="*/ 0 h 130"/>
                  <a:gd name="T40" fmla="*/ 3 w 176"/>
                  <a:gd name="T41" fmla="*/ 0 h 130"/>
                  <a:gd name="T42" fmla="*/ 3 w 176"/>
                  <a:gd name="T43" fmla="*/ 0 h 130"/>
                  <a:gd name="T44" fmla="*/ 3 w 176"/>
                  <a:gd name="T45" fmla="*/ 0 h 130"/>
                  <a:gd name="T46" fmla="*/ 3 w 176"/>
                  <a:gd name="T47" fmla="*/ 0 h 130"/>
                  <a:gd name="T48" fmla="*/ 3 w 176"/>
                  <a:gd name="T49" fmla="*/ 0 h 130"/>
                  <a:gd name="T50" fmla="*/ 3 w 176"/>
                  <a:gd name="T51" fmla="*/ 0 h 130"/>
                  <a:gd name="T52" fmla="*/ 2 w 176"/>
                  <a:gd name="T53" fmla="*/ 0 h 130"/>
                  <a:gd name="T54" fmla="*/ 2 w 176"/>
                  <a:gd name="T55" fmla="*/ 0 h 130"/>
                  <a:gd name="T56" fmla="*/ 2 w 176"/>
                  <a:gd name="T57" fmla="*/ 0 h 130"/>
                  <a:gd name="T58" fmla="*/ 2 w 176"/>
                  <a:gd name="T59" fmla="*/ 0 h 130"/>
                  <a:gd name="T60" fmla="*/ 2 w 176"/>
                  <a:gd name="T61" fmla="*/ 0 h 130"/>
                  <a:gd name="T62" fmla="*/ 1 w 176"/>
                  <a:gd name="T63" fmla="*/ 0 h 130"/>
                  <a:gd name="T64" fmla="*/ 1 w 176"/>
                  <a:gd name="T65" fmla="*/ 0 h 130"/>
                  <a:gd name="T66" fmla="*/ 1 w 176"/>
                  <a:gd name="T67" fmla="*/ 0 h 130"/>
                  <a:gd name="T68" fmla="*/ 1 w 176"/>
                  <a:gd name="T69" fmla="*/ 0 h 130"/>
                  <a:gd name="T70" fmla="*/ 1 w 176"/>
                  <a:gd name="T71" fmla="*/ 0 h 130"/>
                  <a:gd name="T72" fmla="*/ 0 w 176"/>
                  <a:gd name="T73" fmla="*/ 0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130"/>
                  <a:gd name="T113" fmla="*/ 176 w 176"/>
                  <a:gd name="T114" fmla="*/ 130 h 1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130">
                    <a:moveTo>
                      <a:pt x="0" y="91"/>
                    </a:moveTo>
                    <a:lnTo>
                      <a:pt x="0" y="91"/>
                    </a:lnTo>
                    <a:lnTo>
                      <a:pt x="17" y="107"/>
                    </a:lnTo>
                    <a:lnTo>
                      <a:pt x="35" y="118"/>
                    </a:lnTo>
                    <a:lnTo>
                      <a:pt x="52" y="127"/>
                    </a:lnTo>
                    <a:lnTo>
                      <a:pt x="71" y="130"/>
                    </a:lnTo>
                    <a:lnTo>
                      <a:pt x="87" y="129"/>
                    </a:lnTo>
                    <a:lnTo>
                      <a:pt x="102" y="126"/>
                    </a:lnTo>
                    <a:lnTo>
                      <a:pt x="117" y="119"/>
                    </a:lnTo>
                    <a:lnTo>
                      <a:pt x="131" y="112"/>
                    </a:lnTo>
                    <a:lnTo>
                      <a:pt x="143" y="100"/>
                    </a:lnTo>
                    <a:lnTo>
                      <a:pt x="153" y="87"/>
                    </a:lnTo>
                    <a:lnTo>
                      <a:pt x="162" y="74"/>
                    </a:lnTo>
                    <a:lnTo>
                      <a:pt x="169" y="60"/>
                    </a:lnTo>
                    <a:lnTo>
                      <a:pt x="174" y="45"/>
                    </a:lnTo>
                    <a:lnTo>
                      <a:pt x="176" y="30"/>
                    </a:lnTo>
                    <a:lnTo>
                      <a:pt x="176" y="15"/>
                    </a:lnTo>
                    <a:lnTo>
                      <a:pt x="173" y="0"/>
                    </a:lnTo>
                    <a:lnTo>
                      <a:pt x="159" y="6"/>
                    </a:lnTo>
                    <a:lnTo>
                      <a:pt x="162" y="17"/>
                    </a:lnTo>
                    <a:lnTo>
                      <a:pt x="162" y="28"/>
                    </a:lnTo>
                    <a:lnTo>
                      <a:pt x="160" y="40"/>
                    </a:lnTo>
                    <a:lnTo>
                      <a:pt x="157" y="53"/>
                    </a:lnTo>
                    <a:lnTo>
                      <a:pt x="150" y="66"/>
                    </a:lnTo>
                    <a:lnTo>
                      <a:pt x="143" y="79"/>
                    </a:lnTo>
                    <a:lnTo>
                      <a:pt x="133" y="89"/>
                    </a:lnTo>
                    <a:lnTo>
                      <a:pt x="123" y="98"/>
                    </a:lnTo>
                    <a:lnTo>
                      <a:pt x="111" y="106"/>
                    </a:lnTo>
                    <a:lnTo>
                      <a:pt x="98" y="111"/>
                    </a:lnTo>
                    <a:lnTo>
                      <a:pt x="85" y="114"/>
                    </a:lnTo>
                    <a:lnTo>
                      <a:pt x="71" y="115"/>
                    </a:lnTo>
                    <a:lnTo>
                      <a:pt x="56" y="112"/>
                    </a:lnTo>
                    <a:lnTo>
                      <a:pt x="41" y="105"/>
                    </a:lnTo>
                    <a:lnTo>
                      <a:pt x="25" y="94"/>
                    </a:lnTo>
                    <a:lnTo>
                      <a:pt x="10" y="80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5" name="Freeform 69"/>
              <p:cNvSpPr>
                <a:spLocks/>
              </p:cNvSpPr>
              <p:nvPr/>
            </p:nvSpPr>
            <p:spPr bwMode="auto">
              <a:xfrm>
                <a:off x="3023" y="1801"/>
                <a:ext cx="28" cy="15"/>
              </a:xfrm>
              <a:custGeom>
                <a:avLst/>
                <a:gdLst>
                  <a:gd name="T0" fmla="*/ 0 w 54"/>
                  <a:gd name="T1" fmla="*/ 0 h 45"/>
                  <a:gd name="T2" fmla="*/ 0 w 54"/>
                  <a:gd name="T3" fmla="*/ 0 h 45"/>
                  <a:gd name="T4" fmla="*/ 1 w 54"/>
                  <a:gd name="T5" fmla="*/ 0 h 45"/>
                  <a:gd name="T6" fmla="*/ 1 w 54"/>
                  <a:gd name="T7" fmla="*/ 0 h 45"/>
                  <a:gd name="T8" fmla="*/ 1 w 54"/>
                  <a:gd name="T9" fmla="*/ 0 h 45"/>
                  <a:gd name="T10" fmla="*/ 1 w 54"/>
                  <a:gd name="T11" fmla="*/ 0 h 45"/>
                  <a:gd name="T12" fmla="*/ 1 w 54"/>
                  <a:gd name="T13" fmla="*/ 0 h 45"/>
                  <a:gd name="T14" fmla="*/ 1 w 54"/>
                  <a:gd name="T15" fmla="*/ 0 h 45"/>
                  <a:gd name="T16" fmla="*/ 1 w 54"/>
                  <a:gd name="T17" fmla="*/ 0 h 45"/>
                  <a:gd name="T18" fmla="*/ 1 w 54"/>
                  <a:gd name="T19" fmla="*/ 0 h 45"/>
                  <a:gd name="T20" fmla="*/ 1 w 54"/>
                  <a:gd name="T21" fmla="*/ 0 h 45"/>
                  <a:gd name="T22" fmla="*/ 1 w 54"/>
                  <a:gd name="T23" fmla="*/ 0 h 45"/>
                  <a:gd name="T24" fmla="*/ 1 w 54"/>
                  <a:gd name="T25" fmla="*/ 0 h 45"/>
                  <a:gd name="T26" fmla="*/ 1 w 54"/>
                  <a:gd name="T27" fmla="*/ 0 h 45"/>
                  <a:gd name="T28" fmla="*/ 1 w 54"/>
                  <a:gd name="T29" fmla="*/ 0 h 45"/>
                  <a:gd name="T30" fmla="*/ 1 w 54"/>
                  <a:gd name="T31" fmla="*/ 0 h 45"/>
                  <a:gd name="T32" fmla="*/ 1 w 54"/>
                  <a:gd name="T33" fmla="*/ 0 h 45"/>
                  <a:gd name="T34" fmla="*/ 1 w 54"/>
                  <a:gd name="T35" fmla="*/ 0 h 45"/>
                  <a:gd name="T36" fmla="*/ 1 w 54"/>
                  <a:gd name="T37" fmla="*/ 0 h 45"/>
                  <a:gd name="T38" fmla="*/ 1 w 54"/>
                  <a:gd name="T39" fmla="*/ 0 h 45"/>
                  <a:gd name="T40" fmla="*/ 0 w 54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45"/>
                  <a:gd name="T65" fmla="*/ 54 w 54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45">
                    <a:moveTo>
                      <a:pt x="0" y="13"/>
                    </a:moveTo>
                    <a:lnTo>
                      <a:pt x="0" y="13"/>
                    </a:lnTo>
                    <a:lnTo>
                      <a:pt x="7" y="16"/>
                    </a:lnTo>
                    <a:lnTo>
                      <a:pt x="13" y="21"/>
                    </a:lnTo>
                    <a:lnTo>
                      <a:pt x="19" y="25"/>
                    </a:lnTo>
                    <a:lnTo>
                      <a:pt x="25" y="29"/>
                    </a:lnTo>
                    <a:lnTo>
                      <a:pt x="31" y="33"/>
                    </a:lnTo>
                    <a:lnTo>
                      <a:pt x="36" y="36"/>
                    </a:lnTo>
                    <a:lnTo>
                      <a:pt x="40" y="40"/>
                    </a:lnTo>
                    <a:lnTo>
                      <a:pt x="44" y="45"/>
                    </a:lnTo>
                    <a:lnTo>
                      <a:pt x="54" y="34"/>
                    </a:lnTo>
                    <a:lnTo>
                      <a:pt x="50" y="29"/>
                    </a:lnTo>
                    <a:lnTo>
                      <a:pt x="44" y="25"/>
                    </a:lnTo>
                    <a:lnTo>
                      <a:pt x="39" y="20"/>
                    </a:lnTo>
                    <a:lnTo>
                      <a:pt x="33" y="16"/>
                    </a:lnTo>
                    <a:lnTo>
                      <a:pt x="27" y="12"/>
                    </a:lnTo>
                    <a:lnTo>
                      <a:pt x="21" y="7"/>
                    </a:lnTo>
                    <a:lnTo>
                      <a:pt x="13" y="3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6" name="Freeform 70"/>
              <p:cNvSpPr>
                <a:spLocks/>
              </p:cNvSpPr>
              <p:nvPr/>
            </p:nvSpPr>
            <p:spPr bwMode="auto">
              <a:xfrm>
                <a:off x="2891" y="1756"/>
                <a:ext cx="135" cy="49"/>
              </a:xfrm>
              <a:custGeom>
                <a:avLst/>
                <a:gdLst>
                  <a:gd name="T0" fmla="*/ 0 w 271"/>
                  <a:gd name="T1" fmla="*/ 0 h 149"/>
                  <a:gd name="T2" fmla="*/ 0 w 271"/>
                  <a:gd name="T3" fmla="*/ 0 h 149"/>
                  <a:gd name="T4" fmla="*/ 0 w 271"/>
                  <a:gd name="T5" fmla="*/ 0 h 149"/>
                  <a:gd name="T6" fmla="*/ 0 w 271"/>
                  <a:gd name="T7" fmla="*/ 0 h 149"/>
                  <a:gd name="T8" fmla="*/ 0 w 271"/>
                  <a:gd name="T9" fmla="*/ 0 h 149"/>
                  <a:gd name="T10" fmla="*/ 0 w 271"/>
                  <a:gd name="T11" fmla="*/ 0 h 149"/>
                  <a:gd name="T12" fmla="*/ 1 w 271"/>
                  <a:gd name="T13" fmla="*/ 0 h 149"/>
                  <a:gd name="T14" fmla="*/ 1 w 271"/>
                  <a:gd name="T15" fmla="*/ 0 h 149"/>
                  <a:gd name="T16" fmla="*/ 1 w 271"/>
                  <a:gd name="T17" fmla="*/ 0 h 149"/>
                  <a:gd name="T18" fmla="*/ 1 w 271"/>
                  <a:gd name="T19" fmla="*/ 0 h 149"/>
                  <a:gd name="T20" fmla="*/ 2 w 271"/>
                  <a:gd name="T21" fmla="*/ 0 h 149"/>
                  <a:gd name="T22" fmla="*/ 2 w 271"/>
                  <a:gd name="T23" fmla="*/ 0 h 149"/>
                  <a:gd name="T24" fmla="*/ 2 w 271"/>
                  <a:gd name="T25" fmla="*/ 0 h 149"/>
                  <a:gd name="T26" fmla="*/ 3 w 271"/>
                  <a:gd name="T27" fmla="*/ 0 h 149"/>
                  <a:gd name="T28" fmla="*/ 3 w 271"/>
                  <a:gd name="T29" fmla="*/ 0 h 149"/>
                  <a:gd name="T30" fmla="*/ 3 w 271"/>
                  <a:gd name="T31" fmla="*/ 0 h 149"/>
                  <a:gd name="T32" fmla="*/ 3 w 271"/>
                  <a:gd name="T33" fmla="*/ 0 h 149"/>
                  <a:gd name="T34" fmla="*/ 4 w 271"/>
                  <a:gd name="T35" fmla="*/ 0 h 149"/>
                  <a:gd name="T36" fmla="*/ 4 w 271"/>
                  <a:gd name="T37" fmla="*/ 0 h 149"/>
                  <a:gd name="T38" fmla="*/ 4 w 271"/>
                  <a:gd name="T39" fmla="*/ 0 h 149"/>
                  <a:gd name="T40" fmla="*/ 3 w 271"/>
                  <a:gd name="T41" fmla="*/ 0 h 149"/>
                  <a:gd name="T42" fmla="*/ 3 w 271"/>
                  <a:gd name="T43" fmla="*/ 0 h 149"/>
                  <a:gd name="T44" fmla="*/ 3 w 271"/>
                  <a:gd name="T45" fmla="*/ 0 h 149"/>
                  <a:gd name="T46" fmla="*/ 2 w 271"/>
                  <a:gd name="T47" fmla="*/ 0 h 149"/>
                  <a:gd name="T48" fmla="*/ 2 w 271"/>
                  <a:gd name="T49" fmla="*/ 0 h 149"/>
                  <a:gd name="T50" fmla="*/ 2 w 271"/>
                  <a:gd name="T51" fmla="*/ 0 h 149"/>
                  <a:gd name="T52" fmla="*/ 2 w 271"/>
                  <a:gd name="T53" fmla="*/ 0 h 149"/>
                  <a:gd name="T54" fmla="*/ 1 w 271"/>
                  <a:gd name="T55" fmla="*/ 0 h 149"/>
                  <a:gd name="T56" fmla="*/ 1 w 271"/>
                  <a:gd name="T57" fmla="*/ 0 h 149"/>
                  <a:gd name="T58" fmla="*/ 1 w 271"/>
                  <a:gd name="T59" fmla="*/ 0 h 149"/>
                  <a:gd name="T60" fmla="*/ 0 w 271"/>
                  <a:gd name="T61" fmla="*/ 0 h 149"/>
                  <a:gd name="T62" fmla="*/ 0 w 271"/>
                  <a:gd name="T63" fmla="*/ 0 h 149"/>
                  <a:gd name="T64" fmla="*/ 0 w 271"/>
                  <a:gd name="T65" fmla="*/ 0 h 149"/>
                  <a:gd name="T66" fmla="*/ 0 w 271"/>
                  <a:gd name="T67" fmla="*/ 0 h 149"/>
                  <a:gd name="T68" fmla="*/ 0 w 271"/>
                  <a:gd name="T69" fmla="*/ 0 h 149"/>
                  <a:gd name="T70" fmla="*/ 0 w 271"/>
                  <a:gd name="T71" fmla="*/ 0 h 149"/>
                  <a:gd name="T72" fmla="*/ 0 w 271"/>
                  <a:gd name="T73" fmla="*/ 0 h 1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1"/>
                  <a:gd name="T112" fmla="*/ 0 h 149"/>
                  <a:gd name="T113" fmla="*/ 271 w 271"/>
                  <a:gd name="T114" fmla="*/ 149 h 1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1" h="149">
                    <a:moveTo>
                      <a:pt x="0" y="8"/>
                    </a:moveTo>
                    <a:lnTo>
                      <a:pt x="0" y="8"/>
                    </a:lnTo>
                    <a:lnTo>
                      <a:pt x="10" y="19"/>
                    </a:lnTo>
                    <a:lnTo>
                      <a:pt x="22" y="30"/>
                    </a:lnTo>
                    <a:lnTo>
                      <a:pt x="35" y="41"/>
                    </a:lnTo>
                    <a:lnTo>
                      <a:pt x="51" y="51"/>
                    </a:lnTo>
                    <a:lnTo>
                      <a:pt x="68" y="60"/>
                    </a:lnTo>
                    <a:lnTo>
                      <a:pt x="86" y="70"/>
                    </a:lnTo>
                    <a:lnTo>
                      <a:pt x="105" y="79"/>
                    </a:lnTo>
                    <a:lnTo>
                      <a:pt x="124" y="87"/>
                    </a:lnTo>
                    <a:lnTo>
                      <a:pt x="145" y="97"/>
                    </a:lnTo>
                    <a:lnTo>
                      <a:pt x="165" y="105"/>
                    </a:lnTo>
                    <a:lnTo>
                      <a:pt x="183" y="112"/>
                    </a:lnTo>
                    <a:lnTo>
                      <a:pt x="204" y="122"/>
                    </a:lnTo>
                    <a:lnTo>
                      <a:pt x="222" y="128"/>
                    </a:lnTo>
                    <a:lnTo>
                      <a:pt x="237" y="135"/>
                    </a:lnTo>
                    <a:lnTo>
                      <a:pt x="252" y="142"/>
                    </a:lnTo>
                    <a:lnTo>
                      <a:pt x="265" y="149"/>
                    </a:lnTo>
                    <a:lnTo>
                      <a:pt x="271" y="136"/>
                    </a:lnTo>
                    <a:lnTo>
                      <a:pt x="258" y="129"/>
                    </a:lnTo>
                    <a:lnTo>
                      <a:pt x="243" y="122"/>
                    </a:lnTo>
                    <a:lnTo>
                      <a:pt x="226" y="113"/>
                    </a:lnTo>
                    <a:lnTo>
                      <a:pt x="208" y="106"/>
                    </a:lnTo>
                    <a:lnTo>
                      <a:pt x="190" y="98"/>
                    </a:lnTo>
                    <a:lnTo>
                      <a:pt x="169" y="90"/>
                    </a:lnTo>
                    <a:lnTo>
                      <a:pt x="149" y="82"/>
                    </a:lnTo>
                    <a:lnTo>
                      <a:pt x="130" y="74"/>
                    </a:lnTo>
                    <a:lnTo>
                      <a:pt x="111" y="66"/>
                    </a:lnTo>
                    <a:lnTo>
                      <a:pt x="92" y="57"/>
                    </a:lnTo>
                    <a:lnTo>
                      <a:pt x="74" y="47"/>
                    </a:lnTo>
                    <a:lnTo>
                      <a:pt x="57" y="38"/>
                    </a:lnTo>
                    <a:lnTo>
                      <a:pt x="43" y="28"/>
                    </a:lnTo>
                    <a:lnTo>
                      <a:pt x="30" y="19"/>
                    </a:lnTo>
                    <a:lnTo>
                      <a:pt x="20" y="8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7" name="Freeform 71"/>
              <p:cNvSpPr>
                <a:spLocks/>
              </p:cNvSpPr>
              <p:nvPr/>
            </p:nvSpPr>
            <p:spPr bwMode="auto">
              <a:xfrm>
                <a:off x="2859" y="1678"/>
                <a:ext cx="120" cy="80"/>
              </a:xfrm>
              <a:custGeom>
                <a:avLst/>
                <a:gdLst>
                  <a:gd name="T0" fmla="*/ 3 w 241"/>
                  <a:gd name="T1" fmla="*/ 0 h 241"/>
                  <a:gd name="T2" fmla="*/ 3 w 241"/>
                  <a:gd name="T3" fmla="*/ 0 h 241"/>
                  <a:gd name="T4" fmla="*/ 3 w 241"/>
                  <a:gd name="T5" fmla="*/ 0 h 241"/>
                  <a:gd name="T6" fmla="*/ 3 w 241"/>
                  <a:gd name="T7" fmla="*/ 0 h 241"/>
                  <a:gd name="T8" fmla="*/ 2 w 241"/>
                  <a:gd name="T9" fmla="*/ 0 h 241"/>
                  <a:gd name="T10" fmla="*/ 2 w 241"/>
                  <a:gd name="T11" fmla="*/ 0 h 241"/>
                  <a:gd name="T12" fmla="*/ 2 w 241"/>
                  <a:gd name="T13" fmla="*/ 0 h 241"/>
                  <a:gd name="T14" fmla="*/ 1 w 241"/>
                  <a:gd name="T15" fmla="*/ 0 h 241"/>
                  <a:gd name="T16" fmla="*/ 1 w 241"/>
                  <a:gd name="T17" fmla="*/ 0 h 241"/>
                  <a:gd name="T18" fmla="*/ 0 w 241"/>
                  <a:gd name="T19" fmla="*/ 0 h 241"/>
                  <a:gd name="T20" fmla="*/ 0 w 241"/>
                  <a:gd name="T21" fmla="*/ 0 h 241"/>
                  <a:gd name="T22" fmla="*/ 0 w 241"/>
                  <a:gd name="T23" fmla="*/ 0 h 241"/>
                  <a:gd name="T24" fmla="*/ 0 w 241"/>
                  <a:gd name="T25" fmla="*/ 0 h 241"/>
                  <a:gd name="T26" fmla="*/ 0 w 241"/>
                  <a:gd name="T27" fmla="*/ 0 h 241"/>
                  <a:gd name="T28" fmla="*/ 0 w 241"/>
                  <a:gd name="T29" fmla="*/ 0 h 241"/>
                  <a:gd name="T30" fmla="*/ 0 w 241"/>
                  <a:gd name="T31" fmla="*/ 0 h 241"/>
                  <a:gd name="T32" fmla="*/ 0 w 241"/>
                  <a:gd name="T33" fmla="*/ 0 h 241"/>
                  <a:gd name="T34" fmla="*/ 1 w 241"/>
                  <a:gd name="T35" fmla="*/ 0 h 241"/>
                  <a:gd name="T36" fmla="*/ 1 w 241"/>
                  <a:gd name="T37" fmla="*/ 0 h 241"/>
                  <a:gd name="T38" fmla="*/ 0 w 241"/>
                  <a:gd name="T39" fmla="*/ 0 h 241"/>
                  <a:gd name="T40" fmla="*/ 0 w 241"/>
                  <a:gd name="T41" fmla="*/ 0 h 241"/>
                  <a:gd name="T42" fmla="*/ 0 w 241"/>
                  <a:gd name="T43" fmla="*/ 0 h 241"/>
                  <a:gd name="T44" fmla="*/ 0 w 241"/>
                  <a:gd name="T45" fmla="*/ 0 h 241"/>
                  <a:gd name="T46" fmla="*/ 0 w 241"/>
                  <a:gd name="T47" fmla="*/ 0 h 241"/>
                  <a:gd name="T48" fmla="*/ 0 w 241"/>
                  <a:gd name="T49" fmla="*/ 0 h 241"/>
                  <a:gd name="T50" fmla="*/ 0 w 241"/>
                  <a:gd name="T51" fmla="*/ 0 h 241"/>
                  <a:gd name="T52" fmla="*/ 0 w 241"/>
                  <a:gd name="T53" fmla="*/ 0 h 241"/>
                  <a:gd name="T54" fmla="*/ 1 w 241"/>
                  <a:gd name="T55" fmla="*/ 0 h 241"/>
                  <a:gd name="T56" fmla="*/ 1 w 241"/>
                  <a:gd name="T57" fmla="*/ 0 h 241"/>
                  <a:gd name="T58" fmla="*/ 2 w 241"/>
                  <a:gd name="T59" fmla="*/ 0 h 241"/>
                  <a:gd name="T60" fmla="*/ 2 w 241"/>
                  <a:gd name="T61" fmla="*/ 0 h 241"/>
                  <a:gd name="T62" fmla="*/ 2 w 241"/>
                  <a:gd name="T63" fmla="*/ 0 h 241"/>
                  <a:gd name="T64" fmla="*/ 3 w 241"/>
                  <a:gd name="T65" fmla="*/ 0 h 241"/>
                  <a:gd name="T66" fmla="*/ 3 w 241"/>
                  <a:gd name="T67" fmla="*/ 0 h 241"/>
                  <a:gd name="T68" fmla="*/ 3 w 241"/>
                  <a:gd name="T69" fmla="*/ 0 h 241"/>
                  <a:gd name="T70" fmla="*/ 3 w 241"/>
                  <a:gd name="T71" fmla="*/ 0 h 241"/>
                  <a:gd name="T72" fmla="*/ 3 w 241"/>
                  <a:gd name="T73" fmla="*/ 0 h 241"/>
                  <a:gd name="T74" fmla="*/ 3 w 241"/>
                  <a:gd name="T75" fmla="*/ 0 h 241"/>
                  <a:gd name="T76" fmla="*/ 3 w 241"/>
                  <a:gd name="T77" fmla="*/ 0 h 241"/>
                  <a:gd name="T78" fmla="*/ 3 w 241"/>
                  <a:gd name="T79" fmla="*/ 0 h 2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1"/>
                  <a:gd name="T121" fmla="*/ 0 h 241"/>
                  <a:gd name="T122" fmla="*/ 241 w 241"/>
                  <a:gd name="T123" fmla="*/ 241 h 24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1" h="241">
                    <a:moveTo>
                      <a:pt x="238" y="59"/>
                    </a:moveTo>
                    <a:lnTo>
                      <a:pt x="241" y="61"/>
                    </a:lnTo>
                    <a:lnTo>
                      <a:pt x="227" y="47"/>
                    </a:lnTo>
                    <a:lnTo>
                      <a:pt x="210" y="33"/>
                    </a:lnTo>
                    <a:lnTo>
                      <a:pt x="188" y="22"/>
                    </a:lnTo>
                    <a:lnTo>
                      <a:pt x="163" y="11"/>
                    </a:lnTo>
                    <a:lnTo>
                      <a:pt x="137" y="4"/>
                    </a:lnTo>
                    <a:lnTo>
                      <a:pt x="111" y="0"/>
                    </a:lnTo>
                    <a:lnTo>
                      <a:pt x="85" y="0"/>
                    </a:lnTo>
                    <a:lnTo>
                      <a:pt x="59" y="3"/>
                    </a:lnTo>
                    <a:lnTo>
                      <a:pt x="37" y="12"/>
                    </a:lnTo>
                    <a:lnTo>
                      <a:pt x="19" y="25"/>
                    </a:lnTo>
                    <a:lnTo>
                      <a:pt x="6" y="46"/>
                    </a:lnTo>
                    <a:lnTo>
                      <a:pt x="0" y="72"/>
                    </a:lnTo>
                    <a:lnTo>
                      <a:pt x="2" y="104"/>
                    </a:lnTo>
                    <a:lnTo>
                      <a:pt x="14" y="144"/>
                    </a:lnTo>
                    <a:lnTo>
                      <a:pt x="34" y="189"/>
                    </a:lnTo>
                    <a:lnTo>
                      <a:pt x="65" y="241"/>
                    </a:lnTo>
                    <a:lnTo>
                      <a:pt x="78" y="233"/>
                    </a:lnTo>
                    <a:lnTo>
                      <a:pt x="46" y="180"/>
                    </a:lnTo>
                    <a:lnTo>
                      <a:pt x="26" y="137"/>
                    </a:lnTo>
                    <a:lnTo>
                      <a:pt x="16" y="102"/>
                    </a:lnTo>
                    <a:lnTo>
                      <a:pt x="14" y="72"/>
                    </a:lnTo>
                    <a:lnTo>
                      <a:pt x="18" y="53"/>
                    </a:lnTo>
                    <a:lnTo>
                      <a:pt x="29" y="36"/>
                    </a:lnTo>
                    <a:lnTo>
                      <a:pt x="43" y="25"/>
                    </a:lnTo>
                    <a:lnTo>
                      <a:pt x="63" y="19"/>
                    </a:lnTo>
                    <a:lnTo>
                      <a:pt x="85" y="15"/>
                    </a:lnTo>
                    <a:lnTo>
                      <a:pt x="109" y="15"/>
                    </a:lnTo>
                    <a:lnTo>
                      <a:pt x="135" y="20"/>
                    </a:lnTo>
                    <a:lnTo>
                      <a:pt x="159" y="26"/>
                    </a:lnTo>
                    <a:lnTo>
                      <a:pt x="182" y="35"/>
                    </a:lnTo>
                    <a:lnTo>
                      <a:pt x="202" y="46"/>
                    </a:lnTo>
                    <a:lnTo>
                      <a:pt x="219" y="58"/>
                    </a:lnTo>
                    <a:lnTo>
                      <a:pt x="229" y="70"/>
                    </a:lnTo>
                    <a:lnTo>
                      <a:pt x="232" y="72"/>
                    </a:lnTo>
                    <a:lnTo>
                      <a:pt x="229" y="70"/>
                    </a:lnTo>
                    <a:lnTo>
                      <a:pt x="230" y="72"/>
                    </a:lnTo>
                    <a:lnTo>
                      <a:pt x="232" y="72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8" name="Freeform 72"/>
              <p:cNvSpPr>
                <a:spLocks/>
              </p:cNvSpPr>
              <p:nvPr/>
            </p:nvSpPr>
            <p:spPr bwMode="auto">
              <a:xfrm>
                <a:off x="2975" y="1698"/>
                <a:ext cx="125" cy="43"/>
              </a:xfrm>
              <a:custGeom>
                <a:avLst/>
                <a:gdLst>
                  <a:gd name="T0" fmla="*/ 3 w 252"/>
                  <a:gd name="T1" fmla="*/ 0 h 130"/>
                  <a:gd name="T2" fmla="*/ 3 w 252"/>
                  <a:gd name="T3" fmla="*/ 0 h 130"/>
                  <a:gd name="T4" fmla="*/ 3 w 252"/>
                  <a:gd name="T5" fmla="*/ 0 h 130"/>
                  <a:gd name="T6" fmla="*/ 3 w 252"/>
                  <a:gd name="T7" fmla="*/ 0 h 130"/>
                  <a:gd name="T8" fmla="*/ 3 w 252"/>
                  <a:gd name="T9" fmla="*/ 0 h 130"/>
                  <a:gd name="T10" fmla="*/ 3 w 252"/>
                  <a:gd name="T11" fmla="*/ 0 h 130"/>
                  <a:gd name="T12" fmla="*/ 2 w 252"/>
                  <a:gd name="T13" fmla="*/ 0 h 130"/>
                  <a:gd name="T14" fmla="*/ 2 w 252"/>
                  <a:gd name="T15" fmla="*/ 0 h 130"/>
                  <a:gd name="T16" fmla="*/ 2 w 252"/>
                  <a:gd name="T17" fmla="*/ 0 h 130"/>
                  <a:gd name="T18" fmla="*/ 2 w 252"/>
                  <a:gd name="T19" fmla="*/ 0 h 130"/>
                  <a:gd name="T20" fmla="*/ 2 w 252"/>
                  <a:gd name="T21" fmla="*/ 0 h 130"/>
                  <a:gd name="T22" fmla="*/ 2 w 252"/>
                  <a:gd name="T23" fmla="*/ 0 h 130"/>
                  <a:gd name="T24" fmla="*/ 1 w 252"/>
                  <a:gd name="T25" fmla="*/ 0 h 130"/>
                  <a:gd name="T26" fmla="*/ 1 w 252"/>
                  <a:gd name="T27" fmla="*/ 0 h 130"/>
                  <a:gd name="T28" fmla="*/ 1 w 252"/>
                  <a:gd name="T29" fmla="*/ 0 h 130"/>
                  <a:gd name="T30" fmla="*/ 0 w 252"/>
                  <a:gd name="T31" fmla="*/ 0 h 130"/>
                  <a:gd name="T32" fmla="*/ 0 w 252"/>
                  <a:gd name="T33" fmla="*/ 0 h 130"/>
                  <a:gd name="T34" fmla="*/ 0 w 252"/>
                  <a:gd name="T35" fmla="*/ 0 h 130"/>
                  <a:gd name="T36" fmla="*/ 0 w 252"/>
                  <a:gd name="T37" fmla="*/ 0 h 130"/>
                  <a:gd name="T38" fmla="*/ 0 w 252"/>
                  <a:gd name="T39" fmla="*/ 0 h 130"/>
                  <a:gd name="T40" fmla="*/ 0 w 252"/>
                  <a:gd name="T41" fmla="*/ 0 h 130"/>
                  <a:gd name="T42" fmla="*/ 1 w 252"/>
                  <a:gd name="T43" fmla="*/ 0 h 130"/>
                  <a:gd name="T44" fmla="*/ 1 w 252"/>
                  <a:gd name="T45" fmla="*/ 0 h 130"/>
                  <a:gd name="T46" fmla="*/ 1 w 252"/>
                  <a:gd name="T47" fmla="*/ 0 h 130"/>
                  <a:gd name="T48" fmla="*/ 2 w 252"/>
                  <a:gd name="T49" fmla="*/ 0 h 130"/>
                  <a:gd name="T50" fmla="*/ 2 w 252"/>
                  <a:gd name="T51" fmla="*/ 0 h 130"/>
                  <a:gd name="T52" fmla="*/ 2 w 252"/>
                  <a:gd name="T53" fmla="*/ 0 h 130"/>
                  <a:gd name="T54" fmla="*/ 2 w 252"/>
                  <a:gd name="T55" fmla="*/ 0 h 130"/>
                  <a:gd name="T56" fmla="*/ 2 w 252"/>
                  <a:gd name="T57" fmla="*/ 0 h 130"/>
                  <a:gd name="T58" fmla="*/ 2 w 252"/>
                  <a:gd name="T59" fmla="*/ 0 h 130"/>
                  <a:gd name="T60" fmla="*/ 2 w 252"/>
                  <a:gd name="T61" fmla="*/ 0 h 130"/>
                  <a:gd name="T62" fmla="*/ 3 w 252"/>
                  <a:gd name="T63" fmla="*/ 0 h 130"/>
                  <a:gd name="T64" fmla="*/ 3 w 252"/>
                  <a:gd name="T65" fmla="*/ 0 h 130"/>
                  <a:gd name="T66" fmla="*/ 3 w 252"/>
                  <a:gd name="T67" fmla="*/ 0 h 130"/>
                  <a:gd name="T68" fmla="*/ 3 w 252"/>
                  <a:gd name="T69" fmla="*/ 0 h 130"/>
                  <a:gd name="T70" fmla="*/ 3 w 252"/>
                  <a:gd name="T71" fmla="*/ 0 h 130"/>
                  <a:gd name="T72" fmla="*/ 3 w 252"/>
                  <a:gd name="T73" fmla="*/ 0 h 130"/>
                  <a:gd name="T74" fmla="*/ 3 w 252"/>
                  <a:gd name="T75" fmla="*/ 0 h 130"/>
                  <a:gd name="T76" fmla="*/ 3 w 252"/>
                  <a:gd name="T77" fmla="*/ 0 h 130"/>
                  <a:gd name="T78" fmla="*/ 3 w 252"/>
                  <a:gd name="T79" fmla="*/ 0 h 1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2"/>
                  <a:gd name="T121" fmla="*/ 0 h 130"/>
                  <a:gd name="T122" fmla="*/ 252 w 252"/>
                  <a:gd name="T123" fmla="*/ 130 h 1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2" h="130">
                    <a:moveTo>
                      <a:pt x="252" y="123"/>
                    </a:moveTo>
                    <a:lnTo>
                      <a:pt x="248" y="117"/>
                    </a:lnTo>
                    <a:lnTo>
                      <a:pt x="233" y="109"/>
                    </a:lnTo>
                    <a:lnTo>
                      <a:pt x="221" y="102"/>
                    </a:lnTo>
                    <a:lnTo>
                      <a:pt x="209" y="97"/>
                    </a:lnTo>
                    <a:lnTo>
                      <a:pt x="198" y="91"/>
                    </a:lnTo>
                    <a:lnTo>
                      <a:pt x="189" y="87"/>
                    </a:lnTo>
                    <a:lnTo>
                      <a:pt x="179" y="83"/>
                    </a:lnTo>
                    <a:lnTo>
                      <a:pt x="170" y="78"/>
                    </a:lnTo>
                    <a:lnTo>
                      <a:pt x="159" y="73"/>
                    </a:lnTo>
                    <a:lnTo>
                      <a:pt x="148" y="69"/>
                    </a:lnTo>
                    <a:lnTo>
                      <a:pt x="136" y="63"/>
                    </a:lnTo>
                    <a:lnTo>
                      <a:pt x="122" y="56"/>
                    </a:lnTo>
                    <a:lnTo>
                      <a:pt x="105" y="49"/>
                    </a:lnTo>
                    <a:lnTo>
                      <a:pt x="85" y="40"/>
                    </a:lnTo>
                    <a:lnTo>
                      <a:pt x="63" y="29"/>
                    </a:lnTo>
                    <a:lnTo>
                      <a:pt x="37" y="16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31" y="29"/>
                    </a:lnTo>
                    <a:lnTo>
                      <a:pt x="57" y="42"/>
                    </a:lnTo>
                    <a:lnTo>
                      <a:pt x="79" y="53"/>
                    </a:lnTo>
                    <a:lnTo>
                      <a:pt x="99" y="62"/>
                    </a:lnTo>
                    <a:lnTo>
                      <a:pt x="116" y="69"/>
                    </a:lnTo>
                    <a:lnTo>
                      <a:pt x="130" y="76"/>
                    </a:lnTo>
                    <a:lnTo>
                      <a:pt x="142" y="83"/>
                    </a:lnTo>
                    <a:lnTo>
                      <a:pt x="155" y="88"/>
                    </a:lnTo>
                    <a:lnTo>
                      <a:pt x="164" y="91"/>
                    </a:lnTo>
                    <a:lnTo>
                      <a:pt x="173" y="96"/>
                    </a:lnTo>
                    <a:lnTo>
                      <a:pt x="183" y="100"/>
                    </a:lnTo>
                    <a:lnTo>
                      <a:pt x="192" y="105"/>
                    </a:lnTo>
                    <a:lnTo>
                      <a:pt x="203" y="110"/>
                    </a:lnTo>
                    <a:lnTo>
                      <a:pt x="215" y="116"/>
                    </a:lnTo>
                    <a:lnTo>
                      <a:pt x="227" y="122"/>
                    </a:lnTo>
                    <a:lnTo>
                      <a:pt x="242" y="130"/>
                    </a:lnTo>
                    <a:lnTo>
                      <a:pt x="238" y="123"/>
                    </a:lnTo>
                    <a:lnTo>
                      <a:pt x="252" y="123"/>
                    </a:lnTo>
                    <a:lnTo>
                      <a:pt x="252" y="119"/>
                    </a:lnTo>
                    <a:lnTo>
                      <a:pt x="248" y="117"/>
                    </a:lnTo>
                    <a:lnTo>
                      <a:pt x="25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79" name="Freeform 73"/>
              <p:cNvSpPr>
                <a:spLocks/>
              </p:cNvSpPr>
              <p:nvPr/>
            </p:nvSpPr>
            <p:spPr bwMode="auto">
              <a:xfrm>
                <a:off x="2986" y="1648"/>
                <a:ext cx="115" cy="128"/>
              </a:xfrm>
              <a:custGeom>
                <a:avLst/>
                <a:gdLst>
                  <a:gd name="T0" fmla="*/ 3 w 230"/>
                  <a:gd name="T1" fmla="*/ 0 h 383"/>
                  <a:gd name="T2" fmla="*/ 3 w 230"/>
                  <a:gd name="T3" fmla="*/ 0 h 383"/>
                  <a:gd name="T4" fmla="*/ 3 w 230"/>
                  <a:gd name="T5" fmla="*/ 0 h 383"/>
                  <a:gd name="T6" fmla="*/ 3 w 230"/>
                  <a:gd name="T7" fmla="*/ 0 h 383"/>
                  <a:gd name="T8" fmla="*/ 3 w 230"/>
                  <a:gd name="T9" fmla="*/ 0 h 383"/>
                  <a:gd name="T10" fmla="*/ 3 w 230"/>
                  <a:gd name="T11" fmla="*/ 0 h 383"/>
                  <a:gd name="T12" fmla="*/ 3 w 230"/>
                  <a:gd name="T13" fmla="*/ 0 h 383"/>
                  <a:gd name="T14" fmla="*/ 3 w 230"/>
                  <a:gd name="T15" fmla="*/ 0 h 383"/>
                  <a:gd name="T16" fmla="*/ 4 w 230"/>
                  <a:gd name="T17" fmla="*/ 0 h 383"/>
                  <a:gd name="T18" fmla="*/ 4 w 230"/>
                  <a:gd name="T19" fmla="*/ 0 h 383"/>
                  <a:gd name="T20" fmla="*/ 4 w 230"/>
                  <a:gd name="T21" fmla="*/ 0 h 383"/>
                  <a:gd name="T22" fmla="*/ 4 w 230"/>
                  <a:gd name="T23" fmla="*/ 0 h 383"/>
                  <a:gd name="T24" fmla="*/ 4 w 230"/>
                  <a:gd name="T25" fmla="*/ 1 h 383"/>
                  <a:gd name="T26" fmla="*/ 4 w 230"/>
                  <a:gd name="T27" fmla="*/ 1 h 383"/>
                  <a:gd name="T28" fmla="*/ 3 w 230"/>
                  <a:gd name="T29" fmla="*/ 1 h 383"/>
                  <a:gd name="T30" fmla="*/ 3 w 230"/>
                  <a:gd name="T31" fmla="*/ 1 h 383"/>
                  <a:gd name="T32" fmla="*/ 2 w 230"/>
                  <a:gd name="T33" fmla="*/ 1 h 383"/>
                  <a:gd name="T34" fmla="*/ 2 w 230"/>
                  <a:gd name="T35" fmla="*/ 0 h 383"/>
                  <a:gd name="T36" fmla="*/ 2 w 230"/>
                  <a:gd name="T37" fmla="*/ 0 h 383"/>
                  <a:gd name="T38" fmla="*/ 1 w 230"/>
                  <a:gd name="T39" fmla="*/ 0 h 383"/>
                  <a:gd name="T40" fmla="*/ 1 w 230"/>
                  <a:gd name="T41" fmla="*/ 0 h 383"/>
                  <a:gd name="T42" fmla="*/ 1 w 230"/>
                  <a:gd name="T43" fmla="*/ 0 h 383"/>
                  <a:gd name="T44" fmla="*/ 1 w 230"/>
                  <a:gd name="T45" fmla="*/ 0 h 383"/>
                  <a:gd name="T46" fmla="*/ 1 w 230"/>
                  <a:gd name="T47" fmla="*/ 0 h 383"/>
                  <a:gd name="T48" fmla="*/ 1 w 230"/>
                  <a:gd name="T49" fmla="*/ 0 h 383"/>
                  <a:gd name="T50" fmla="*/ 1 w 230"/>
                  <a:gd name="T51" fmla="*/ 0 h 383"/>
                  <a:gd name="T52" fmla="*/ 1 w 230"/>
                  <a:gd name="T53" fmla="*/ 0 h 383"/>
                  <a:gd name="T54" fmla="*/ 1 w 230"/>
                  <a:gd name="T55" fmla="*/ 0 h 383"/>
                  <a:gd name="T56" fmla="*/ 1 w 230"/>
                  <a:gd name="T57" fmla="*/ 0 h 383"/>
                  <a:gd name="T58" fmla="*/ 1 w 230"/>
                  <a:gd name="T59" fmla="*/ 0 h 383"/>
                  <a:gd name="T60" fmla="*/ 2 w 230"/>
                  <a:gd name="T61" fmla="*/ 0 h 383"/>
                  <a:gd name="T62" fmla="*/ 2 w 230"/>
                  <a:gd name="T63" fmla="*/ 0 h 383"/>
                  <a:gd name="T64" fmla="*/ 3 w 230"/>
                  <a:gd name="T65" fmla="*/ 0 h 3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0"/>
                  <a:gd name="T100" fmla="*/ 0 h 383"/>
                  <a:gd name="T101" fmla="*/ 230 w 230"/>
                  <a:gd name="T102" fmla="*/ 383 h 3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0" h="383">
                    <a:moveTo>
                      <a:pt x="150" y="29"/>
                    </a:moveTo>
                    <a:lnTo>
                      <a:pt x="150" y="43"/>
                    </a:lnTo>
                    <a:lnTo>
                      <a:pt x="151" y="57"/>
                    </a:lnTo>
                    <a:lnTo>
                      <a:pt x="151" y="70"/>
                    </a:lnTo>
                    <a:lnTo>
                      <a:pt x="152" y="85"/>
                    </a:lnTo>
                    <a:lnTo>
                      <a:pt x="154" y="98"/>
                    </a:lnTo>
                    <a:lnTo>
                      <a:pt x="156" y="110"/>
                    </a:lnTo>
                    <a:lnTo>
                      <a:pt x="158" y="123"/>
                    </a:lnTo>
                    <a:lnTo>
                      <a:pt x="160" y="135"/>
                    </a:lnTo>
                    <a:lnTo>
                      <a:pt x="163" y="147"/>
                    </a:lnTo>
                    <a:lnTo>
                      <a:pt x="165" y="158"/>
                    </a:lnTo>
                    <a:lnTo>
                      <a:pt x="169" y="170"/>
                    </a:lnTo>
                    <a:lnTo>
                      <a:pt x="172" y="181"/>
                    </a:lnTo>
                    <a:lnTo>
                      <a:pt x="176" y="193"/>
                    </a:lnTo>
                    <a:lnTo>
                      <a:pt x="182" y="204"/>
                    </a:lnTo>
                    <a:lnTo>
                      <a:pt x="186" y="215"/>
                    </a:lnTo>
                    <a:lnTo>
                      <a:pt x="191" y="226"/>
                    </a:lnTo>
                    <a:lnTo>
                      <a:pt x="198" y="241"/>
                    </a:lnTo>
                    <a:lnTo>
                      <a:pt x="204" y="257"/>
                    </a:lnTo>
                    <a:lnTo>
                      <a:pt x="211" y="274"/>
                    </a:lnTo>
                    <a:lnTo>
                      <a:pt x="217" y="291"/>
                    </a:lnTo>
                    <a:lnTo>
                      <a:pt x="222" y="308"/>
                    </a:lnTo>
                    <a:lnTo>
                      <a:pt x="226" y="326"/>
                    </a:lnTo>
                    <a:lnTo>
                      <a:pt x="229" y="341"/>
                    </a:lnTo>
                    <a:lnTo>
                      <a:pt x="230" y="357"/>
                    </a:lnTo>
                    <a:lnTo>
                      <a:pt x="221" y="370"/>
                    </a:lnTo>
                    <a:lnTo>
                      <a:pt x="209" y="379"/>
                    </a:lnTo>
                    <a:lnTo>
                      <a:pt x="195" y="382"/>
                    </a:lnTo>
                    <a:lnTo>
                      <a:pt x="178" y="383"/>
                    </a:lnTo>
                    <a:lnTo>
                      <a:pt x="162" y="381"/>
                    </a:lnTo>
                    <a:lnTo>
                      <a:pt x="145" y="376"/>
                    </a:lnTo>
                    <a:lnTo>
                      <a:pt x="129" y="371"/>
                    </a:lnTo>
                    <a:lnTo>
                      <a:pt x="114" y="364"/>
                    </a:lnTo>
                    <a:lnTo>
                      <a:pt x="95" y="367"/>
                    </a:lnTo>
                    <a:lnTo>
                      <a:pt x="82" y="362"/>
                    </a:lnTo>
                    <a:lnTo>
                      <a:pt x="74" y="355"/>
                    </a:lnTo>
                    <a:lnTo>
                      <a:pt x="69" y="344"/>
                    </a:lnTo>
                    <a:lnTo>
                      <a:pt x="65" y="331"/>
                    </a:lnTo>
                    <a:lnTo>
                      <a:pt x="63" y="319"/>
                    </a:lnTo>
                    <a:lnTo>
                      <a:pt x="59" y="307"/>
                    </a:lnTo>
                    <a:lnTo>
                      <a:pt x="53" y="297"/>
                    </a:lnTo>
                    <a:lnTo>
                      <a:pt x="53" y="280"/>
                    </a:lnTo>
                    <a:lnTo>
                      <a:pt x="51" y="261"/>
                    </a:lnTo>
                    <a:lnTo>
                      <a:pt x="50" y="244"/>
                    </a:lnTo>
                    <a:lnTo>
                      <a:pt x="47" y="225"/>
                    </a:lnTo>
                    <a:lnTo>
                      <a:pt x="44" y="207"/>
                    </a:lnTo>
                    <a:lnTo>
                      <a:pt x="41" y="190"/>
                    </a:lnTo>
                    <a:lnTo>
                      <a:pt x="37" y="171"/>
                    </a:lnTo>
                    <a:lnTo>
                      <a:pt x="33" y="154"/>
                    </a:lnTo>
                    <a:lnTo>
                      <a:pt x="29" y="136"/>
                    </a:lnTo>
                    <a:lnTo>
                      <a:pt x="25" y="117"/>
                    </a:lnTo>
                    <a:lnTo>
                      <a:pt x="20" y="100"/>
                    </a:lnTo>
                    <a:lnTo>
                      <a:pt x="16" y="82"/>
                    </a:lnTo>
                    <a:lnTo>
                      <a:pt x="12" y="64"/>
                    </a:lnTo>
                    <a:lnTo>
                      <a:pt x="7" y="46"/>
                    </a:lnTo>
                    <a:lnTo>
                      <a:pt x="4" y="27"/>
                    </a:lnTo>
                    <a:lnTo>
                      <a:pt x="0" y="10"/>
                    </a:lnTo>
                    <a:lnTo>
                      <a:pt x="14" y="7"/>
                    </a:lnTo>
                    <a:lnTo>
                      <a:pt x="29" y="4"/>
                    </a:lnTo>
                    <a:lnTo>
                      <a:pt x="45" y="2"/>
                    </a:lnTo>
                    <a:lnTo>
                      <a:pt x="62" y="1"/>
                    </a:lnTo>
                    <a:lnTo>
                      <a:pt x="78" y="0"/>
                    </a:lnTo>
                    <a:lnTo>
                      <a:pt x="94" y="0"/>
                    </a:lnTo>
                    <a:lnTo>
                      <a:pt x="109" y="0"/>
                    </a:lnTo>
                    <a:lnTo>
                      <a:pt x="123" y="0"/>
                    </a:lnTo>
                    <a:lnTo>
                      <a:pt x="150" y="2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0" name="Freeform 74"/>
              <p:cNvSpPr>
                <a:spLocks/>
              </p:cNvSpPr>
              <p:nvPr/>
            </p:nvSpPr>
            <p:spPr bwMode="auto">
              <a:xfrm>
                <a:off x="3058" y="1658"/>
                <a:ext cx="26" cy="66"/>
              </a:xfrm>
              <a:custGeom>
                <a:avLst/>
                <a:gdLst>
                  <a:gd name="T0" fmla="*/ 0 w 54"/>
                  <a:gd name="T1" fmla="*/ 0 h 200"/>
                  <a:gd name="T2" fmla="*/ 0 w 54"/>
                  <a:gd name="T3" fmla="*/ 0 h 200"/>
                  <a:gd name="T4" fmla="*/ 0 w 54"/>
                  <a:gd name="T5" fmla="*/ 0 h 200"/>
                  <a:gd name="T6" fmla="*/ 0 w 54"/>
                  <a:gd name="T7" fmla="*/ 0 h 200"/>
                  <a:gd name="T8" fmla="*/ 0 w 54"/>
                  <a:gd name="T9" fmla="*/ 0 h 200"/>
                  <a:gd name="T10" fmla="*/ 0 w 54"/>
                  <a:gd name="T11" fmla="*/ 0 h 200"/>
                  <a:gd name="T12" fmla="*/ 0 w 54"/>
                  <a:gd name="T13" fmla="*/ 0 h 200"/>
                  <a:gd name="T14" fmla="*/ 0 w 54"/>
                  <a:gd name="T15" fmla="*/ 0 h 200"/>
                  <a:gd name="T16" fmla="*/ 0 w 54"/>
                  <a:gd name="T17" fmla="*/ 0 h 200"/>
                  <a:gd name="T18" fmla="*/ 0 w 54"/>
                  <a:gd name="T19" fmla="*/ 0 h 200"/>
                  <a:gd name="T20" fmla="*/ 0 w 54"/>
                  <a:gd name="T21" fmla="*/ 0 h 200"/>
                  <a:gd name="T22" fmla="*/ 0 w 54"/>
                  <a:gd name="T23" fmla="*/ 0 h 200"/>
                  <a:gd name="T24" fmla="*/ 0 w 54"/>
                  <a:gd name="T25" fmla="*/ 0 h 200"/>
                  <a:gd name="T26" fmla="*/ 0 w 54"/>
                  <a:gd name="T27" fmla="*/ 0 h 200"/>
                  <a:gd name="T28" fmla="*/ 0 w 54"/>
                  <a:gd name="T29" fmla="*/ 0 h 200"/>
                  <a:gd name="T30" fmla="*/ 0 w 54"/>
                  <a:gd name="T31" fmla="*/ 0 h 200"/>
                  <a:gd name="T32" fmla="*/ 0 w 54"/>
                  <a:gd name="T33" fmla="*/ 0 h 200"/>
                  <a:gd name="T34" fmla="*/ 0 w 54"/>
                  <a:gd name="T35" fmla="*/ 0 h 200"/>
                  <a:gd name="T36" fmla="*/ 0 w 54"/>
                  <a:gd name="T37" fmla="*/ 0 h 200"/>
                  <a:gd name="T38" fmla="*/ 0 w 54"/>
                  <a:gd name="T39" fmla="*/ 0 h 200"/>
                  <a:gd name="T40" fmla="*/ 0 w 54"/>
                  <a:gd name="T41" fmla="*/ 0 h 200"/>
                  <a:gd name="T42" fmla="*/ 0 w 54"/>
                  <a:gd name="T43" fmla="*/ 0 h 200"/>
                  <a:gd name="T44" fmla="*/ 0 w 54"/>
                  <a:gd name="T45" fmla="*/ 0 h 200"/>
                  <a:gd name="T46" fmla="*/ 0 w 54"/>
                  <a:gd name="T47" fmla="*/ 0 h 200"/>
                  <a:gd name="T48" fmla="*/ 0 w 54"/>
                  <a:gd name="T49" fmla="*/ 0 h 200"/>
                  <a:gd name="T50" fmla="*/ 0 w 54"/>
                  <a:gd name="T51" fmla="*/ 0 h 200"/>
                  <a:gd name="T52" fmla="*/ 0 w 54"/>
                  <a:gd name="T53" fmla="*/ 0 h 200"/>
                  <a:gd name="T54" fmla="*/ 0 w 54"/>
                  <a:gd name="T55" fmla="*/ 0 h 200"/>
                  <a:gd name="T56" fmla="*/ 0 w 54"/>
                  <a:gd name="T57" fmla="*/ 0 h 200"/>
                  <a:gd name="T58" fmla="*/ 0 w 54"/>
                  <a:gd name="T59" fmla="*/ 0 h 200"/>
                  <a:gd name="T60" fmla="*/ 0 w 54"/>
                  <a:gd name="T61" fmla="*/ 0 h 200"/>
                  <a:gd name="T62" fmla="*/ 0 w 54"/>
                  <a:gd name="T63" fmla="*/ 0 h 200"/>
                  <a:gd name="T64" fmla="*/ 0 w 54"/>
                  <a:gd name="T65" fmla="*/ 0 h 200"/>
                  <a:gd name="T66" fmla="*/ 0 w 54"/>
                  <a:gd name="T67" fmla="*/ 0 h 200"/>
                  <a:gd name="T68" fmla="*/ 0 w 54"/>
                  <a:gd name="T69" fmla="*/ 0 h 200"/>
                  <a:gd name="T70" fmla="*/ 0 w 54"/>
                  <a:gd name="T71" fmla="*/ 0 h 200"/>
                  <a:gd name="T72" fmla="*/ 0 w 54"/>
                  <a:gd name="T73" fmla="*/ 0 h 20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200"/>
                  <a:gd name="T113" fmla="*/ 54 w 54"/>
                  <a:gd name="T114" fmla="*/ 200 h 20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200">
                    <a:moveTo>
                      <a:pt x="54" y="194"/>
                    </a:moveTo>
                    <a:lnTo>
                      <a:pt x="54" y="194"/>
                    </a:lnTo>
                    <a:lnTo>
                      <a:pt x="49" y="183"/>
                    </a:lnTo>
                    <a:lnTo>
                      <a:pt x="45" y="172"/>
                    </a:lnTo>
                    <a:lnTo>
                      <a:pt x="40" y="161"/>
                    </a:lnTo>
                    <a:lnTo>
                      <a:pt x="37" y="150"/>
                    </a:lnTo>
                    <a:lnTo>
                      <a:pt x="33" y="139"/>
                    </a:lnTo>
                    <a:lnTo>
                      <a:pt x="29" y="127"/>
                    </a:lnTo>
                    <a:lnTo>
                      <a:pt x="27" y="116"/>
                    </a:lnTo>
                    <a:lnTo>
                      <a:pt x="24" y="104"/>
                    </a:lnTo>
                    <a:lnTo>
                      <a:pt x="22" y="93"/>
                    </a:lnTo>
                    <a:lnTo>
                      <a:pt x="20" y="80"/>
                    </a:lnTo>
                    <a:lnTo>
                      <a:pt x="18" y="68"/>
                    </a:lnTo>
                    <a:lnTo>
                      <a:pt x="16" y="54"/>
                    </a:lnTo>
                    <a:lnTo>
                      <a:pt x="15" y="41"/>
                    </a:lnTo>
                    <a:lnTo>
                      <a:pt x="15" y="28"/>
                    </a:lnTo>
                    <a:lnTo>
                      <a:pt x="14" y="1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1" y="28"/>
                    </a:lnTo>
                    <a:lnTo>
                      <a:pt x="1" y="41"/>
                    </a:lnTo>
                    <a:lnTo>
                      <a:pt x="2" y="57"/>
                    </a:lnTo>
                    <a:lnTo>
                      <a:pt x="4" y="70"/>
                    </a:lnTo>
                    <a:lnTo>
                      <a:pt x="6" y="82"/>
                    </a:lnTo>
                    <a:lnTo>
                      <a:pt x="8" y="95"/>
                    </a:lnTo>
                    <a:lnTo>
                      <a:pt x="10" y="108"/>
                    </a:lnTo>
                    <a:lnTo>
                      <a:pt x="13" y="120"/>
                    </a:lnTo>
                    <a:lnTo>
                      <a:pt x="15" y="131"/>
                    </a:lnTo>
                    <a:lnTo>
                      <a:pt x="19" y="143"/>
                    </a:lnTo>
                    <a:lnTo>
                      <a:pt x="22" y="154"/>
                    </a:lnTo>
                    <a:lnTo>
                      <a:pt x="27" y="167"/>
                    </a:lnTo>
                    <a:lnTo>
                      <a:pt x="32" y="178"/>
                    </a:lnTo>
                    <a:lnTo>
                      <a:pt x="37" y="189"/>
                    </a:lnTo>
                    <a:lnTo>
                      <a:pt x="42" y="200"/>
                    </a:lnTo>
                    <a:lnTo>
                      <a:pt x="54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1" name="Freeform 75"/>
              <p:cNvSpPr>
                <a:spLocks/>
              </p:cNvSpPr>
              <p:nvPr/>
            </p:nvSpPr>
            <p:spPr bwMode="auto">
              <a:xfrm>
                <a:off x="3078" y="1722"/>
                <a:ext cx="26" cy="46"/>
              </a:xfrm>
              <a:custGeom>
                <a:avLst/>
                <a:gdLst>
                  <a:gd name="T0" fmla="*/ 1 w 52"/>
                  <a:gd name="T1" fmla="*/ 0 h 137"/>
                  <a:gd name="T2" fmla="*/ 1 w 52"/>
                  <a:gd name="T3" fmla="*/ 0 h 137"/>
                  <a:gd name="T4" fmla="*/ 1 w 52"/>
                  <a:gd name="T5" fmla="*/ 0 h 137"/>
                  <a:gd name="T6" fmla="*/ 1 w 52"/>
                  <a:gd name="T7" fmla="*/ 0 h 137"/>
                  <a:gd name="T8" fmla="*/ 1 w 52"/>
                  <a:gd name="T9" fmla="*/ 0 h 137"/>
                  <a:gd name="T10" fmla="*/ 1 w 52"/>
                  <a:gd name="T11" fmla="*/ 0 h 137"/>
                  <a:gd name="T12" fmla="*/ 1 w 52"/>
                  <a:gd name="T13" fmla="*/ 0 h 137"/>
                  <a:gd name="T14" fmla="*/ 1 w 52"/>
                  <a:gd name="T15" fmla="*/ 0 h 137"/>
                  <a:gd name="T16" fmla="*/ 1 w 52"/>
                  <a:gd name="T17" fmla="*/ 0 h 137"/>
                  <a:gd name="T18" fmla="*/ 1 w 52"/>
                  <a:gd name="T19" fmla="*/ 0 h 137"/>
                  <a:gd name="T20" fmla="*/ 0 w 52"/>
                  <a:gd name="T21" fmla="*/ 0 h 137"/>
                  <a:gd name="T22" fmla="*/ 1 w 52"/>
                  <a:gd name="T23" fmla="*/ 0 h 137"/>
                  <a:gd name="T24" fmla="*/ 1 w 52"/>
                  <a:gd name="T25" fmla="*/ 0 h 137"/>
                  <a:gd name="T26" fmla="*/ 1 w 52"/>
                  <a:gd name="T27" fmla="*/ 0 h 137"/>
                  <a:gd name="T28" fmla="*/ 1 w 52"/>
                  <a:gd name="T29" fmla="*/ 0 h 137"/>
                  <a:gd name="T30" fmla="*/ 1 w 52"/>
                  <a:gd name="T31" fmla="*/ 0 h 137"/>
                  <a:gd name="T32" fmla="*/ 1 w 52"/>
                  <a:gd name="T33" fmla="*/ 0 h 137"/>
                  <a:gd name="T34" fmla="*/ 1 w 52"/>
                  <a:gd name="T35" fmla="*/ 0 h 137"/>
                  <a:gd name="T36" fmla="*/ 1 w 52"/>
                  <a:gd name="T37" fmla="*/ 0 h 137"/>
                  <a:gd name="T38" fmla="*/ 1 w 52"/>
                  <a:gd name="T39" fmla="*/ 0 h 137"/>
                  <a:gd name="T40" fmla="*/ 1 w 52"/>
                  <a:gd name="T41" fmla="*/ 0 h 137"/>
                  <a:gd name="T42" fmla="*/ 1 w 52"/>
                  <a:gd name="T43" fmla="*/ 0 h 137"/>
                  <a:gd name="T44" fmla="*/ 1 w 52"/>
                  <a:gd name="T45" fmla="*/ 0 h 137"/>
                  <a:gd name="T46" fmla="*/ 1 w 52"/>
                  <a:gd name="T47" fmla="*/ 0 h 1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137"/>
                  <a:gd name="T74" fmla="*/ 52 w 52"/>
                  <a:gd name="T75" fmla="*/ 137 h 1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137">
                    <a:moveTo>
                      <a:pt x="51" y="137"/>
                    </a:moveTo>
                    <a:lnTo>
                      <a:pt x="52" y="134"/>
                    </a:lnTo>
                    <a:lnTo>
                      <a:pt x="51" y="117"/>
                    </a:lnTo>
                    <a:lnTo>
                      <a:pt x="48" y="101"/>
                    </a:lnTo>
                    <a:lnTo>
                      <a:pt x="44" y="83"/>
                    </a:lnTo>
                    <a:lnTo>
                      <a:pt x="39" y="66"/>
                    </a:lnTo>
                    <a:lnTo>
                      <a:pt x="32" y="48"/>
                    </a:lnTo>
                    <a:lnTo>
                      <a:pt x="25" y="31"/>
                    </a:lnTo>
                    <a:lnTo>
                      <a:pt x="19" y="15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7" y="22"/>
                    </a:lnTo>
                    <a:lnTo>
                      <a:pt x="13" y="37"/>
                    </a:lnTo>
                    <a:lnTo>
                      <a:pt x="20" y="55"/>
                    </a:lnTo>
                    <a:lnTo>
                      <a:pt x="25" y="70"/>
                    </a:lnTo>
                    <a:lnTo>
                      <a:pt x="30" y="88"/>
                    </a:lnTo>
                    <a:lnTo>
                      <a:pt x="34" y="105"/>
                    </a:lnTo>
                    <a:lnTo>
                      <a:pt x="37" y="119"/>
                    </a:lnTo>
                    <a:lnTo>
                      <a:pt x="38" y="134"/>
                    </a:lnTo>
                    <a:lnTo>
                      <a:pt x="39" y="130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1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2" name="Freeform 76"/>
              <p:cNvSpPr>
                <a:spLocks/>
              </p:cNvSpPr>
              <p:nvPr/>
            </p:nvSpPr>
            <p:spPr bwMode="auto">
              <a:xfrm>
                <a:off x="3042" y="1766"/>
                <a:ext cx="62" cy="12"/>
              </a:xfrm>
              <a:custGeom>
                <a:avLst/>
                <a:gdLst>
                  <a:gd name="T0" fmla="*/ 0 w 125"/>
                  <a:gd name="T1" fmla="*/ 0 h 38"/>
                  <a:gd name="T2" fmla="*/ 0 w 125"/>
                  <a:gd name="T3" fmla="*/ 0 h 38"/>
                  <a:gd name="T4" fmla="*/ 0 w 125"/>
                  <a:gd name="T5" fmla="*/ 0 h 38"/>
                  <a:gd name="T6" fmla="*/ 0 w 125"/>
                  <a:gd name="T7" fmla="*/ 0 h 38"/>
                  <a:gd name="T8" fmla="*/ 0 w 125"/>
                  <a:gd name="T9" fmla="*/ 0 h 38"/>
                  <a:gd name="T10" fmla="*/ 1 w 125"/>
                  <a:gd name="T11" fmla="*/ 0 h 38"/>
                  <a:gd name="T12" fmla="*/ 1 w 125"/>
                  <a:gd name="T13" fmla="*/ 0 h 38"/>
                  <a:gd name="T14" fmla="*/ 1 w 125"/>
                  <a:gd name="T15" fmla="*/ 0 h 38"/>
                  <a:gd name="T16" fmla="*/ 1 w 125"/>
                  <a:gd name="T17" fmla="*/ 0 h 38"/>
                  <a:gd name="T18" fmla="*/ 1 w 125"/>
                  <a:gd name="T19" fmla="*/ 0 h 38"/>
                  <a:gd name="T20" fmla="*/ 1 w 125"/>
                  <a:gd name="T21" fmla="*/ 0 h 38"/>
                  <a:gd name="T22" fmla="*/ 1 w 125"/>
                  <a:gd name="T23" fmla="*/ 0 h 38"/>
                  <a:gd name="T24" fmla="*/ 1 w 125"/>
                  <a:gd name="T25" fmla="*/ 0 h 38"/>
                  <a:gd name="T26" fmla="*/ 1 w 125"/>
                  <a:gd name="T27" fmla="*/ 0 h 38"/>
                  <a:gd name="T28" fmla="*/ 1 w 125"/>
                  <a:gd name="T29" fmla="*/ 0 h 38"/>
                  <a:gd name="T30" fmla="*/ 0 w 125"/>
                  <a:gd name="T31" fmla="*/ 0 h 38"/>
                  <a:gd name="T32" fmla="*/ 0 w 125"/>
                  <a:gd name="T33" fmla="*/ 0 h 38"/>
                  <a:gd name="T34" fmla="*/ 0 w 125"/>
                  <a:gd name="T35" fmla="*/ 0 h 38"/>
                  <a:gd name="T36" fmla="*/ 0 w 125"/>
                  <a:gd name="T37" fmla="*/ 0 h 38"/>
                  <a:gd name="T38" fmla="*/ 0 w 125"/>
                  <a:gd name="T39" fmla="*/ 0 h 38"/>
                  <a:gd name="T40" fmla="*/ 0 w 125"/>
                  <a:gd name="T41" fmla="*/ 0 h 38"/>
                  <a:gd name="T42" fmla="*/ 0 w 125"/>
                  <a:gd name="T43" fmla="*/ 0 h 38"/>
                  <a:gd name="T44" fmla="*/ 0 w 125"/>
                  <a:gd name="T45" fmla="*/ 0 h 38"/>
                  <a:gd name="T46" fmla="*/ 0 w 125"/>
                  <a:gd name="T47" fmla="*/ 0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5"/>
                  <a:gd name="T73" fmla="*/ 0 h 38"/>
                  <a:gd name="T74" fmla="*/ 125 w 125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5" h="38">
                    <a:moveTo>
                      <a:pt x="4" y="19"/>
                    </a:moveTo>
                    <a:lnTo>
                      <a:pt x="0" y="18"/>
                    </a:lnTo>
                    <a:lnTo>
                      <a:pt x="16" y="26"/>
                    </a:lnTo>
                    <a:lnTo>
                      <a:pt x="32" y="31"/>
                    </a:lnTo>
                    <a:lnTo>
                      <a:pt x="50" y="36"/>
                    </a:lnTo>
                    <a:lnTo>
                      <a:pt x="67" y="38"/>
                    </a:lnTo>
                    <a:lnTo>
                      <a:pt x="85" y="37"/>
                    </a:lnTo>
                    <a:lnTo>
                      <a:pt x="101" y="32"/>
                    </a:lnTo>
                    <a:lnTo>
                      <a:pt x="115" y="22"/>
                    </a:lnTo>
                    <a:lnTo>
                      <a:pt x="125" y="7"/>
                    </a:lnTo>
                    <a:lnTo>
                      <a:pt x="113" y="0"/>
                    </a:lnTo>
                    <a:lnTo>
                      <a:pt x="105" y="11"/>
                    </a:lnTo>
                    <a:lnTo>
                      <a:pt x="95" y="19"/>
                    </a:lnTo>
                    <a:lnTo>
                      <a:pt x="83" y="21"/>
                    </a:lnTo>
                    <a:lnTo>
                      <a:pt x="67" y="22"/>
                    </a:lnTo>
                    <a:lnTo>
                      <a:pt x="52" y="20"/>
                    </a:lnTo>
                    <a:lnTo>
                      <a:pt x="36" y="16"/>
                    </a:lnTo>
                    <a:lnTo>
                      <a:pt x="20" y="10"/>
                    </a:lnTo>
                    <a:lnTo>
                      <a:pt x="6" y="5"/>
                    </a:lnTo>
                    <a:lnTo>
                      <a:pt x="2" y="4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3" name="Freeform 77"/>
              <p:cNvSpPr>
                <a:spLocks/>
              </p:cNvSpPr>
              <p:nvPr/>
            </p:nvSpPr>
            <p:spPr bwMode="auto">
              <a:xfrm>
                <a:off x="3009" y="1745"/>
                <a:ext cx="35" cy="28"/>
              </a:xfrm>
              <a:custGeom>
                <a:avLst/>
                <a:gdLst>
                  <a:gd name="T0" fmla="*/ 0 w 69"/>
                  <a:gd name="T1" fmla="*/ 0 h 82"/>
                  <a:gd name="T2" fmla="*/ 1 w 69"/>
                  <a:gd name="T3" fmla="*/ 0 h 82"/>
                  <a:gd name="T4" fmla="*/ 1 w 69"/>
                  <a:gd name="T5" fmla="*/ 0 h 82"/>
                  <a:gd name="T6" fmla="*/ 1 w 69"/>
                  <a:gd name="T7" fmla="*/ 0 h 82"/>
                  <a:gd name="T8" fmla="*/ 1 w 69"/>
                  <a:gd name="T9" fmla="*/ 0 h 82"/>
                  <a:gd name="T10" fmla="*/ 1 w 69"/>
                  <a:gd name="T11" fmla="*/ 0 h 82"/>
                  <a:gd name="T12" fmla="*/ 1 w 69"/>
                  <a:gd name="T13" fmla="*/ 0 h 82"/>
                  <a:gd name="T14" fmla="*/ 1 w 69"/>
                  <a:gd name="T15" fmla="*/ 0 h 82"/>
                  <a:gd name="T16" fmla="*/ 1 w 69"/>
                  <a:gd name="T17" fmla="*/ 0 h 82"/>
                  <a:gd name="T18" fmla="*/ 2 w 69"/>
                  <a:gd name="T19" fmla="*/ 0 h 82"/>
                  <a:gd name="T20" fmla="*/ 2 w 69"/>
                  <a:gd name="T21" fmla="*/ 0 h 82"/>
                  <a:gd name="T22" fmla="*/ 1 w 69"/>
                  <a:gd name="T23" fmla="*/ 0 h 82"/>
                  <a:gd name="T24" fmla="*/ 1 w 69"/>
                  <a:gd name="T25" fmla="*/ 0 h 82"/>
                  <a:gd name="T26" fmla="*/ 1 w 69"/>
                  <a:gd name="T27" fmla="*/ 0 h 82"/>
                  <a:gd name="T28" fmla="*/ 1 w 69"/>
                  <a:gd name="T29" fmla="*/ 0 h 82"/>
                  <a:gd name="T30" fmla="*/ 1 w 69"/>
                  <a:gd name="T31" fmla="*/ 0 h 82"/>
                  <a:gd name="T32" fmla="*/ 1 w 69"/>
                  <a:gd name="T33" fmla="*/ 0 h 82"/>
                  <a:gd name="T34" fmla="*/ 1 w 69"/>
                  <a:gd name="T35" fmla="*/ 0 h 82"/>
                  <a:gd name="T36" fmla="*/ 1 w 69"/>
                  <a:gd name="T37" fmla="*/ 0 h 82"/>
                  <a:gd name="T38" fmla="*/ 1 w 69"/>
                  <a:gd name="T39" fmla="*/ 0 h 82"/>
                  <a:gd name="T40" fmla="*/ 0 w 69"/>
                  <a:gd name="T41" fmla="*/ 0 h 82"/>
                  <a:gd name="T42" fmla="*/ 0 w 69"/>
                  <a:gd name="T43" fmla="*/ 0 h 82"/>
                  <a:gd name="T44" fmla="*/ 1 w 69"/>
                  <a:gd name="T45" fmla="*/ 0 h 82"/>
                  <a:gd name="T46" fmla="*/ 0 w 69"/>
                  <a:gd name="T47" fmla="*/ 0 h 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9"/>
                  <a:gd name="T73" fmla="*/ 0 h 82"/>
                  <a:gd name="T74" fmla="*/ 69 w 69"/>
                  <a:gd name="T75" fmla="*/ 82 h 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9" h="82">
                    <a:moveTo>
                      <a:pt x="0" y="5"/>
                    </a:moveTo>
                    <a:lnTo>
                      <a:pt x="2" y="11"/>
                    </a:lnTo>
                    <a:lnTo>
                      <a:pt x="7" y="19"/>
                    </a:lnTo>
                    <a:lnTo>
                      <a:pt x="10" y="30"/>
                    </a:lnTo>
                    <a:lnTo>
                      <a:pt x="12" y="42"/>
                    </a:lnTo>
                    <a:lnTo>
                      <a:pt x="17" y="55"/>
                    </a:lnTo>
                    <a:lnTo>
                      <a:pt x="22" y="67"/>
                    </a:lnTo>
                    <a:lnTo>
                      <a:pt x="33" y="77"/>
                    </a:lnTo>
                    <a:lnTo>
                      <a:pt x="49" y="82"/>
                    </a:lnTo>
                    <a:lnTo>
                      <a:pt x="69" y="80"/>
                    </a:lnTo>
                    <a:lnTo>
                      <a:pt x="67" y="65"/>
                    </a:lnTo>
                    <a:lnTo>
                      <a:pt x="49" y="67"/>
                    </a:lnTo>
                    <a:lnTo>
                      <a:pt x="39" y="64"/>
                    </a:lnTo>
                    <a:lnTo>
                      <a:pt x="34" y="58"/>
                    </a:lnTo>
                    <a:lnTo>
                      <a:pt x="29" y="48"/>
                    </a:lnTo>
                    <a:lnTo>
                      <a:pt x="26" y="37"/>
                    </a:lnTo>
                    <a:lnTo>
                      <a:pt x="24" y="25"/>
                    </a:lnTo>
                    <a:lnTo>
                      <a:pt x="19" y="12"/>
                    </a:lnTo>
                    <a:lnTo>
                      <a:pt x="12" y="0"/>
                    </a:lnTo>
                    <a:lnTo>
                      <a:pt x="14" y="5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4" name="Freeform 78"/>
              <p:cNvSpPr>
                <a:spLocks/>
              </p:cNvSpPr>
              <p:nvPr/>
            </p:nvSpPr>
            <p:spPr bwMode="auto">
              <a:xfrm>
                <a:off x="2982" y="1649"/>
                <a:ext cx="34" cy="98"/>
              </a:xfrm>
              <a:custGeom>
                <a:avLst/>
                <a:gdLst>
                  <a:gd name="T0" fmla="*/ 0 w 69"/>
                  <a:gd name="T1" fmla="*/ 0 h 295"/>
                  <a:gd name="T2" fmla="*/ 0 w 69"/>
                  <a:gd name="T3" fmla="*/ 0 h 295"/>
                  <a:gd name="T4" fmla="*/ 0 w 69"/>
                  <a:gd name="T5" fmla="*/ 0 h 295"/>
                  <a:gd name="T6" fmla="*/ 0 w 69"/>
                  <a:gd name="T7" fmla="*/ 0 h 295"/>
                  <a:gd name="T8" fmla="*/ 0 w 69"/>
                  <a:gd name="T9" fmla="*/ 0 h 295"/>
                  <a:gd name="T10" fmla="*/ 0 w 69"/>
                  <a:gd name="T11" fmla="*/ 0 h 295"/>
                  <a:gd name="T12" fmla="*/ 0 w 69"/>
                  <a:gd name="T13" fmla="*/ 0 h 295"/>
                  <a:gd name="T14" fmla="*/ 0 w 69"/>
                  <a:gd name="T15" fmla="*/ 0 h 295"/>
                  <a:gd name="T16" fmla="*/ 0 w 69"/>
                  <a:gd name="T17" fmla="*/ 0 h 295"/>
                  <a:gd name="T18" fmla="*/ 0 w 69"/>
                  <a:gd name="T19" fmla="*/ 0 h 295"/>
                  <a:gd name="T20" fmla="*/ 0 w 69"/>
                  <a:gd name="T21" fmla="*/ 0 h 295"/>
                  <a:gd name="T22" fmla="*/ 0 w 69"/>
                  <a:gd name="T23" fmla="*/ 0 h 295"/>
                  <a:gd name="T24" fmla="*/ 0 w 69"/>
                  <a:gd name="T25" fmla="*/ 0 h 295"/>
                  <a:gd name="T26" fmla="*/ 0 w 69"/>
                  <a:gd name="T27" fmla="*/ 0 h 295"/>
                  <a:gd name="T28" fmla="*/ 0 w 69"/>
                  <a:gd name="T29" fmla="*/ 0 h 295"/>
                  <a:gd name="T30" fmla="*/ 0 w 69"/>
                  <a:gd name="T31" fmla="*/ 0 h 295"/>
                  <a:gd name="T32" fmla="*/ 0 w 69"/>
                  <a:gd name="T33" fmla="*/ 0 h 295"/>
                  <a:gd name="T34" fmla="*/ 0 w 69"/>
                  <a:gd name="T35" fmla="*/ 0 h 295"/>
                  <a:gd name="T36" fmla="*/ 1 w 69"/>
                  <a:gd name="T37" fmla="*/ 0 h 295"/>
                  <a:gd name="T38" fmla="*/ 1 w 69"/>
                  <a:gd name="T39" fmla="*/ 0 h 295"/>
                  <a:gd name="T40" fmla="*/ 1 w 69"/>
                  <a:gd name="T41" fmla="*/ 0 h 295"/>
                  <a:gd name="T42" fmla="*/ 1 w 69"/>
                  <a:gd name="T43" fmla="*/ 0 h 295"/>
                  <a:gd name="T44" fmla="*/ 0 w 69"/>
                  <a:gd name="T45" fmla="*/ 0 h 295"/>
                  <a:gd name="T46" fmla="*/ 0 w 69"/>
                  <a:gd name="T47" fmla="*/ 0 h 295"/>
                  <a:gd name="T48" fmla="*/ 0 w 69"/>
                  <a:gd name="T49" fmla="*/ 0 h 295"/>
                  <a:gd name="T50" fmla="*/ 0 w 69"/>
                  <a:gd name="T51" fmla="*/ 0 h 295"/>
                  <a:gd name="T52" fmla="*/ 0 w 69"/>
                  <a:gd name="T53" fmla="*/ 0 h 295"/>
                  <a:gd name="T54" fmla="*/ 0 w 69"/>
                  <a:gd name="T55" fmla="*/ 0 h 295"/>
                  <a:gd name="T56" fmla="*/ 0 w 69"/>
                  <a:gd name="T57" fmla="*/ 0 h 295"/>
                  <a:gd name="T58" fmla="*/ 0 w 69"/>
                  <a:gd name="T59" fmla="*/ 0 h 295"/>
                  <a:gd name="T60" fmla="*/ 0 w 69"/>
                  <a:gd name="T61" fmla="*/ 0 h 295"/>
                  <a:gd name="T62" fmla="*/ 0 w 69"/>
                  <a:gd name="T63" fmla="*/ 0 h 295"/>
                  <a:gd name="T64" fmla="*/ 0 w 69"/>
                  <a:gd name="T65" fmla="*/ 0 h 295"/>
                  <a:gd name="T66" fmla="*/ 0 w 69"/>
                  <a:gd name="T67" fmla="*/ 0 h 295"/>
                  <a:gd name="T68" fmla="*/ 0 w 69"/>
                  <a:gd name="T69" fmla="*/ 0 h 295"/>
                  <a:gd name="T70" fmla="*/ 0 w 69"/>
                  <a:gd name="T71" fmla="*/ 0 h 295"/>
                  <a:gd name="T72" fmla="*/ 0 w 69"/>
                  <a:gd name="T73" fmla="*/ 0 h 295"/>
                  <a:gd name="T74" fmla="*/ 0 w 69"/>
                  <a:gd name="T75" fmla="*/ 0 h 295"/>
                  <a:gd name="T76" fmla="*/ 0 w 69"/>
                  <a:gd name="T77" fmla="*/ 0 h 295"/>
                  <a:gd name="T78" fmla="*/ 0 w 69"/>
                  <a:gd name="T79" fmla="*/ 0 h 29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95"/>
                  <a:gd name="T122" fmla="*/ 69 w 69"/>
                  <a:gd name="T123" fmla="*/ 295 h 29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95">
                    <a:moveTo>
                      <a:pt x="7" y="0"/>
                    </a:moveTo>
                    <a:lnTo>
                      <a:pt x="1" y="9"/>
                    </a:lnTo>
                    <a:lnTo>
                      <a:pt x="6" y="27"/>
                    </a:lnTo>
                    <a:lnTo>
                      <a:pt x="9" y="46"/>
                    </a:lnTo>
                    <a:lnTo>
                      <a:pt x="14" y="64"/>
                    </a:lnTo>
                    <a:lnTo>
                      <a:pt x="18" y="83"/>
                    </a:lnTo>
                    <a:lnTo>
                      <a:pt x="22" y="100"/>
                    </a:lnTo>
                    <a:lnTo>
                      <a:pt x="27" y="118"/>
                    </a:lnTo>
                    <a:lnTo>
                      <a:pt x="31" y="136"/>
                    </a:lnTo>
                    <a:lnTo>
                      <a:pt x="35" y="154"/>
                    </a:lnTo>
                    <a:lnTo>
                      <a:pt x="39" y="171"/>
                    </a:lnTo>
                    <a:lnTo>
                      <a:pt x="43" y="189"/>
                    </a:lnTo>
                    <a:lnTo>
                      <a:pt x="46" y="207"/>
                    </a:lnTo>
                    <a:lnTo>
                      <a:pt x="49" y="224"/>
                    </a:lnTo>
                    <a:lnTo>
                      <a:pt x="52" y="243"/>
                    </a:lnTo>
                    <a:lnTo>
                      <a:pt x="53" y="260"/>
                    </a:lnTo>
                    <a:lnTo>
                      <a:pt x="55" y="278"/>
                    </a:lnTo>
                    <a:lnTo>
                      <a:pt x="55" y="295"/>
                    </a:lnTo>
                    <a:lnTo>
                      <a:pt x="69" y="295"/>
                    </a:lnTo>
                    <a:lnTo>
                      <a:pt x="69" y="278"/>
                    </a:lnTo>
                    <a:lnTo>
                      <a:pt x="67" y="258"/>
                    </a:lnTo>
                    <a:lnTo>
                      <a:pt x="66" y="241"/>
                    </a:lnTo>
                    <a:lnTo>
                      <a:pt x="63" y="222"/>
                    </a:lnTo>
                    <a:lnTo>
                      <a:pt x="60" y="204"/>
                    </a:lnTo>
                    <a:lnTo>
                      <a:pt x="57" y="187"/>
                    </a:lnTo>
                    <a:lnTo>
                      <a:pt x="53" y="167"/>
                    </a:lnTo>
                    <a:lnTo>
                      <a:pt x="49" y="149"/>
                    </a:lnTo>
                    <a:lnTo>
                      <a:pt x="45" y="132"/>
                    </a:lnTo>
                    <a:lnTo>
                      <a:pt x="41" y="113"/>
                    </a:lnTo>
                    <a:lnTo>
                      <a:pt x="36" y="96"/>
                    </a:lnTo>
                    <a:lnTo>
                      <a:pt x="32" y="78"/>
                    </a:lnTo>
                    <a:lnTo>
                      <a:pt x="28" y="59"/>
                    </a:lnTo>
                    <a:lnTo>
                      <a:pt x="23" y="42"/>
                    </a:lnTo>
                    <a:lnTo>
                      <a:pt x="20" y="24"/>
                    </a:lnTo>
                    <a:lnTo>
                      <a:pt x="16" y="7"/>
                    </a:lnTo>
                    <a:lnTo>
                      <a:pt x="11" y="16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5" name="Freeform 79"/>
              <p:cNvSpPr>
                <a:spLocks/>
              </p:cNvSpPr>
              <p:nvPr/>
            </p:nvSpPr>
            <p:spPr bwMode="auto">
              <a:xfrm>
                <a:off x="2985" y="1645"/>
                <a:ext cx="65" cy="9"/>
              </a:xfrm>
              <a:custGeom>
                <a:avLst/>
                <a:gdLst>
                  <a:gd name="T0" fmla="*/ 3 w 130"/>
                  <a:gd name="T1" fmla="*/ 0 h 26"/>
                  <a:gd name="T2" fmla="*/ 2 w 130"/>
                  <a:gd name="T3" fmla="*/ 0 h 26"/>
                  <a:gd name="T4" fmla="*/ 2 w 130"/>
                  <a:gd name="T5" fmla="*/ 0 h 26"/>
                  <a:gd name="T6" fmla="*/ 2 w 130"/>
                  <a:gd name="T7" fmla="*/ 0 h 26"/>
                  <a:gd name="T8" fmla="*/ 2 w 130"/>
                  <a:gd name="T9" fmla="*/ 0 h 26"/>
                  <a:gd name="T10" fmla="*/ 1 w 130"/>
                  <a:gd name="T11" fmla="*/ 0 h 26"/>
                  <a:gd name="T12" fmla="*/ 1 w 130"/>
                  <a:gd name="T13" fmla="*/ 0 h 26"/>
                  <a:gd name="T14" fmla="*/ 1 w 130"/>
                  <a:gd name="T15" fmla="*/ 0 h 26"/>
                  <a:gd name="T16" fmla="*/ 1 w 130"/>
                  <a:gd name="T17" fmla="*/ 0 h 26"/>
                  <a:gd name="T18" fmla="*/ 0 w 130"/>
                  <a:gd name="T19" fmla="*/ 0 h 26"/>
                  <a:gd name="T20" fmla="*/ 1 w 130"/>
                  <a:gd name="T21" fmla="*/ 0 h 26"/>
                  <a:gd name="T22" fmla="*/ 1 w 130"/>
                  <a:gd name="T23" fmla="*/ 0 h 26"/>
                  <a:gd name="T24" fmla="*/ 1 w 130"/>
                  <a:gd name="T25" fmla="*/ 0 h 26"/>
                  <a:gd name="T26" fmla="*/ 1 w 130"/>
                  <a:gd name="T27" fmla="*/ 0 h 26"/>
                  <a:gd name="T28" fmla="*/ 1 w 130"/>
                  <a:gd name="T29" fmla="*/ 0 h 26"/>
                  <a:gd name="T30" fmla="*/ 2 w 130"/>
                  <a:gd name="T31" fmla="*/ 0 h 26"/>
                  <a:gd name="T32" fmla="*/ 2 w 130"/>
                  <a:gd name="T33" fmla="*/ 0 h 26"/>
                  <a:gd name="T34" fmla="*/ 2 w 130"/>
                  <a:gd name="T35" fmla="*/ 0 h 26"/>
                  <a:gd name="T36" fmla="*/ 2 w 130"/>
                  <a:gd name="T37" fmla="*/ 0 h 26"/>
                  <a:gd name="T38" fmla="*/ 2 w 130"/>
                  <a:gd name="T39" fmla="*/ 0 h 26"/>
                  <a:gd name="T40" fmla="*/ 3 w 130"/>
                  <a:gd name="T41" fmla="*/ 0 h 26"/>
                  <a:gd name="T42" fmla="*/ 2 w 130"/>
                  <a:gd name="T43" fmla="*/ 0 h 26"/>
                  <a:gd name="T44" fmla="*/ 2 w 130"/>
                  <a:gd name="T45" fmla="*/ 0 h 26"/>
                  <a:gd name="T46" fmla="*/ 3 w 130"/>
                  <a:gd name="T47" fmla="*/ 0 h 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0"/>
                  <a:gd name="T73" fmla="*/ 0 h 26"/>
                  <a:gd name="T74" fmla="*/ 130 w 130"/>
                  <a:gd name="T75" fmla="*/ 26 h 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0" h="26">
                    <a:moveTo>
                      <a:pt x="130" y="3"/>
                    </a:moveTo>
                    <a:lnTo>
                      <a:pt x="125" y="0"/>
                    </a:lnTo>
                    <a:lnTo>
                      <a:pt x="111" y="0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4" y="1"/>
                    </a:lnTo>
                    <a:lnTo>
                      <a:pt x="46" y="3"/>
                    </a:lnTo>
                    <a:lnTo>
                      <a:pt x="30" y="5"/>
                    </a:lnTo>
                    <a:lnTo>
                      <a:pt x="15" y="7"/>
                    </a:lnTo>
                    <a:lnTo>
                      <a:pt x="0" y="10"/>
                    </a:lnTo>
                    <a:lnTo>
                      <a:pt x="4" y="26"/>
                    </a:lnTo>
                    <a:lnTo>
                      <a:pt x="17" y="22"/>
                    </a:lnTo>
                    <a:lnTo>
                      <a:pt x="32" y="20"/>
                    </a:lnTo>
                    <a:lnTo>
                      <a:pt x="48" y="18"/>
                    </a:lnTo>
                    <a:lnTo>
                      <a:pt x="64" y="17"/>
                    </a:lnTo>
                    <a:lnTo>
                      <a:pt x="80" y="16"/>
                    </a:lnTo>
                    <a:lnTo>
                      <a:pt x="96" y="16"/>
                    </a:lnTo>
                    <a:lnTo>
                      <a:pt x="111" y="16"/>
                    </a:lnTo>
                    <a:lnTo>
                      <a:pt x="125" y="16"/>
                    </a:lnTo>
                    <a:lnTo>
                      <a:pt x="120" y="14"/>
                    </a:lnTo>
                    <a:lnTo>
                      <a:pt x="130" y="3"/>
                    </a:lnTo>
                    <a:lnTo>
                      <a:pt x="128" y="0"/>
                    </a:lnTo>
                    <a:lnTo>
                      <a:pt x="125" y="0"/>
                    </a:lnTo>
                    <a:lnTo>
                      <a:pt x="13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6" name="Freeform 80"/>
              <p:cNvSpPr>
                <a:spLocks/>
              </p:cNvSpPr>
              <p:nvPr/>
            </p:nvSpPr>
            <p:spPr bwMode="auto">
              <a:xfrm>
                <a:off x="3045" y="1646"/>
                <a:ext cx="20" cy="13"/>
              </a:xfrm>
              <a:custGeom>
                <a:avLst/>
                <a:gdLst>
                  <a:gd name="T0" fmla="*/ 1 w 39"/>
                  <a:gd name="T1" fmla="*/ 0 h 39"/>
                  <a:gd name="T2" fmla="*/ 1 w 39"/>
                  <a:gd name="T3" fmla="*/ 0 h 39"/>
                  <a:gd name="T4" fmla="*/ 1 w 39"/>
                  <a:gd name="T5" fmla="*/ 0 h 39"/>
                  <a:gd name="T6" fmla="*/ 0 w 39"/>
                  <a:gd name="T7" fmla="*/ 0 h 39"/>
                  <a:gd name="T8" fmla="*/ 1 w 39"/>
                  <a:gd name="T9" fmla="*/ 0 h 39"/>
                  <a:gd name="T10" fmla="*/ 1 w 39"/>
                  <a:gd name="T11" fmla="*/ 0 h 39"/>
                  <a:gd name="T12" fmla="*/ 1 w 39"/>
                  <a:gd name="T13" fmla="*/ 0 h 39"/>
                  <a:gd name="T14" fmla="*/ 1 w 39"/>
                  <a:gd name="T15" fmla="*/ 0 h 39"/>
                  <a:gd name="T16" fmla="*/ 1 w 39"/>
                  <a:gd name="T17" fmla="*/ 0 h 39"/>
                  <a:gd name="T18" fmla="*/ 1 w 39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"/>
                  <a:gd name="T31" fmla="*/ 0 h 39"/>
                  <a:gd name="T32" fmla="*/ 39 w 39"/>
                  <a:gd name="T33" fmla="*/ 39 h 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" h="39">
                    <a:moveTo>
                      <a:pt x="39" y="34"/>
                    </a:moveTo>
                    <a:lnTo>
                      <a:pt x="37" y="28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27" y="39"/>
                    </a:lnTo>
                    <a:lnTo>
                      <a:pt x="25" y="34"/>
                    </a:lnTo>
                    <a:lnTo>
                      <a:pt x="39" y="34"/>
                    </a:lnTo>
                    <a:lnTo>
                      <a:pt x="39" y="30"/>
                    </a:lnTo>
                    <a:lnTo>
                      <a:pt x="37" y="28"/>
                    </a:lnTo>
                    <a:lnTo>
                      <a:pt x="3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7" name="Freeform 81"/>
              <p:cNvSpPr>
                <a:spLocks/>
              </p:cNvSpPr>
              <p:nvPr/>
            </p:nvSpPr>
            <p:spPr bwMode="auto">
              <a:xfrm>
                <a:off x="3563" y="1668"/>
                <a:ext cx="92" cy="120"/>
              </a:xfrm>
              <a:custGeom>
                <a:avLst/>
                <a:gdLst>
                  <a:gd name="T0" fmla="*/ 3 w 184"/>
                  <a:gd name="T1" fmla="*/ 0 h 359"/>
                  <a:gd name="T2" fmla="*/ 3 w 184"/>
                  <a:gd name="T3" fmla="*/ 0 h 359"/>
                  <a:gd name="T4" fmla="*/ 3 w 184"/>
                  <a:gd name="T5" fmla="*/ 0 h 359"/>
                  <a:gd name="T6" fmla="*/ 3 w 184"/>
                  <a:gd name="T7" fmla="*/ 0 h 359"/>
                  <a:gd name="T8" fmla="*/ 3 w 184"/>
                  <a:gd name="T9" fmla="*/ 0 h 359"/>
                  <a:gd name="T10" fmla="*/ 3 w 184"/>
                  <a:gd name="T11" fmla="*/ 0 h 359"/>
                  <a:gd name="T12" fmla="*/ 3 w 184"/>
                  <a:gd name="T13" fmla="*/ 0 h 359"/>
                  <a:gd name="T14" fmla="*/ 3 w 184"/>
                  <a:gd name="T15" fmla="*/ 0 h 359"/>
                  <a:gd name="T16" fmla="*/ 3 w 184"/>
                  <a:gd name="T17" fmla="*/ 0 h 359"/>
                  <a:gd name="T18" fmla="*/ 3 w 184"/>
                  <a:gd name="T19" fmla="*/ 0 h 359"/>
                  <a:gd name="T20" fmla="*/ 3 w 184"/>
                  <a:gd name="T21" fmla="*/ 0 h 359"/>
                  <a:gd name="T22" fmla="*/ 3 w 184"/>
                  <a:gd name="T23" fmla="*/ 0 h 359"/>
                  <a:gd name="T24" fmla="*/ 3 w 184"/>
                  <a:gd name="T25" fmla="*/ 0 h 359"/>
                  <a:gd name="T26" fmla="*/ 3 w 184"/>
                  <a:gd name="T27" fmla="*/ 0 h 359"/>
                  <a:gd name="T28" fmla="*/ 3 w 184"/>
                  <a:gd name="T29" fmla="*/ 0 h 359"/>
                  <a:gd name="T30" fmla="*/ 2 w 184"/>
                  <a:gd name="T31" fmla="*/ 0 h 359"/>
                  <a:gd name="T32" fmla="*/ 2 w 184"/>
                  <a:gd name="T33" fmla="*/ 0 h 359"/>
                  <a:gd name="T34" fmla="*/ 2 w 184"/>
                  <a:gd name="T35" fmla="*/ 0 h 359"/>
                  <a:gd name="T36" fmla="*/ 1 w 184"/>
                  <a:gd name="T37" fmla="*/ 0 h 359"/>
                  <a:gd name="T38" fmla="*/ 1 w 184"/>
                  <a:gd name="T39" fmla="*/ 0 h 359"/>
                  <a:gd name="T40" fmla="*/ 1 w 184"/>
                  <a:gd name="T41" fmla="*/ 0 h 359"/>
                  <a:gd name="T42" fmla="*/ 1 w 184"/>
                  <a:gd name="T43" fmla="*/ 0 h 359"/>
                  <a:gd name="T44" fmla="*/ 1 w 184"/>
                  <a:gd name="T45" fmla="*/ 0 h 359"/>
                  <a:gd name="T46" fmla="*/ 1 w 184"/>
                  <a:gd name="T47" fmla="*/ 0 h 359"/>
                  <a:gd name="T48" fmla="*/ 1 w 184"/>
                  <a:gd name="T49" fmla="*/ 0 h 359"/>
                  <a:gd name="T50" fmla="*/ 1 w 184"/>
                  <a:gd name="T51" fmla="*/ 0 h 359"/>
                  <a:gd name="T52" fmla="*/ 1 w 184"/>
                  <a:gd name="T53" fmla="*/ 0 h 359"/>
                  <a:gd name="T54" fmla="*/ 0 w 184"/>
                  <a:gd name="T55" fmla="*/ 0 h 359"/>
                  <a:gd name="T56" fmla="*/ 0 w 184"/>
                  <a:gd name="T57" fmla="*/ 0 h 359"/>
                  <a:gd name="T58" fmla="*/ 1 w 184"/>
                  <a:gd name="T59" fmla="*/ 0 h 359"/>
                  <a:gd name="T60" fmla="*/ 1 w 184"/>
                  <a:gd name="T61" fmla="*/ 0 h 359"/>
                  <a:gd name="T62" fmla="*/ 1 w 184"/>
                  <a:gd name="T63" fmla="*/ 0 h 359"/>
                  <a:gd name="T64" fmla="*/ 1 w 184"/>
                  <a:gd name="T65" fmla="*/ 0 h 359"/>
                  <a:gd name="T66" fmla="*/ 1 w 184"/>
                  <a:gd name="T67" fmla="*/ 0 h 359"/>
                  <a:gd name="T68" fmla="*/ 1 w 184"/>
                  <a:gd name="T69" fmla="*/ 0 h 359"/>
                  <a:gd name="T70" fmla="*/ 1 w 184"/>
                  <a:gd name="T71" fmla="*/ 0 h 359"/>
                  <a:gd name="T72" fmla="*/ 1 w 184"/>
                  <a:gd name="T73" fmla="*/ 0 h 359"/>
                  <a:gd name="T74" fmla="*/ 1 w 184"/>
                  <a:gd name="T75" fmla="*/ 0 h 359"/>
                  <a:gd name="T76" fmla="*/ 1 w 184"/>
                  <a:gd name="T77" fmla="*/ 0 h 359"/>
                  <a:gd name="T78" fmla="*/ 2 w 184"/>
                  <a:gd name="T79" fmla="*/ 0 h 359"/>
                  <a:gd name="T80" fmla="*/ 2 w 184"/>
                  <a:gd name="T81" fmla="*/ 0 h 359"/>
                  <a:gd name="T82" fmla="*/ 2 w 184"/>
                  <a:gd name="T83" fmla="*/ 0 h 359"/>
                  <a:gd name="T84" fmla="*/ 2 w 184"/>
                  <a:gd name="T85" fmla="*/ 0 h 359"/>
                  <a:gd name="T86" fmla="*/ 3 w 184"/>
                  <a:gd name="T87" fmla="*/ 0 h 359"/>
                  <a:gd name="T88" fmla="*/ 3 w 184"/>
                  <a:gd name="T89" fmla="*/ 0 h 359"/>
                  <a:gd name="T90" fmla="*/ 3 w 184"/>
                  <a:gd name="T91" fmla="*/ 0 h 359"/>
                  <a:gd name="T92" fmla="*/ 3 w 184"/>
                  <a:gd name="T93" fmla="*/ 0 h 359"/>
                  <a:gd name="T94" fmla="*/ 3 w 184"/>
                  <a:gd name="T95" fmla="*/ 0 h 359"/>
                  <a:gd name="T96" fmla="*/ 3 w 184"/>
                  <a:gd name="T97" fmla="*/ 0 h 3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4"/>
                  <a:gd name="T148" fmla="*/ 0 h 359"/>
                  <a:gd name="T149" fmla="*/ 184 w 184"/>
                  <a:gd name="T150" fmla="*/ 359 h 3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4" h="359">
                    <a:moveTo>
                      <a:pt x="171" y="11"/>
                    </a:moveTo>
                    <a:lnTo>
                      <a:pt x="175" y="21"/>
                    </a:lnTo>
                    <a:lnTo>
                      <a:pt x="179" y="36"/>
                    </a:lnTo>
                    <a:lnTo>
                      <a:pt x="182" y="55"/>
                    </a:lnTo>
                    <a:lnTo>
                      <a:pt x="183" y="80"/>
                    </a:lnTo>
                    <a:lnTo>
                      <a:pt x="184" y="106"/>
                    </a:lnTo>
                    <a:lnTo>
                      <a:pt x="183" y="134"/>
                    </a:lnTo>
                    <a:lnTo>
                      <a:pt x="182" y="164"/>
                    </a:lnTo>
                    <a:lnTo>
                      <a:pt x="179" y="195"/>
                    </a:lnTo>
                    <a:lnTo>
                      <a:pt x="174" y="224"/>
                    </a:lnTo>
                    <a:lnTo>
                      <a:pt x="169" y="254"/>
                    </a:lnTo>
                    <a:lnTo>
                      <a:pt x="162" y="281"/>
                    </a:lnTo>
                    <a:lnTo>
                      <a:pt x="153" y="306"/>
                    </a:lnTo>
                    <a:lnTo>
                      <a:pt x="143" y="326"/>
                    </a:lnTo>
                    <a:lnTo>
                      <a:pt x="131" y="342"/>
                    </a:lnTo>
                    <a:lnTo>
                      <a:pt x="117" y="353"/>
                    </a:lnTo>
                    <a:lnTo>
                      <a:pt x="102" y="358"/>
                    </a:lnTo>
                    <a:lnTo>
                      <a:pt x="82" y="359"/>
                    </a:lnTo>
                    <a:lnTo>
                      <a:pt x="64" y="356"/>
                    </a:lnTo>
                    <a:lnTo>
                      <a:pt x="49" y="351"/>
                    </a:lnTo>
                    <a:lnTo>
                      <a:pt x="37" y="343"/>
                    </a:lnTo>
                    <a:lnTo>
                      <a:pt x="26" y="332"/>
                    </a:lnTo>
                    <a:lnTo>
                      <a:pt x="18" y="320"/>
                    </a:lnTo>
                    <a:lnTo>
                      <a:pt x="11" y="306"/>
                    </a:lnTo>
                    <a:lnTo>
                      <a:pt x="6" y="290"/>
                    </a:lnTo>
                    <a:lnTo>
                      <a:pt x="3" y="274"/>
                    </a:lnTo>
                    <a:lnTo>
                      <a:pt x="1" y="256"/>
                    </a:lnTo>
                    <a:lnTo>
                      <a:pt x="0" y="239"/>
                    </a:lnTo>
                    <a:lnTo>
                      <a:pt x="0" y="222"/>
                    </a:lnTo>
                    <a:lnTo>
                      <a:pt x="1" y="205"/>
                    </a:lnTo>
                    <a:lnTo>
                      <a:pt x="2" y="188"/>
                    </a:lnTo>
                    <a:lnTo>
                      <a:pt x="4" y="174"/>
                    </a:lnTo>
                    <a:lnTo>
                      <a:pt x="6" y="160"/>
                    </a:lnTo>
                    <a:lnTo>
                      <a:pt x="11" y="134"/>
                    </a:lnTo>
                    <a:lnTo>
                      <a:pt x="17" y="110"/>
                    </a:lnTo>
                    <a:lnTo>
                      <a:pt x="25" y="88"/>
                    </a:lnTo>
                    <a:lnTo>
                      <a:pt x="36" y="66"/>
                    </a:lnTo>
                    <a:lnTo>
                      <a:pt x="48" y="48"/>
                    </a:lnTo>
                    <a:lnTo>
                      <a:pt x="64" y="31"/>
                    </a:lnTo>
                    <a:lnTo>
                      <a:pt x="82" y="17"/>
                    </a:lnTo>
                    <a:lnTo>
                      <a:pt x="103" y="6"/>
                    </a:lnTo>
                    <a:lnTo>
                      <a:pt x="111" y="3"/>
                    </a:lnTo>
                    <a:lnTo>
                      <a:pt x="120" y="2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7" y="2"/>
                    </a:lnTo>
                    <a:lnTo>
                      <a:pt x="155" y="4"/>
                    </a:lnTo>
                    <a:lnTo>
                      <a:pt x="163" y="7"/>
                    </a:lnTo>
                    <a:lnTo>
                      <a:pt x="171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8" name="Freeform 82"/>
              <p:cNvSpPr>
                <a:spLocks/>
              </p:cNvSpPr>
              <p:nvPr/>
            </p:nvSpPr>
            <p:spPr bwMode="auto">
              <a:xfrm>
                <a:off x="3614" y="1671"/>
                <a:ext cx="45" cy="119"/>
              </a:xfrm>
              <a:custGeom>
                <a:avLst/>
                <a:gdLst>
                  <a:gd name="T0" fmla="*/ 1 w 90"/>
                  <a:gd name="T1" fmla="*/ 0 h 359"/>
                  <a:gd name="T2" fmla="*/ 1 w 90"/>
                  <a:gd name="T3" fmla="*/ 0 h 359"/>
                  <a:gd name="T4" fmla="*/ 1 w 90"/>
                  <a:gd name="T5" fmla="*/ 0 h 359"/>
                  <a:gd name="T6" fmla="*/ 1 w 90"/>
                  <a:gd name="T7" fmla="*/ 0 h 359"/>
                  <a:gd name="T8" fmla="*/ 1 w 90"/>
                  <a:gd name="T9" fmla="*/ 0 h 359"/>
                  <a:gd name="T10" fmla="*/ 1 w 90"/>
                  <a:gd name="T11" fmla="*/ 0 h 359"/>
                  <a:gd name="T12" fmla="*/ 2 w 90"/>
                  <a:gd name="T13" fmla="*/ 0 h 359"/>
                  <a:gd name="T14" fmla="*/ 2 w 90"/>
                  <a:gd name="T15" fmla="*/ 0 h 359"/>
                  <a:gd name="T16" fmla="*/ 2 w 90"/>
                  <a:gd name="T17" fmla="*/ 0 h 359"/>
                  <a:gd name="T18" fmla="*/ 2 w 90"/>
                  <a:gd name="T19" fmla="*/ 0 h 359"/>
                  <a:gd name="T20" fmla="*/ 2 w 90"/>
                  <a:gd name="T21" fmla="*/ 0 h 359"/>
                  <a:gd name="T22" fmla="*/ 2 w 90"/>
                  <a:gd name="T23" fmla="*/ 0 h 359"/>
                  <a:gd name="T24" fmla="*/ 2 w 90"/>
                  <a:gd name="T25" fmla="*/ 0 h 359"/>
                  <a:gd name="T26" fmla="*/ 2 w 90"/>
                  <a:gd name="T27" fmla="*/ 0 h 359"/>
                  <a:gd name="T28" fmla="*/ 2 w 90"/>
                  <a:gd name="T29" fmla="*/ 0 h 359"/>
                  <a:gd name="T30" fmla="*/ 2 w 90"/>
                  <a:gd name="T31" fmla="*/ 0 h 359"/>
                  <a:gd name="T32" fmla="*/ 2 w 90"/>
                  <a:gd name="T33" fmla="*/ 0 h 359"/>
                  <a:gd name="T34" fmla="*/ 2 w 90"/>
                  <a:gd name="T35" fmla="*/ 0 h 359"/>
                  <a:gd name="T36" fmla="*/ 2 w 90"/>
                  <a:gd name="T37" fmla="*/ 0 h 359"/>
                  <a:gd name="T38" fmla="*/ 2 w 90"/>
                  <a:gd name="T39" fmla="*/ 0 h 359"/>
                  <a:gd name="T40" fmla="*/ 2 w 90"/>
                  <a:gd name="T41" fmla="*/ 0 h 359"/>
                  <a:gd name="T42" fmla="*/ 2 w 90"/>
                  <a:gd name="T43" fmla="*/ 0 h 359"/>
                  <a:gd name="T44" fmla="*/ 2 w 90"/>
                  <a:gd name="T45" fmla="*/ 0 h 359"/>
                  <a:gd name="T46" fmla="*/ 2 w 90"/>
                  <a:gd name="T47" fmla="*/ 0 h 359"/>
                  <a:gd name="T48" fmla="*/ 2 w 90"/>
                  <a:gd name="T49" fmla="*/ 0 h 359"/>
                  <a:gd name="T50" fmla="*/ 2 w 90"/>
                  <a:gd name="T51" fmla="*/ 0 h 359"/>
                  <a:gd name="T52" fmla="*/ 2 w 90"/>
                  <a:gd name="T53" fmla="*/ 0 h 359"/>
                  <a:gd name="T54" fmla="*/ 2 w 90"/>
                  <a:gd name="T55" fmla="*/ 0 h 359"/>
                  <a:gd name="T56" fmla="*/ 1 w 90"/>
                  <a:gd name="T57" fmla="*/ 0 h 359"/>
                  <a:gd name="T58" fmla="*/ 1 w 90"/>
                  <a:gd name="T59" fmla="*/ 0 h 359"/>
                  <a:gd name="T60" fmla="*/ 1 w 90"/>
                  <a:gd name="T61" fmla="*/ 0 h 359"/>
                  <a:gd name="T62" fmla="*/ 1 w 90"/>
                  <a:gd name="T63" fmla="*/ 0 h 359"/>
                  <a:gd name="T64" fmla="*/ 1 w 90"/>
                  <a:gd name="T65" fmla="*/ 0 h 359"/>
                  <a:gd name="T66" fmla="*/ 1 w 90"/>
                  <a:gd name="T67" fmla="*/ 0 h 359"/>
                  <a:gd name="T68" fmla="*/ 0 w 90"/>
                  <a:gd name="T69" fmla="*/ 0 h 359"/>
                  <a:gd name="T70" fmla="*/ 0 w 90"/>
                  <a:gd name="T71" fmla="*/ 0 h 359"/>
                  <a:gd name="T72" fmla="*/ 1 w 90"/>
                  <a:gd name="T73" fmla="*/ 0 h 3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0"/>
                  <a:gd name="T112" fmla="*/ 0 h 359"/>
                  <a:gd name="T113" fmla="*/ 90 w 90"/>
                  <a:gd name="T114" fmla="*/ 359 h 3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0" h="359">
                    <a:moveTo>
                      <a:pt x="2" y="359"/>
                    </a:moveTo>
                    <a:lnTo>
                      <a:pt x="2" y="359"/>
                    </a:lnTo>
                    <a:lnTo>
                      <a:pt x="19" y="352"/>
                    </a:lnTo>
                    <a:lnTo>
                      <a:pt x="35" y="340"/>
                    </a:lnTo>
                    <a:lnTo>
                      <a:pt x="48" y="324"/>
                    </a:lnTo>
                    <a:lnTo>
                      <a:pt x="58" y="302"/>
                    </a:lnTo>
                    <a:lnTo>
                      <a:pt x="68" y="277"/>
                    </a:lnTo>
                    <a:lnTo>
                      <a:pt x="75" y="249"/>
                    </a:lnTo>
                    <a:lnTo>
                      <a:pt x="80" y="218"/>
                    </a:lnTo>
                    <a:lnTo>
                      <a:pt x="85" y="189"/>
                    </a:lnTo>
                    <a:lnTo>
                      <a:pt x="88" y="157"/>
                    </a:lnTo>
                    <a:lnTo>
                      <a:pt x="89" y="127"/>
                    </a:lnTo>
                    <a:lnTo>
                      <a:pt x="90" y="99"/>
                    </a:lnTo>
                    <a:lnTo>
                      <a:pt x="89" y="73"/>
                    </a:lnTo>
                    <a:lnTo>
                      <a:pt x="88" y="47"/>
                    </a:lnTo>
                    <a:lnTo>
                      <a:pt x="85" y="26"/>
                    </a:lnTo>
                    <a:lnTo>
                      <a:pt x="81" y="12"/>
                    </a:lnTo>
                    <a:lnTo>
                      <a:pt x="75" y="0"/>
                    </a:lnTo>
                    <a:lnTo>
                      <a:pt x="65" y="9"/>
                    </a:lnTo>
                    <a:lnTo>
                      <a:pt x="67" y="17"/>
                    </a:lnTo>
                    <a:lnTo>
                      <a:pt x="71" y="31"/>
                    </a:lnTo>
                    <a:lnTo>
                      <a:pt x="74" y="49"/>
                    </a:lnTo>
                    <a:lnTo>
                      <a:pt x="75" y="73"/>
                    </a:lnTo>
                    <a:lnTo>
                      <a:pt x="76" y="99"/>
                    </a:lnTo>
                    <a:lnTo>
                      <a:pt x="75" y="127"/>
                    </a:lnTo>
                    <a:lnTo>
                      <a:pt x="74" y="157"/>
                    </a:lnTo>
                    <a:lnTo>
                      <a:pt x="71" y="187"/>
                    </a:lnTo>
                    <a:lnTo>
                      <a:pt x="66" y="216"/>
                    </a:lnTo>
                    <a:lnTo>
                      <a:pt x="61" y="245"/>
                    </a:lnTo>
                    <a:lnTo>
                      <a:pt x="54" y="272"/>
                    </a:lnTo>
                    <a:lnTo>
                      <a:pt x="46" y="295"/>
                    </a:lnTo>
                    <a:lnTo>
                      <a:pt x="36" y="315"/>
                    </a:lnTo>
                    <a:lnTo>
                      <a:pt x="24" y="329"/>
                    </a:lnTo>
                    <a:lnTo>
                      <a:pt x="13" y="339"/>
                    </a:lnTo>
                    <a:lnTo>
                      <a:pt x="0" y="344"/>
                    </a:lnTo>
                    <a:lnTo>
                      <a:pt x="2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89" name="Freeform 83"/>
              <p:cNvSpPr>
                <a:spLocks/>
              </p:cNvSpPr>
              <p:nvPr/>
            </p:nvSpPr>
            <p:spPr bwMode="auto">
              <a:xfrm>
                <a:off x="3560" y="1721"/>
                <a:ext cx="55" cy="70"/>
              </a:xfrm>
              <a:custGeom>
                <a:avLst/>
                <a:gdLst>
                  <a:gd name="T0" fmla="*/ 1 w 110"/>
                  <a:gd name="T1" fmla="*/ 0 h 208"/>
                  <a:gd name="T2" fmla="*/ 1 w 110"/>
                  <a:gd name="T3" fmla="*/ 0 h 208"/>
                  <a:gd name="T4" fmla="*/ 1 w 110"/>
                  <a:gd name="T5" fmla="*/ 0 h 208"/>
                  <a:gd name="T6" fmla="*/ 1 w 110"/>
                  <a:gd name="T7" fmla="*/ 0 h 208"/>
                  <a:gd name="T8" fmla="*/ 1 w 110"/>
                  <a:gd name="T9" fmla="*/ 0 h 208"/>
                  <a:gd name="T10" fmla="*/ 0 w 110"/>
                  <a:gd name="T11" fmla="*/ 0 h 208"/>
                  <a:gd name="T12" fmla="*/ 0 w 110"/>
                  <a:gd name="T13" fmla="*/ 0 h 208"/>
                  <a:gd name="T14" fmla="*/ 1 w 110"/>
                  <a:gd name="T15" fmla="*/ 0 h 208"/>
                  <a:gd name="T16" fmla="*/ 1 w 110"/>
                  <a:gd name="T17" fmla="*/ 0 h 208"/>
                  <a:gd name="T18" fmla="*/ 1 w 110"/>
                  <a:gd name="T19" fmla="*/ 0 h 208"/>
                  <a:gd name="T20" fmla="*/ 1 w 110"/>
                  <a:gd name="T21" fmla="*/ 0 h 208"/>
                  <a:gd name="T22" fmla="*/ 1 w 110"/>
                  <a:gd name="T23" fmla="*/ 0 h 208"/>
                  <a:gd name="T24" fmla="*/ 1 w 110"/>
                  <a:gd name="T25" fmla="*/ 0 h 208"/>
                  <a:gd name="T26" fmla="*/ 1 w 110"/>
                  <a:gd name="T27" fmla="*/ 0 h 208"/>
                  <a:gd name="T28" fmla="*/ 1 w 110"/>
                  <a:gd name="T29" fmla="*/ 0 h 208"/>
                  <a:gd name="T30" fmla="*/ 2 w 110"/>
                  <a:gd name="T31" fmla="*/ 0 h 208"/>
                  <a:gd name="T32" fmla="*/ 2 w 110"/>
                  <a:gd name="T33" fmla="*/ 0 h 208"/>
                  <a:gd name="T34" fmla="*/ 2 w 110"/>
                  <a:gd name="T35" fmla="*/ 0 h 208"/>
                  <a:gd name="T36" fmla="*/ 2 w 110"/>
                  <a:gd name="T37" fmla="*/ 0 h 208"/>
                  <a:gd name="T38" fmla="*/ 2 w 110"/>
                  <a:gd name="T39" fmla="*/ 0 h 208"/>
                  <a:gd name="T40" fmla="*/ 2 w 110"/>
                  <a:gd name="T41" fmla="*/ 0 h 208"/>
                  <a:gd name="T42" fmla="*/ 1 w 110"/>
                  <a:gd name="T43" fmla="*/ 0 h 208"/>
                  <a:gd name="T44" fmla="*/ 1 w 110"/>
                  <a:gd name="T45" fmla="*/ 0 h 208"/>
                  <a:gd name="T46" fmla="*/ 1 w 110"/>
                  <a:gd name="T47" fmla="*/ 0 h 208"/>
                  <a:gd name="T48" fmla="*/ 1 w 110"/>
                  <a:gd name="T49" fmla="*/ 0 h 208"/>
                  <a:gd name="T50" fmla="*/ 1 w 110"/>
                  <a:gd name="T51" fmla="*/ 0 h 208"/>
                  <a:gd name="T52" fmla="*/ 1 w 110"/>
                  <a:gd name="T53" fmla="*/ 0 h 208"/>
                  <a:gd name="T54" fmla="*/ 1 w 110"/>
                  <a:gd name="T55" fmla="*/ 0 h 208"/>
                  <a:gd name="T56" fmla="*/ 1 w 110"/>
                  <a:gd name="T57" fmla="*/ 0 h 208"/>
                  <a:gd name="T58" fmla="*/ 1 w 110"/>
                  <a:gd name="T59" fmla="*/ 0 h 208"/>
                  <a:gd name="T60" fmla="*/ 1 w 110"/>
                  <a:gd name="T61" fmla="*/ 0 h 208"/>
                  <a:gd name="T62" fmla="*/ 1 w 110"/>
                  <a:gd name="T63" fmla="*/ 0 h 208"/>
                  <a:gd name="T64" fmla="*/ 1 w 110"/>
                  <a:gd name="T65" fmla="*/ 0 h 208"/>
                  <a:gd name="T66" fmla="*/ 1 w 110"/>
                  <a:gd name="T67" fmla="*/ 0 h 208"/>
                  <a:gd name="T68" fmla="*/ 1 w 110"/>
                  <a:gd name="T69" fmla="*/ 0 h 208"/>
                  <a:gd name="T70" fmla="*/ 1 w 110"/>
                  <a:gd name="T71" fmla="*/ 0 h 208"/>
                  <a:gd name="T72" fmla="*/ 1 w 110"/>
                  <a:gd name="T73" fmla="*/ 0 h 2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0"/>
                  <a:gd name="T112" fmla="*/ 0 h 208"/>
                  <a:gd name="T113" fmla="*/ 110 w 110"/>
                  <a:gd name="T114" fmla="*/ 208 h 2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0" h="208">
                    <a:moveTo>
                      <a:pt x="6" y="0"/>
                    </a:moveTo>
                    <a:lnTo>
                      <a:pt x="6" y="0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1" y="46"/>
                    </a:lnTo>
                    <a:lnTo>
                      <a:pt x="0" y="63"/>
                    </a:lnTo>
                    <a:lnTo>
                      <a:pt x="0" y="80"/>
                    </a:lnTo>
                    <a:lnTo>
                      <a:pt x="1" y="98"/>
                    </a:lnTo>
                    <a:lnTo>
                      <a:pt x="3" y="116"/>
                    </a:lnTo>
                    <a:lnTo>
                      <a:pt x="6" y="133"/>
                    </a:lnTo>
                    <a:lnTo>
                      <a:pt x="12" y="150"/>
                    </a:lnTo>
                    <a:lnTo>
                      <a:pt x="19" y="165"/>
                    </a:lnTo>
                    <a:lnTo>
                      <a:pt x="28" y="178"/>
                    </a:lnTo>
                    <a:lnTo>
                      <a:pt x="40" y="190"/>
                    </a:lnTo>
                    <a:lnTo>
                      <a:pt x="53" y="198"/>
                    </a:lnTo>
                    <a:lnTo>
                      <a:pt x="69" y="205"/>
                    </a:lnTo>
                    <a:lnTo>
                      <a:pt x="89" y="208"/>
                    </a:lnTo>
                    <a:lnTo>
                      <a:pt x="110" y="207"/>
                    </a:lnTo>
                    <a:lnTo>
                      <a:pt x="108" y="192"/>
                    </a:lnTo>
                    <a:lnTo>
                      <a:pt x="89" y="193"/>
                    </a:lnTo>
                    <a:lnTo>
                      <a:pt x="73" y="189"/>
                    </a:lnTo>
                    <a:lnTo>
                      <a:pt x="59" y="185"/>
                    </a:lnTo>
                    <a:lnTo>
                      <a:pt x="48" y="177"/>
                    </a:lnTo>
                    <a:lnTo>
                      <a:pt x="38" y="167"/>
                    </a:lnTo>
                    <a:lnTo>
                      <a:pt x="31" y="156"/>
                    </a:lnTo>
                    <a:lnTo>
                      <a:pt x="24" y="143"/>
                    </a:lnTo>
                    <a:lnTo>
                      <a:pt x="20" y="129"/>
                    </a:lnTo>
                    <a:lnTo>
                      <a:pt x="17" y="114"/>
                    </a:lnTo>
                    <a:lnTo>
                      <a:pt x="15" y="96"/>
                    </a:lnTo>
                    <a:lnTo>
                      <a:pt x="14" y="80"/>
                    </a:lnTo>
                    <a:lnTo>
                      <a:pt x="14" y="63"/>
                    </a:lnTo>
                    <a:lnTo>
                      <a:pt x="15" y="46"/>
                    </a:lnTo>
                    <a:lnTo>
                      <a:pt x="16" y="30"/>
                    </a:lnTo>
                    <a:lnTo>
                      <a:pt x="18" y="16"/>
                    </a:lnTo>
                    <a:lnTo>
                      <a:pt x="20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3563" y="1668"/>
                <a:ext cx="53" cy="54"/>
              </a:xfrm>
              <a:custGeom>
                <a:avLst/>
                <a:gdLst>
                  <a:gd name="T0" fmla="*/ 2 w 106"/>
                  <a:gd name="T1" fmla="*/ 0 h 163"/>
                  <a:gd name="T2" fmla="*/ 2 w 106"/>
                  <a:gd name="T3" fmla="*/ 0 h 163"/>
                  <a:gd name="T4" fmla="*/ 2 w 106"/>
                  <a:gd name="T5" fmla="*/ 0 h 163"/>
                  <a:gd name="T6" fmla="*/ 1 w 106"/>
                  <a:gd name="T7" fmla="*/ 0 h 163"/>
                  <a:gd name="T8" fmla="*/ 1 w 106"/>
                  <a:gd name="T9" fmla="*/ 0 h 163"/>
                  <a:gd name="T10" fmla="*/ 1 w 106"/>
                  <a:gd name="T11" fmla="*/ 0 h 163"/>
                  <a:gd name="T12" fmla="*/ 1 w 106"/>
                  <a:gd name="T13" fmla="*/ 0 h 163"/>
                  <a:gd name="T14" fmla="*/ 1 w 106"/>
                  <a:gd name="T15" fmla="*/ 0 h 163"/>
                  <a:gd name="T16" fmla="*/ 1 w 106"/>
                  <a:gd name="T17" fmla="*/ 0 h 163"/>
                  <a:gd name="T18" fmla="*/ 0 w 106"/>
                  <a:gd name="T19" fmla="*/ 0 h 163"/>
                  <a:gd name="T20" fmla="*/ 1 w 106"/>
                  <a:gd name="T21" fmla="*/ 0 h 163"/>
                  <a:gd name="T22" fmla="*/ 1 w 106"/>
                  <a:gd name="T23" fmla="*/ 0 h 163"/>
                  <a:gd name="T24" fmla="*/ 1 w 106"/>
                  <a:gd name="T25" fmla="*/ 0 h 163"/>
                  <a:gd name="T26" fmla="*/ 1 w 106"/>
                  <a:gd name="T27" fmla="*/ 0 h 163"/>
                  <a:gd name="T28" fmla="*/ 1 w 106"/>
                  <a:gd name="T29" fmla="*/ 0 h 163"/>
                  <a:gd name="T30" fmla="*/ 1 w 106"/>
                  <a:gd name="T31" fmla="*/ 0 h 163"/>
                  <a:gd name="T32" fmla="*/ 2 w 106"/>
                  <a:gd name="T33" fmla="*/ 0 h 163"/>
                  <a:gd name="T34" fmla="*/ 2 w 106"/>
                  <a:gd name="T35" fmla="*/ 0 h 163"/>
                  <a:gd name="T36" fmla="*/ 2 w 106"/>
                  <a:gd name="T37" fmla="*/ 0 h 163"/>
                  <a:gd name="T38" fmla="*/ 2 w 106"/>
                  <a:gd name="T39" fmla="*/ 0 h 163"/>
                  <a:gd name="T40" fmla="*/ 2 w 106"/>
                  <a:gd name="T41" fmla="*/ 0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6"/>
                  <a:gd name="T64" fmla="*/ 0 h 163"/>
                  <a:gd name="T65" fmla="*/ 106 w 106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6" h="163">
                    <a:moveTo>
                      <a:pt x="102" y="0"/>
                    </a:moveTo>
                    <a:lnTo>
                      <a:pt x="102" y="0"/>
                    </a:lnTo>
                    <a:lnTo>
                      <a:pt x="79" y="12"/>
                    </a:lnTo>
                    <a:lnTo>
                      <a:pt x="61" y="28"/>
                    </a:lnTo>
                    <a:lnTo>
                      <a:pt x="44" y="44"/>
                    </a:lnTo>
                    <a:lnTo>
                      <a:pt x="31" y="64"/>
                    </a:lnTo>
                    <a:lnTo>
                      <a:pt x="20" y="87"/>
                    </a:lnTo>
                    <a:lnTo>
                      <a:pt x="11" y="110"/>
                    </a:lnTo>
                    <a:lnTo>
                      <a:pt x="5" y="134"/>
                    </a:lnTo>
                    <a:lnTo>
                      <a:pt x="0" y="161"/>
                    </a:lnTo>
                    <a:lnTo>
                      <a:pt x="14" y="163"/>
                    </a:lnTo>
                    <a:lnTo>
                      <a:pt x="19" y="139"/>
                    </a:lnTo>
                    <a:lnTo>
                      <a:pt x="25" y="114"/>
                    </a:lnTo>
                    <a:lnTo>
                      <a:pt x="32" y="94"/>
                    </a:lnTo>
                    <a:lnTo>
                      <a:pt x="43" y="73"/>
                    </a:lnTo>
                    <a:lnTo>
                      <a:pt x="54" y="55"/>
                    </a:lnTo>
                    <a:lnTo>
                      <a:pt x="69" y="39"/>
                    </a:lnTo>
                    <a:lnTo>
                      <a:pt x="87" y="26"/>
                    </a:lnTo>
                    <a:lnTo>
                      <a:pt x="106" y="16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1" name="Freeform 85"/>
              <p:cNvSpPr>
                <a:spLocks/>
              </p:cNvSpPr>
              <p:nvPr/>
            </p:nvSpPr>
            <p:spPr bwMode="auto">
              <a:xfrm>
                <a:off x="3614" y="1666"/>
                <a:ext cx="37" cy="8"/>
              </a:xfrm>
              <a:custGeom>
                <a:avLst/>
                <a:gdLst>
                  <a:gd name="T0" fmla="*/ 1 w 75"/>
                  <a:gd name="T1" fmla="*/ 0 h 25"/>
                  <a:gd name="T2" fmla="*/ 1 w 75"/>
                  <a:gd name="T3" fmla="*/ 0 h 25"/>
                  <a:gd name="T4" fmla="*/ 1 w 75"/>
                  <a:gd name="T5" fmla="*/ 0 h 25"/>
                  <a:gd name="T6" fmla="*/ 0 w 75"/>
                  <a:gd name="T7" fmla="*/ 0 h 25"/>
                  <a:gd name="T8" fmla="*/ 0 w 75"/>
                  <a:gd name="T9" fmla="*/ 0 h 25"/>
                  <a:gd name="T10" fmla="*/ 0 w 75"/>
                  <a:gd name="T11" fmla="*/ 0 h 25"/>
                  <a:gd name="T12" fmla="*/ 0 w 75"/>
                  <a:gd name="T13" fmla="*/ 0 h 25"/>
                  <a:gd name="T14" fmla="*/ 0 w 75"/>
                  <a:gd name="T15" fmla="*/ 0 h 25"/>
                  <a:gd name="T16" fmla="*/ 0 w 75"/>
                  <a:gd name="T17" fmla="*/ 0 h 25"/>
                  <a:gd name="T18" fmla="*/ 0 w 75"/>
                  <a:gd name="T19" fmla="*/ 0 h 25"/>
                  <a:gd name="T20" fmla="*/ 0 w 75"/>
                  <a:gd name="T21" fmla="*/ 0 h 25"/>
                  <a:gd name="T22" fmla="*/ 0 w 75"/>
                  <a:gd name="T23" fmla="*/ 0 h 25"/>
                  <a:gd name="T24" fmla="*/ 0 w 75"/>
                  <a:gd name="T25" fmla="*/ 0 h 25"/>
                  <a:gd name="T26" fmla="*/ 0 w 75"/>
                  <a:gd name="T27" fmla="*/ 0 h 25"/>
                  <a:gd name="T28" fmla="*/ 0 w 75"/>
                  <a:gd name="T29" fmla="*/ 0 h 25"/>
                  <a:gd name="T30" fmla="*/ 0 w 75"/>
                  <a:gd name="T31" fmla="*/ 0 h 25"/>
                  <a:gd name="T32" fmla="*/ 0 w 75"/>
                  <a:gd name="T33" fmla="*/ 0 h 25"/>
                  <a:gd name="T34" fmla="*/ 0 w 75"/>
                  <a:gd name="T35" fmla="*/ 0 h 25"/>
                  <a:gd name="T36" fmla="*/ 1 w 75"/>
                  <a:gd name="T37" fmla="*/ 0 h 25"/>
                  <a:gd name="T38" fmla="*/ 1 w 75"/>
                  <a:gd name="T39" fmla="*/ 0 h 25"/>
                  <a:gd name="T40" fmla="*/ 1 w 75"/>
                  <a:gd name="T41" fmla="*/ 0 h 25"/>
                  <a:gd name="T42" fmla="*/ 1 w 75"/>
                  <a:gd name="T43" fmla="*/ 0 h 25"/>
                  <a:gd name="T44" fmla="*/ 1 w 75"/>
                  <a:gd name="T45" fmla="*/ 0 h 25"/>
                  <a:gd name="T46" fmla="*/ 1 w 75"/>
                  <a:gd name="T47" fmla="*/ 0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5"/>
                  <a:gd name="T73" fmla="*/ 0 h 25"/>
                  <a:gd name="T74" fmla="*/ 75 w 75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5" h="25">
                    <a:moveTo>
                      <a:pt x="75" y="14"/>
                    </a:moveTo>
                    <a:lnTo>
                      <a:pt x="74" y="12"/>
                    </a:lnTo>
                    <a:lnTo>
                      <a:pt x="65" y="7"/>
                    </a:lnTo>
                    <a:lnTo>
                      <a:pt x="56" y="3"/>
                    </a:lnTo>
                    <a:lnTo>
                      <a:pt x="47" y="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18" y="1"/>
                    </a:lnTo>
                    <a:lnTo>
                      <a:pt x="8" y="2"/>
                    </a:lnTo>
                    <a:lnTo>
                      <a:pt x="0" y="5"/>
                    </a:lnTo>
                    <a:lnTo>
                      <a:pt x="4" y="21"/>
                    </a:lnTo>
                    <a:lnTo>
                      <a:pt x="12" y="17"/>
                    </a:lnTo>
                    <a:lnTo>
                      <a:pt x="20" y="16"/>
                    </a:lnTo>
                    <a:lnTo>
                      <a:pt x="29" y="15"/>
                    </a:lnTo>
                    <a:lnTo>
                      <a:pt x="37" y="15"/>
                    </a:lnTo>
                    <a:lnTo>
                      <a:pt x="45" y="16"/>
                    </a:lnTo>
                    <a:lnTo>
                      <a:pt x="52" y="18"/>
                    </a:lnTo>
                    <a:lnTo>
                      <a:pt x="59" y="21"/>
                    </a:lnTo>
                    <a:lnTo>
                      <a:pt x="66" y="25"/>
                    </a:lnTo>
                    <a:lnTo>
                      <a:pt x="65" y="23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4" y="12"/>
                    </a:lnTo>
                    <a:lnTo>
                      <a:pt x="7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2" name="Freeform 86"/>
              <p:cNvSpPr>
                <a:spLocks/>
              </p:cNvSpPr>
              <p:nvPr/>
            </p:nvSpPr>
            <p:spPr bwMode="auto">
              <a:xfrm>
                <a:off x="3520" y="1244"/>
                <a:ext cx="127" cy="161"/>
              </a:xfrm>
              <a:custGeom>
                <a:avLst/>
                <a:gdLst>
                  <a:gd name="T0" fmla="*/ 1 w 256"/>
                  <a:gd name="T1" fmla="*/ 0 h 483"/>
                  <a:gd name="T2" fmla="*/ 1 w 256"/>
                  <a:gd name="T3" fmla="*/ 0 h 483"/>
                  <a:gd name="T4" fmla="*/ 1 w 256"/>
                  <a:gd name="T5" fmla="*/ 0 h 483"/>
                  <a:gd name="T6" fmla="*/ 1 w 256"/>
                  <a:gd name="T7" fmla="*/ 0 h 483"/>
                  <a:gd name="T8" fmla="*/ 2 w 256"/>
                  <a:gd name="T9" fmla="*/ 0 h 483"/>
                  <a:gd name="T10" fmla="*/ 2 w 256"/>
                  <a:gd name="T11" fmla="*/ 0 h 483"/>
                  <a:gd name="T12" fmla="*/ 2 w 256"/>
                  <a:gd name="T13" fmla="*/ 0 h 483"/>
                  <a:gd name="T14" fmla="*/ 2 w 256"/>
                  <a:gd name="T15" fmla="*/ 0 h 483"/>
                  <a:gd name="T16" fmla="*/ 2 w 256"/>
                  <a:gd name="T17" fmla="*/ 0 h 483"/>
                  <a:gd name="T18" fmla="*/ 2 w 256"/>
                  <a:gd name="T19" fmla="*/ 0 h 483"/>
                  <a:gd name="T20" fmla="*/ 3 w 256"/>
                  <a:gd name="T21" fmla="*/ 0 h 483"/>
                  <a:gd name="T22" fmla="*/ 3 w 256"/>
                  <a:gd name="T23" fmla="*/ 0 h 483"/>
                  <a:gd name="T24" fmla="*/ 3 w 256"/>
                  <a:gd name="T25" fmla="*/ 0 h 483"/>
                  <a:gd name="T26" fmla="*/ 3 w 256"/>
                  <a:gd name="T27" fmla="*/ 1 h 483"/>
                  <a:gd name="T28" fmla="*/ 3 w 256"/>
                  <a:gd name="T29" fmla="*/ 1 h 483"/>
                  <a:gd name="T30" fmla="*/ 3 w 256"/>
                  <a:gd name="T31" fmla="*/ 1 h 483"/>
                  <a:gd name="T32" fmla="*/ 0 w 256"/>
                  <a:gd name="T33" fmla="*/ 1 h 483"/>
                  <a:gd name="T34" fmla="*/ 0 w 256"/>
                  <a:gd name="T35" fmla="*/ 0 h 483"/>
                  <a:gd name="T36" fmla="*/ 0 w 256"/>
                  <a:gd name="T37" fmla="*/ 0 h 483"/>
                  <a:gd name="T38" fmla="*/ 0 w 256"/>
                  <a:gd name="T39" fmla="*/ 0 h 483"/>
                  <a:gd name="T40" fmla="*/ 0 w 256"/>
                  <a:gd name="T41" fmla="*/ 0 h 483"/>
                  <a:gd name="T42" fmla="*/ 0 w 256"/>
                  <a:gd name="T43" fmla="*/ 0 h 483"/>
                  <a:gd name="T44" fmla="*/ 0 w 256"/>
                  <a:gd name="T45" fmla="*/ 0 h 483"/>
                  <a:gd name="T46" fmla="*/ 0 w 256"/>
                  <a:gd name="T47" fmla="*/ 0 h 483"/>
                  <a:gd name="T48" fmla="*/ 0 w 256"/>
                  <a:gd name="T49" fmla="*/ 0 h 483"/>
                  <a:gd name="T50" fmla="*/ 0 w 256"/>
                  <a:gd name="T51" fmla="*/ 0 h 483"/>
                  <a:gd name="T52" fmla="*/ 0 w 256"/>
                  <a:gd name="T53" fmla="*/ 0 h 483"/>
                  <a:gd name="T54" fmla="*/ 0 w 256"/>
                  <a:gd name="T55" fmla="*/ 0 h 483"/>
                  <a:gd name="T56" fmla="*/ 0 w 256"/>
                  <a:gd name="T57" fmla="*/ 0 h 483"/>
                  <a:gd name="T58" fmla="*/ 0 w 256"/>
                  <a:gd name="T59" fmla="*/ 0 h 483"/>
                  <a:gd name="T60" fmla="*/ 0 w 256"/>
                  <a:gd name="T61" fmla="*/ 0 h 483"/>
                  <a:gd name="T62" fmla="*/ 0 w 256"/>
                  <a:gd name="T63" fmla="*/ 0 h 483"/>
                  <a:gd name="T64" fmla="*/ 0 w 256"/>
                  <a:gd name="T65" fmla="*/ 0 h 4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6"/>
                  <a:gd name="T100" fmla="*/ 0 h 483"/>
                  <a:gd name="T101" fmla="*/ 256 w 256"/>
                  <a:gd name="T102" fmla="*/ 483 h 4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6" h="483">
                    <a:moveTo>
                      <a:pt x="88" y="0"/>
                    </a:moveTo>
                    <a:lnTo>
                      <a:pt x="96" y="19"/>
                    </a:lnTo>
                    <a:lnTo>
                      <a:pt x="104" y="35"/>
                    </a:lnTo>
                    <a:lnTo>
                      <a:pt x="110" y="51"/>
                    </a:lnTo>
                    <a:lnTo>
                      <a:pt x="115" y="64"/>
                    </a:lnTo>
                    <a:lnTo>
                      <a:pt x="119" y="76"/>
                    </a:lnTo>
                    <a:lnTo>
                      <a:pt x="123" y="87"/>
                    </a:lnTo>
                    <a:lnTo>
                      <a:pt x="126" y="98"/>
                    </a:lnTo>
                    <a:lnTo>
                      <a:pt x="129" y="110"/>
                    </a:lnTo>
                    <a:lnTo>
                      <a:pt x="131" y="121"/>
                    </a:lnTo>
                    <a:lnTo>
                      <a:pt x="133" y="133"/>
                    </a:lnTo>
                    <a:lnTo>
                      <a:pt x="135" y="147"/>
                    </a:lnTo>
                    <a:lnTo>
                      <a:pt x="137" y="163"/>
                    </a:lnTo>
                    <a:lnTo>
                      <a:pt x="140" y="179"/>
                    </a:lnTo>
                    <a:lnTo>
                      <a:pt x="142" y="199"/>
                    </a:lnTo>
                    <a:lnTo>
                      <a:pt x="145" y="221"/>
                    </a:lnTo>
                    <a:lnTo>
                      <a:pt x="149" y="246"/>
                    </a:lnTo>
                    <a:lnTo>
                      <a:pt x="152" y="246"/>
                    </a:lnTo>
                    <a:lnTo>
                      <a:pt x="160" y="248"/>
                    </a:lnTo>
                    <a:lnTo>
                      <a:pt x="171" y="252"/>
                    </a:lnTo>
                    <a:lnTo>
                      <a:pt x="185" y="259"/>
                    </a:lnTo>
                    <a:lnTo>
                      <a:pt x="200" y="272"/>
                    </a:lnTo>
                    <a:lnTo>
                      <a:pt x="215" y="290"/>
                    </a:lnTo>
                    <a:lnTo>
                      <a:pt x="227" y="316"/>
                    </a:lnTo>
                    <a:lnTo>
                      <a:pt x="236" y="350"/>
                    </a:lnTo>
                    <a:lnTo>
                      <a:pt x="243" y="361"/>
                    </a:lnTo>
                    <a:lnTo>
                      <a:pt x="249" y="380"/>
                    </a:lnTo>
                    <a:lnTo>
                      <a:pt x="254" y="403"/>
                    </a:lnTo>
                    <a:lnTo>
                      <a:pt x="256" y="428"/>
                    </a:lnTo>
                    <a:lnTo>
                      <a:pt x="256" y="451"/>
                    </a:lnTo>
                    <a:lnTo>
                      <a:pt x="254" y="470"/>
                    </a:lnTo>
                    <a:lnTo>
                      <a:pt x="248" y="482"/>
                    </a:lnTo>
                    <a:lnTo>
                      <a:pt x="240" y="483"/>
                    </a:lnTo>
                    <a:lnTo>
                      <a:pt x="18" y="372"/>
                    </a:lnTo>
                    <a:lnTo>
                      <a:pt x="16" y="362"/>
                    </a:lnTo>
                    <a:lnTo>
                      <a:pt x="12" y="353"/>
                    </a:lnTo>
                    <a:lnTo>
                      <a:pt x="9" y="342"/>
                    </a:lnTo>
                    <a:lnTo>
                      <a:pt x="6" y="332"/>
                    </a:lnTo>
                    <a:lnTo>
                      <a:pt x="5" y="320"/>
                    </a:lnTo>
                    <a:lnTo>
                      <a:pt x="6" y="308"/>
                    </a:lnTo>
                    <a:lnTo>
                      <a:pt x="10" y="293"/>
                    </a:lnTo>
                    <a:lnTo>
                      <a:pt x="19" y="278"/>
                    </a:lnTo>
                    <a:lnTo>
                      <a:pt x="24" y="274"/>
                    </a:lnTo>
                    <a:lnTo>
                      <a:pt x="30" y="270"/>
                    </a:lnTo>
                    <a:lnTo>
                      <a:pt x="37" y="267"/>
                    </a:lnTo>
                    <a:lnTo>
                      <a:pt x="43" y="265"/>
                    </a:lnTo>
                    <a:lnTo>
                      <a:pt x="49" y="263"/>
                    </a:lnTo>
                    <a:lnTo>
                      <a:pt x="54" y="260"/>
                    </a:lnTo>
                    <a:lnTo>
                      <a:pt x="59" y="259"/>
                    </a:lnTo>
                    <a:lnTo>
                      <a:pt x="62" y="257"/>
                    </a:lnTo>
                    <a:lnTo>
                      <a:pt x="62" y="248"/>
                    </a:lnTo>
                    <a:lnTo>
                      <a:pt x="60" y="237"/>
                    </a:lnTo>
                    <a:lnTo>
                      <a:pt x="58" y="225"/>
                    </a:lnTo>
                    <a:lnTo>
                      <a:pt x="55" y="212"/>
                    </a:lnTo>
                    <a:lnTo>
                      <a:pt x="52" y="199"/>
                    </a:lnTo>
                    <a:lnTo>
                      <a:pt x="48" y="185"/>
                    </a:lnTo>
                    <a:lnTo>
                      <a:pt x="43" y="170"/>
                    </a:lnTo>
                    <a:lnTo>
                      <a:pt x="39" y="156"/>
                    </a:lnTo>
                    <a:lnTo>
                      <a:pt x="34" y="142"/>
                    </a:lnTo>
                    <a:lnTo>
                      <a:pt x="28" y="128"/>
                    </a:lnTo>
                    <a:lnTo>
                      <a:pt x="23" y="116"/>
                    </a:lnTo>
                    <a:lnTo>
                      <a:pt x="18" y="103"/>
                    </a:lnTo>
                    <a:lnTo>
                      <a:pt x="13" y="93"/>
                    </a:lnTo>
                    <a:lnTo>
                      <a:pt x="8" y="84"/>
                    </a:lnTo>
                    <a:lnTo>
                      <a:pt x="4" y="77"/>
                    </a:lnTo>
                    <a:lnTo>
                      <a:pt x="0" y="7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3" name="Freeform 87"/>
              <p:cNvSpPr>
                <a:spLocks/>
              </p:cNvSpPr>
              <p:nvPr/>
            </p:nvSpPr>
            <p:spPr bwMode="auto">
              <a:xfrm>
                <a:off x="3560" y="1243"/>
                <a:ext cx="38" cy="85"/>
              </a:xfrm>
              <a:custGeom>
                <a:avLst/>
                <a:gdLst>
                  <a:gd name="T0" fmla="*/ 2 w 74"/>
                  <a:gd name="T1" fmla="*/ 0 h 257"/>
                  <a:gd name="T2" fmla="*/ 2 w 74"/>
                  <a:gd name="T3" fmla="*/ 0 h 257"/>
                  <a:gd name="T4" fmla="*/ 2 w 74"/>
                  <a:gd name="T5" fmla="*/ 0 h 257"/>
                  <a:gd name="T6" fmla="*/ 2 w 74"/>
                  <a:gd name="T7" fmla="*/ 0 h 257"/>
                  <a:gd name="T8" fmla="*/ 2 w 74"/>
                  <a:gd name="T9" fmla="*/ 0 h 257"/>
                  <a:gd name="T10" fmla="*/ 1 w 74"/>
                  <a:gd name="T11" fmla="*/ 0 h 257"/>
                  <a:gd name="T12" fmla="*/ 1 w 74"/>
                  <a:gd name="T13" fmla="*/ 0 h 257"/>
                  <a:gd name="T14" fmla="*/ 1 w 74"/>
                  <a:gd name="T15" fmla="*/ 0 h 257"/>
                  <a:gd name="T16" fmla="*/ 1 w 74"/>
                  <a:gd name="T17" fmla="*/ 0 h 257"/>
                  <a:gd name="T18" fmla="*/ 1 w 74"/>
                  <a:gd name="T19" fmla="*/ 0 h 257"/>
                  <a:gd name="T20" fmla="*/ 1 w 74"/>
                  <a:gd name="T21" fmla="*/ 0 h 257"/>
                  <a:gd name="T22" fmla="*/ 1 w 74"/>
                  <a:gd name="T23" fmla="*/ 0 h 257"/>
                  <a:gd name="T24" fmla="*/ 1 w 74"/>
                  <a:gd name="T25" fmla="*/ 0 h 257"/>
                  <a:gd name="T26" fmla="*/ 1 w 74"/>
                  <a:gd name="T27" fmla="*/ 0 h 257"/>
                  <a:gd name="T28" fmla="*/ 1 w 74"/>
                  <a:gd name="T29" fmla="*/ 0 h 257"/>
                  <a:gd name="T30" fmla="*/ 1 w 74"/>
                  <a:gd name="T31" fmla="*/ 0 h 257"/>
                  <a:gd name="T32" fmla="*/ 1 w 74"/>
                  <a:gd name="T33" fmla="*/ 0 h 257"/>
                  <a:gd name="T34" fmla="*/ 1 w 74"/>
                  <a:gd name="T35" fmla="*/ 0 h 257"/>
                  <a:gd name="T36" fmla="*/ 0 w 74"/>
                  <a:gd name="T37" fmla="*/ 0 h 257"/>
                  <a:gd name="T38" fmla="*/ 1 w 74"/>
                  <a:gd name="T39" fmla="*/ 0 h 257"/>
                  <a:gd name="T40" fmla="*/ 1 w 74"/>
                  <a:gd name="T41" fmla="*/ 0 h 257"/>
                  <a:gd name="T42" fmla="*/ 1 w 74"/>
                  <a:gd name="T43" fmla="*/ 0 h 257"/>
                  <a:gd name="T44" fmla="*/ 1 w 74"/>
                  <a:gd name="T45" fmla="*/ 0 h 257"/>
                  <a:gd name="T46" fmla="*/ 1 w 74"/>
                  <a:gd name="T47" fmla="*/ 0 h 257"/>
                  <a:gd name="T48" fmla="*/ 1 w 74"/>
                  <a:gd name="T49" fmla="*/ 0 h 257"/>
                  <a:gd name="T50" fmla="*/ 1 w 74"/>
                  <a:gd name="T51" fmla="*/ 0 h 257"/>
                  <a:gd name="T52" fmla="*/ 1 w 74"/>
                  <a:gd name="T53" fmla="*/ 0 h 257"/>
                  <a:gd name="T54" fmla="*/ 1 w 74"/>
                  <a:gd name="T55" fmla="*/ 0 h 257"/>
                  <a:gd name="T56" fmla="*/ 1 w 74"/>
                  <a:gd name="T57" fmla="*/ 0 h 257"/>
                  <a:gd name="T58" fmla="*/ 1 w 74"/>
                  <a:gd name="T59" fmla="*/ 0 h 257"/>
                  <a:gd name="T60" fmla="*/ 1 w 74"/>
                  <a:gd name="T61" fmla="*/ 0 h 257"/>
                  <a:gd name="T62" fmla="*/ 1 w 74"/>
                  <a:gd name="T63" fmla="*/ 0 h 257"/>
                  <a:gd name="T64" fmla="*/ 1 w 74"/>
                  <a:gd name="T65" fmla="*/ 0 h 257"/>
                  <a:gd name="T66" fmla="*/ 1 w 74"/>
                  <a:gd name="T67" fmla="*/ 0 h 257"/>
                  <a:gd name="T68" fmla="*/ 1 w 74"/>
                  <a:gd name="T69" fmla="*/ 0 h 257"/>
                  <a:gd name="T70" fmla="*/ 2 w 74"/>
                  <a:gd name="T71" fmla="*/ 0 h 257"/>
                  <a:gd name="T72" fmla="*/ 2 w 74"/>
                  <a:gd name="T73" fmla="*/ 0 h 2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257"/>
                  <a:gd name="T113" fmla="*/ 74 w 74"/>
                  <a:gd name="T114" fmla="*/ 257 h 2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257">
                    <a:moveTo>
                      <a:pt x="67" y="241"/>
                    </a:moveTo>
                    <a:lnTo>
                      <a:pt x="74" y="248"/>
                    </a:lnTo>
                    <a:lnTo>
                      <a:pt x="70" y="223"/>
                    </a:lnTo>
                    <a:lnTo>
                      <a:pt x="67" y="201"/>
                    </a:lnTo>
                    <a:lnTo>
                      <a:pt x="65" y="181"/>
                    </a:lnTo>
                    <a:lnTo>
                      <a:pt x="62" y="165"/>
                    </a:lnTo>
                    <a:lnTo>
                      <a:pt x="60" y="149"/>
                    </a:lnTo>
                    <a:lnTo>
                      <a:pt x="58" y="135"/>
                    </a:lnTo>
                    <a:lnTo>
                      <a:pt x="56" y="123"/>
                    </a:lnTo>
                    <a:lnTo>
                      <a:pt x="54" y="111"/>
                    </a:lnTo>
                    <a:lnTo>
                      <a:pt x="51" y="99"/>
                    </a:lnTo>
                    <a:lnTo>
                      <a:pt x="48" y="88"/>
                    </a:lnTo>
                    <a:lnTo>
                      <a:pt x="44" y="77"/>
                    </a:lnTo>
                    <a:lnTo>
                      <a:pt x="40" y="64"/>
                    </a:lnTo>
                    <a:lnTo>
                      <a:pt x="34" y="51"/>
                    </a:lnTo>
                    <a:lnTo>
                      <a:pt x="28" y="35"/>
                    </a:lnTo>
                    <a:lnTo>
                      <a:pt x="20" y="19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8" y="25"/>
                    </a:lnTo>
                    <a:lnTo>
                      <a:pt x="16" y="42"/>
                    </a:lnTo>
                    <a:lnTo>
                      <a:pt x="22" y="57"/>
                    </a:lnTo>
                    <a:lnTo>
                      <a:pt x="26" y="70"/>
                    </a:lnTo>
                    <a:lnTo>
                      <a:pt x="30" y="81"/>
                    </a:lnTo>
                    <a:lnTo>
                      <a:pt x="34" y="92"/>
                    </a:lnTo>
                    <a:lnTo>
                      <a:pt x="37" y="103"/>
                    </a:lnTo>
                    <a:lnTo>
                      <a:pt x="40" y="115"/>
                    </a:lnTo>
                    <a:lnTo>
                      <a:pt x="42" y="125"/>
                    </a:lnTo>
                    <a:lnTo>
                      <a:pt x="44" y="137"/>
                    </a:lnTo>
                    <a:lnTo>
                      <a:pt x="46" y="151"/>
                    </a:lnTo>
                    <a:lnTo>
                      <a:pt x="48" y="167"/>
                    </a:lnTo>
                    <a:lnTo>
                      <a:pt x="51" y="183"/>
                    </a:lnTo>
                    <a:lnTo>
                      <a:pt x="53" y="203"/>
                    </a:lnTo>
                    <a:lnTo>
                      <a:pt x="56" y="225"/>
                    </a:lnTo>
                    <a:lnTo>
                      <a:pt x="60" y="250"/>
                    </a:lnTo>
                    <a:lnTo>
                      <a:pt x="67" y="257"/>
                    </a:lnTo>
                    <a:lnTo>
                      <a:pt x="67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4" name="Freeform 88"/>
              <p:cNvSpPr>
                <a:spLocks/>
              </p:cNvSpPr>
              <p:nvPr/>
            </p:nvSpPr>
            <p:spPr bwMode="auto">
              <a:xfrm>
                <a:off x="3594" y="1323"/>
                <a:ext cx="47" cy="40"/>
              </a:xfrm>
              <a:custGeom>
                <a:avLst/>
                <a:gdLst>
                  <a:gd name="T0" fmla="*/ 2 w 94"/>
                  <a:gd name="T1" fmla="*/ 0 h 119"/>
                  <a:gd name="T2" fmla="*/ 2 w 94"/>
                  <a:gd name="T3" fmla="*/ 0 h 119"/>
                  <a:gd name="T4" fmla="*/ 2 w 94"/>
                  <a:gd name="T5" fmla="*/ 0 h 119"/>
                  <a:gd name="T6" fmla="*/ 2 w 94"/>
                  <a:gd name="T7" fmla="*/ 0 h 119"/>
                  <a:gd name="T8" fmla="*/ 1 w 94"/>
                  <a:gd name="T9" fmla="*/ 0 h 119"/>
                  <a:gd name="T10" fmla="*/ 1 w 94"/>
                  <a:gd name="T11" fmla="*/ 0 h 119"/>
                  <a:gd name="T12" fmla="*/ 1 w 94"/>
                  <a:gd name="T13" fmla="*/ 0 h 119"/>
                  <a:gd name="T14" fmla="*/ 1 w 94"/>
                  <a:gd name="T15" fmla="*/ 0 h 119"/>
                  <a:gd name="T16" fmla="*/ 1 w 94"/>
                  <a:gd name="T17" fmla="*/ 0 h 119"/>
                  <a:gd name="T18" fmla="*/ 0 w 94"/>
                  <a:gd name="T19" fmla="*/ 0 h 119"/>
                  <a:gd name="T20" fmla="*/ 0 w 94"/>
                  <a:gd name="T21" fmla="*/ 0 h 119"/>
                  <a:gd name="T22" fmla="*/ 1 w 94"/>
                  <a:gd name="T23" fmla="*/ 0 h 119"/>
                  <a:gd name="T24" fmla="*/ 1 w 94"/>
                  <a:gd name="T25" fmla="*/ 0 h 119"/>
                  <a:gd name="T26" fmla="*/ 1 w 94"/>
                  <a:gd name="T27" fmla="*/ 0 h 119"/>
                  <a:gd name="T28" fmla="*/ 1 w 94"/>
                  <a:gd name="T29" fmla="*/ 0 h 119"/>
                  <a:gd name="T30" fmla="*/ 1 w 94"/>
                  <a:gd name="T31" fmla="*/ 0 h 119"/>
                  <a:gd name="T32" fmla="*/ 1 w 94"/>
                  <a:gd name="T33" fmla="*/ 0 h 119"/>
                  <a:gd name="T34" fmla="*/ 2 w 94"/>
                  <a:gd name="T35" fmla="*/ 0 h 119"/>
                  <a:gd name="T36" fmla="*/ 2 w 94"/>
                  <a:gd name="T37" fmla="*/ 0 h 119"/>
                  <a:gd name="T38" fmla="*/ 2 w 94"/>
                  <a:gd name="T39" fmla="*/ 0 h 119"/>
                  <a:gd name="T40" fmla="*/ 2 w 94"/>
                  <a:gd name="T41" fmla="*/ 0 h 119"/>
                  <a:gd name="T42" fmla="*/ 2 w 94"/>
                  <a:gd name="T43" fmla="*/ 0 h 119"/>
                  <a:gd name="T44" fmla="*/ 2 w 94"/>
                  <a:gd name="T45" fmla="*/ 0 h 119"/>
                  <a:gd name="T46" fmla="*/ 2 w 94"/>
                  <a:gd name="T47" fmla="*/ 0 h 1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4"/>
                  <a:gd name="T73" fmla="*/ 0 h 119"/>
                  <a:gd name="T74" fmla="*/ 94 w 94"/>
                  <a:gd name="T75" fmla="*/ 119 h 1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4" h="119">
                    <a:moveTo>
                      <a:pt x="91" y="106"/>
                    </a:moveTo>
                    <a:lnTo>
                      <a:pt x="94" y="111"/>
                    </a:lnTo>
                    <a:lnTo>
                      <a:pt x="85" y="76"/>
                    </a:lnTo>
                    <a:lnTo>
                      <a:pt x="72" y="48"/>
                    </a:lnTo>
                    <a:lnTo>
                      <a:pt x="56" y="29"/>
                    </a:lnTo>
                    <a:lnTo>
                      <a:pt x="40" y="15"/>
                    </a:lnTo>
                    <a:lnTo>
                      <a:pt x="25" y="7"/>
                    </a:ln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9" y="20"/>
                    </a:lnTo>
                    <a:lnTo>
                      <a:pt x="32" y="28"/>
                    </a:lnTo>
                    <a:lnTo>
                      <a:pt x="46" y="40"/>
                    </a:lnTo>
                    <a:lnTo>
                      <a:pt x="59" y="56"/>
                    </a:lnTo>
                    <a:lnTo>
                      <a:pt x="71" y="81"/>
                    </a:lnTo>
                    <a:lnTo>
                      <a:pt x="80" y="114"/>
                    </a:lnTo>
                    <a:lnTo>
                      <a:pt x="83" y="119"/>
                    </a:lnTo>
                    <a:lnTo>
                      <a:pt x="80" y="114"/>
                    </a:lnTo>
                    <a:lnTo>
                      <a:pt x="81" y="117"/>
                    </a:lnTo>
                    <a:lnTo>
                      <a:pt x="83" y="119"/>
                    </a:lnTo>
                    <a:lnTo>
                      <a:pt x="91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5" name="Freeform 89"/>
              <p:cNvSpPr>
                <a:spLocks/>
              </p:cNvSpPr>
              <p:nvPr/>
            </p:nvSpPr>
            <p:spPr bwMode="auto">
              <a:xfrm>
                <a:off x="3635" y="1358"/>
                <a:ext cx="16" cy="49"/>
              </a:xfrm>
              <a:custGeom>
                <a:avLst/>
                <a:gdLst>
                  <a:gd name="T0" fmla="*/ 1 w 31"/>
                  <a:gd name="T1" fmla="*/ 0 h 146"/>
                  <a:gd name="T2" fmla="*/ 1 w 31"/>
                  <a:gd name="T3" fmla="*/ 0 h 146"/>
                  <a:gd name="T4" fmla="*/ 1 w 31"/>
                  <a:gd name="T5" fmla="*/ 0 h 146"/>
                  <a:gd name="T6" fmla="*/ 1 w 31"/>
                  <a:gd name="T7" fmla="*/ 0 h 146"/>
                  <a:gd name="T8" fmla="*/ 1 w 31"/>
                  <a:gd name="T9" fmla="*/ 0 h 146"/>
                  <a:gd name="T10" fmla="*/ 1 w 31"/>
                  <a:gd name="T11" fmla="*/ 0 h 146"/>
                  <a:gd name="T12" fmla="*/ 1 w 31"/>
                  <a:gd name="T13" fmla="*/ 0 h 146"/>
                  <a:gd name="T14" fmla="*/ 1 w 31"/>
                  <a:gd name="T15" fmla="*/ 0 h 146"/>
                  <a:gd name="T16" fmla="*/ 1 w 31"/>
                  <a:gd name="T17" fmla="*/ 0 h 146"/>
                  <a:gd name="T18" fmla="*/ 1 w 31"/>
                  <a:gd name="T19" fmla="*/ 0 h 146"/>
                  <a:gd name="T20" fmla="*/ 0 w 31"/>
                  <a:gd name="T21" fmla="*/ 0 h 146"/>
                  <a:gd name="T22" fmla="*/ 1 w 31"/>
                  <a:gd name="T23" fmla="*/ 0 h 146"/>
                  <a:gd name="T24" fmla="*/ 1 w 31"/>
                  <a:gd name="T25" fmla="*/ 0 h 146"/>
                  <a:gd name="T26" fmla="*/ 1 w 31"/>
                  <a:gd name="T27" fmla="*/ 0 h 146"/>
                  <a:gd name="T28" fmla="*/ 1 w 31"/>
                  <a:gd name="T29" fmla="*/ 0 h 146"/>
                  <a:gd name="T30" fmla="*/ 1 w 31"/>
                  <a:gd name="T31" fmla="*/ 0 h 146"/>
                  <a:gd name="T32" fmla="*/ 1 w 31"/>
                  <a:gd name="T33" fmla="*/ 0 h 146"/>
                  <a:gd name="T34" fmla="*/ 1 w 31"/>
                  <a:gd name="T35" fmla="*/ 0 h 146"/>
                  <a:gd name="T36" fmla="*/ 1 w 31"/>
                  <a:gd name="T37" fmla="*/ 0 h 146"/>
                  <a:gd name="T38" fmla="*/ 1 w 31"/>
                  <a:gd name="T39" fmla="*/ 0 h 146"/>
                  <a:gd name="T40" fmla="*/ 1 w 31"/>
                  <a:gd name="T41" fmla="*/ 0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1"/>
                  <a:gd name="T64" fmla="*/ 0 h 146"/>
                  <a:gd name="T65" fmla="*/ 31 w 31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1" h="146">
                    <a:moveTo>
                      <a:pt x="5" y="146"/>
                    </a:moveTo>
                    <a:lnTo>
                      <a:pt x="5" y="146"/>
                    </a:lnTo>
                    <a:lnTo>
                      <a:pt x="21" y="144"/>
                    </a:lnTo>
                    <a:lnTo>
                      <a:pt x="29" y="128"/>
                    </a:lnTo>
                    <a:lnTo>
                      <a:pt x="31" y="107"/>
                    </a:lnTo>
                    <a:lnTo>
                      <a:pt x="31" y="84"/>
                    </a:lnTo>
                    <a:lnTo>
                      <a:pt x="29" y="58"/>
                    </a:lnTo>
                    <a:lnTo>
                      <a:pt x="24" y="34"/>
                    </a:lnTo>
                    <a:lnTo>
                      <a:pt x="17" y="14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5" y="21"/>
                    </a:lnTo>
                    <a:lnTo>
                      <a:pt x="10" y="38"/>
                    </a:lnTo>
                    <a:lnTo>
                      <a:pt x="15" y="60"/>
                    </a:lnTo>
                    <a:lnTo>
                      <a:pt x="17" y="84"/>
                    </a:lnTo>
                    <a:lnTo>
                      <a:pt x="17" y="107"/>
                    </a:lnTo>
                    <a:lnTo>
                      <a:pt x="15" y="124"/>
                    </a:lnTo>
                    <a:lnTo>
                      <a:pt x="11" y="133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3525" y="1366"/>
                <a:ext cx="116" cy="41"/>
              </a:xfrm>
              <a:custGeom>
                <a:avLst/>
                <a:gdLst>
                  <a:gd name="T0" fmla="*/ 0 w 232"/>
                  <a:gd name="T1" fmla="*/ 0 h 124"/>
                  <a:gd name="T2" fmla="*/ 1 w 232"/>
                  <a:gd name="T3" fmla="*/ 0 h 124"/>
                  <a:gd name="T4" fmla="*/ 4 w 232"/>
                  <a:gd name="T5" fmla="*/ 0 h 124"/>
                  <a:gd name="T6" fmla="*/ 4 w 232"/>
                  <a:gd name="T7" fmla="*/ 0 h 124"/>
                  <a:gd name="T8" fmla="*/ 1 w 232"/>
                  <a:gd name="T9" fmla="*/ 0 h 124"/>
                  <a:gd name="T10" fmla="*/ 1 w 232"/>
                  <a:gd name="T11" fmla="*/ 0 h 124"/>
                  <a:gd name="T12" fmla="*/ 0 w 232"/>
                  <a:gd name="T13" fmla="*/ 0 h 124"/>
                  <a:gd name="T14" fmla="*/ 1 w 232"/>
                  <a:gd name="T15" fmla="*/ 0 h 124"/>
                  <a:gd name="T16" fmla="*/ 1 w 232"/>
                  <a:gd name="T17" fmla="*/ 0 h 124"/>
                  <a:gd name="T18" fmla="*/ 0 w 232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2"/>
                  <a:gd name="T31" fmla="*/ 0 h 124"/>
                  <a:gd name="T32" fmla="*/ 232 w 232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2" h="124">
                    <a:moveTo>
                      <a:pt x="0" y="7"/>
                    </a:moveTo>
                    <a:lnTo>
                      <a:pt x="4" y="13"/>
                    </a:lnTo>
                    <a:lnTo>
                      <a:pt x="226" y="124"/>
                    </a:lnTo>
                    <a:lnTo>
                      <a:pt x="232" y="111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4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7" name="Freeform 91"/>
              <p:cNvSpPr>
                <a:spLocks/>
              </p:cNvSpPr>
              <p:nvPr/>
            </p:nvSpPr>
            <p:spPr bwMode="auto">
              <a:xfrm>
                <a:off x="3519" y="1334"/>
                <a:ext cx="13" cy="34"/>
              </a:xfrm>
              <a:custGeom>
                <a:avLst/>
                <a:gdLst>
                  <a:gd name="T0" fmla="*/ 0 w 27"/>
                  <a:gd name="T1" fmla="*/ 0 h 101"/>
                  <a:gd name="T2" fmla="*/ 0 w 27"/>
                  <a:gd name="T3" fmla="*/ 0 h 101"/>
                  <a:gd name="T4" fmla="*/ 0 w 27"/>
                  <a:gd name="T5" fmla="*/ 0 h 101"/>
                  <a:gd name="T6" fmla="*/ 0 w 27"/>
                  <a:gd name="T7" fmla="*/ 0 h 101"/>
                  <a:gd name="T8" fmla="*/ 0 w 27"/>
                  <a:gd name="T9" fmla="*/ 0 h 101"/>
                  <a:gd name="T10" fmla="*/ 0 w 27"/>
                  <a:gd name="T11" fmla="*/ 0 h 101"/>
                  <a:gd name="T12" fmla="*/ 0 w 27"/>
                  <a:gd name="T13" fmla="*/ 0 h 101"/>
                  <a:gd name="T14" fmla="*/ 0 w 27"/>
                  <a:gd name="T15" fmla="*/ 0 h 101"/>
                  <a:gd name="T16" fmla="*/ 0 w 27"/>
                  <a:gd name="T17" fmla="*/ 0 h 101"/>
                  <a:gd name="T18" fmla="*/ 0 w 27"/>
                  <a:gd name="T19" fmla="*/ 0 h 101"/>
                  <a:gd name="T20" fmla="*/ 0 w 27"/>
                  <a:gd name="T21" fmla="*/ 0 h 101"/>
                  <a:gd name="T22" fmla="*/ 0 w 27"/>
                  <a:gd name="T23" fmla="*/ 0 h 101"/>
                  <a:gd name="T24" fmla="*/ 0 w 27"/>
                  <a:gd name="T25" fmla="*/ 0 h 101"/>
                  <a:gd name="T26" fmla="*/ 0 w 27"/>
                  <a:gd name="T27" fmla="*/ 0 h 101"/>
                  <a:gd name="T28" fmla="*/ 0 w 27"/>
                  <a:gd name="T29" fmla="*/ 0 h 101"/>
                  <a:gd name="T30" fmla="*/ 0 w 27"/>
                  <a:gd name="T31" fmla="*/ 0 h 101"/>
                  <a:gd name="T32" fmla="*/ 0 w 27"/>
                  <a:gd name="T33" fmla="*/ 0 h 101"/>
                  <a:gd name="T34" fmla="*/ 0 w 27"/>
                  <a:gd name="T35" fmla="*/ 0 h 101"/>
                  <a:gd name="T36" fmla="*/ 0 w 27"/>
                  <a:gd name="T37" fmla="*/ 0 h 101"/>
                  <a:gd name="T38" fmla="*/ 0 w 27"/>
                  <a:gd name="T39" fmla="*/ 0 h 101"/>
                  <a:gd name="T40" fmla="*/ 0 w 27"/>
                  <a:gd name="T41" fmla="*/ 0 h 101"/>
                  <a:gd name="T42" fmla="*/ 0 w 27"/>
                  <a:gd name="T43" fmla="*/ 0 h 101"/>
                  <a:gd name="T44" fmla="*/ 0 w 27"/>
                  <a:gd name="T45" fmla="*/ 0 h 101"/>
                  <a:gd name="T46" fmla="*/ 0 w 27"/>
                  <a:gd name="T47" fmla="*/ 0 h 1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101"/>
                  <a:gd name="T74" fmla="*/ 27 w 27"/>
                  <a:gd name="T75" fmla="*/ 101 h 1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101">
                    <a:moveTo>
                      <a:pt x="16" y="0"/>
                    </a:moveTo>
                    <a:lnTo>
                      <a:pt x="15" y="2"/>
                    </a:lnTo>
                    <a:lnTo>
                      <a:pt x="6" y="18"/>
                    </a:lnTo>
                    <a:lnTo>
                      <a:pt x="1" y="35"/>
                    </a:lnTo>
                    <a:lnTo>
                      <a:pt x="0" y="48"/>
                    </a:lnTo>
                    <a:lnTo>
                      <a:pt x="1" y="61"/>
                    </a:lnTo>
                    <a:lnTo>
                      <a:pt x="4" y="72"/>
                    </a:lnTo>
                    <a:lnTo>
                      <a:pt x="7" y="83"/>
                    </a:lnTo>
                    <a:lnTo>
                      <a:pt x="11" y="93"/>
                    </a:lnTo>
                    <a:lnTo>
                      <a:pt x="13" y="101"/>
                    </a:lnTo>
                    <a:lnTo>
                      <a:pt x="27" y="99"/>
                    </a:lnTo>
                    <a:lnTo>
                      <a:pt x="25" y="88"/>
                    </a:lnTo>
                    <a:lnTo>
                      <a:pt x="21" y="78"/>
                    </a:lnTo>
                    <a:lnTo>
                      <a:pt x="18" y="67"/>
                    </a:lnTo>
                    <a:lnTo>
                      <a:pt x="15" y="59"/>
                    </a:lnTo>
                    <a:lnTo>
                      <a:pt x="14" y="48"/>
                    </a:lnTo>
                    <a:lnTo>
                      <a:pt x="15" y="37"/>
                    </a:lnTo>
                    <a:lnTo>
                      <a:pt x="18" y="25"/>
                    </a:lnTo>
                    <a:lnTo>
                      <a:pt x="27" y="10"/>
                    </a:lnTo>
                    <a:lnTo>
                      <a:pt x="26" y="11"/>
                    </a:lnTo>
                    <a:lnTo>
                      <a:pt x="16" y="0"/>
                    </a:lnTo>
                    <a:lnTo>
                      <a:pt x="15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8" name="Freeform 92"/>
              <p:cNvSpPr>
                <a:spLocks/>
              </p:cNvSpPr>
              <p:nvPr/>
            </p:nvSpPr>
            <p:spPr bwMode="auto">
              <a:xfrm>
                <a:off x="3527" y="1327"/>
                <a:ext cx="27" cy="11"/>
              </a:xfrm>
              <a:custGeom>
                <a:avLst/>
                <a:gdLst>
                  <a:gd name="T0" fmla="*/ 0 w 55"/>
                  <a:gd name="T1" fmla="*/ 0 h 32"/>
                  <a:gd name="T2" fmla="*/ 0 w 55"/>
                  <a:gd name="T3" fmla="*/ 0 h 32"/>
                  <a:gd name="T4" fmla="*/ 0 w 55"/>
                  <a:gd name="T5" fmla="*/ 0 h 32"/>
                  <a:gd name="T6" fmla="*/ 0 w 55"/>
                  <a:gd name="T7" fmla="*/ 0 h 32"/>
                  <a:gd name="T8" fmla="*/ 0 w 55"/>
                  <a:gd name="T9" fmla="*/ 0 h 32"/>
                  <a:gd name="T10" fmla="*/ 0 w 55"/>
                  <a:gd name="T11" fmla="*/ 0 h 32"/>
                  <a:gd name="T12" fmla="*/ 0 w 55"/>
                  <a:gd name="T13" fmla="*/ 0 h 32"/>
                  <a:gd name="T14" fmla="*/ 0 w 55"/>
                  <a:gd name="T15" fmla="*/ 0 h 32"/>
                  <a:gd name="T16" fmla="*/ 0 w 55"/>
                  <a:gd name="T17" fmla="*/ 0 h 32"/>
                  <a:gd name="T18" fmla="*/ 0 w 55"/>
                  <a:gd name="T19" fmla="*/ 0 h 32"/>
                  <a:gd name="T20" fmla="*/ 0 w 55"/>
                  <a:gd name="T21" fmla="*/ 0 h 32"/>
                  <a:gd name="T22" fmla="*/ 0 w 55"/>
                  <a:gd name="T23" fmla="*/ 0 h 32"/>
                  <a:gd name="T24" fmla="*/ 0 w 55"/>
                  <a:gd name="T25" fmla="*/ 0 h 32"/>
                  <a:gd name="T26" fmla="*/ 0 w 55"/>
                  <a:gd name="T27" fmla="*/ 0 h 32"/>
                  <a:gd name="T28" fmla="*/ 0 w 55"/>
                  <a:gd name="T29" fmla="*/ 0 h 32"/>
                  <a:gd name="T30" fmla="*/ 0 w 55"/>
                  <a:gd name="T31" fmla="*/ 0 h 32"/>
                  <a:gd name="T32" fmla="*/ 0 w 55"/>
                  <a:gd name="T33" fmla="*/ 0 h 32"/>
                  <a:gd name="T34" fmla="*/ 0 w 55"/>
                  <a:gd name="T35" fmla="*/ 0 h 32"/>
                  <a:gd name="T36" fmla="*/ 0 w 55"/>
                  <a:gd name="T37" fmla="*/ 0 h 32"/>
                  <a:gd name="T38" fmla="*/ 0 w 55"/>
                  <a:gd name="T39" fmla="*/ 0 h 32"/>
                  <a:gd name="T40" fmla="*/ 0 w 55"/>
                  <a:gd name="T41" fmla="*/ 0 h 32"/>
                  <a:gd name="T42" fmla="*/ 0 w 55"/>
                  <a:gd name="T43" fmla="*/ 0 h 32"/>
                  <a:gd name="T44" fmla="*/ 0 w 55"/>
                  <a:gd name="T45" fmla="*/ 0 h 32"/>
                  <a:gd name="T46" fmla="*/ 0 w 55"/>
                  <a:gd name="T47" fmla="*/ 0 h 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32"/>
                  <a:gd name="T74" fmla="*/ 55 w 55"/>
                  <a:gd name="T75" fmla="*/ 32 h 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32">
                    <a:moveTo>
                      <a:pt x="41" y="6"/>
                    </a:moveTo>
                    <a:lnTo>
                      <a:pt x="45" y="0"/>
                    </a:lnTo>
                    <a:lnTo>
                      <a:pt x="43" y="1"/>
                    </a:lnTo>
                    <a:lnTo>
                      <a:pt x="38" y="2"/>
                    </a:lnTo>
                    <a:lnTo>
                      <a:pt x="33" y="4"/>
                    </a:lnTo>
                    <a:lnTo>
                      <a:pt x="27" y="6"/>
                    </a:lnTo>
                    <a:lnTo>
                      <a:pt x="20" y="9"/>
                    </a:lnTo>
                    <a:lnTo>
                      <a:pt x="13" y="13"/>
                    </a:lnTo>
                    <a:lnTo>
                      <a:pt x="6" y="16"/>
                    </a:lnTo>
                    <a:lnTo>
                      <a:pt x="0" y="21"/>
                    </a:lnTo>
                    <a:lnTo>
                      <a:pt x="10" y="32"/>
                    </a:lnTo>
                    <a:lnTo>
                      <a:pt x="14" y="29"/>
                    </a:lnTo>
                    <a:lnTo>
                      <a:pt x="20" y="26"/>
                    </a:lnTo>
                    <a:lnTo>
                      <a:pt x="26" y="23"/>
                    </a:lnTo>
                    <a:lnTo>
                      <a:pt x="31" y="21"/>
                    </a:lnTo>
                    <a:lnTo>
                      <a:pt x="37" y="19"/>
                    </a:lnTo>
                    <a:lnTo>
                      <a:pt x="42" y="17"/>
                    </a:lnTo>
                    <a:lnTo>
                      <a:pt x="47" y="16"/>
                    </a:lnTo>
                    <a:lnTo>
                      <a:pt x="51" y="13"/>
                    </a:lnTo>
                    <a:lnTo>
                      <a:pt x="55" y="6"/>
                    </a:lnTo>
                    <a:lnTo>
                      <a:pt x="51" y="13"/>
                    </a:lnTo>
                    <a:lnTo>
                      <a:pt x="55" y="11"/>
                    </a:lnTo>
                    <a:lnTo>
                      <a:pt x="55" y="6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99" name="Freeform 93"/>
              <p:cNvSpPr>
                <a:spLocks/>
              </p:cNvSpPr>
              <p:nvPr/>
            </p:nvSpPr>
            <p:spPr bwMode="auto">
              <a:xfrm>
                <a:off x="3514" y="1265"/>
                <a:ext cx="40" cy="64"/>
              </a:xfrm>
              <a:custGeom>
                <a:avLst/>
                <a:gdLst>
                  <a:gd name="T0" fmla="*/ 1 w 80"/>
                  <a:gd name="T1" fmla="*/ 0 h 192"/>
                  <a:gd name="T2" fmla="*/ 1 w 80"/>
                  <a:gd name="T3" fmla="*/ 0 h 192"/>
                  <a:gd name="T4" fmla="*/ 1 w 80"/>
                  <a:gd name="T5" fmla="*/ 0 h 192"/>
                  <a:gd name="T6" fmla="*/ 1 w 80"/>
                  <a:gd name="T7" fmla="*/ 0 h 192"/>
                  <a:gd name="T8" fmla="*/ 1 w 80"/>
                  <a:gd name="T9" fmla="*/ 0 h 192"/>
                  <a:gd name="T10" fmla="*/ 1 w 80"/>
                  <a:gd name="T11" fmla="*/ 0 h 192"/>
                  <a:gd name="T12" fmla="*/ 1 w 80"/>
                  <a:gd name="T13" fmla="*/ 0 h 192"/>
                  <a:gd name="T14" fmla="*/ 1 w 80"/>
                  <a:gd name="T15" fmla="*/ 0 h 192"/>
                  <a:gd name="T16" fmla="*/ 1 w 80"/>
                  <a:gd name="T17" fmla="*/ 0 h 192"/>
                  <a:gd name="T18" fmla="*/ 1 w 80"/>
                  <a:gd name="T19" fmla="*/ 0 h 192"/>
                  <a:gd name="T20" fmla="*/ 1 w 80"/>
                  <a:gd name="T21" fmla="*/ 0 h 192"/>
                  <a:gd name="T22" fmla="*/ 1 w 80"/>
                  <a:gd name="T23" fmla="*/ 0 h 192"/>
                  <a:gd name="T24" fmla="*/ 1 w 80"/>
                  <a:gd name="T25" fmla="*/ 0 h 192"/>
                  <a:gd name="T26" fmla="*/ 1 w 80"/>
                  <a:gd name="T27" fmla="*/ 0 h 192"/>
                  <a:gd name="T28" fmla="*/ 1 w 80"/>
                  <a:gd name="T29" fmla="*/ 0 h 192"/>
                  <a:gd name="T30" fmla="*/ 1 w 80"/>
                  <a:gd name="T31" fmla="*/ 0 h 192"/>
                  <a:gd name="T32" fmla="*/ 2 w 80"/>
                  <a:gd name="T33" fmla="*/ 0 h 192"/>
                  <a:gd name="T34" fmla="*/ 2 w 80"/>
                  <a:gd name="T35" fmla="*/ 0 h 192"/>
                  <a:gd name="T36" fmla="*/ 2 w 80"/>
                  <a:gd name="T37" fmla="*/ 0 h 192"/>
                  <a:gd name="T38" fmla="*/ 2 w 80"/>
                  <a:gd name="T39" fmla="*/ 0 h 192"/>
                  <a:gd name="T40" fmla="*/ 2 w 80"/>
                  <a:gd name="T41" fmla="*/ 0 h 192"/>
                  <a:gd name="T42" fmla="*/ 2 w 80"/>
                  <a:gd name="T43" fmla="*/ 0 h 192"/>
                  <a:gd name="T44" fmla="*/ 2 w 80"/>
                  <a:gd name="T45" fmla="*/ 0 h 192"/>
                  <a:gd name="T46" fmla="*/ 2 w 80"/>
                  <a:gd name="T47" fmla="*/ 0 h 192"/>
                  <a:gd name="T48" fmla="*/ 2 w 80"/>
                  <a:gd name="T49" fmla="*/ 0 h 192"/>
                  <a:gd name="T50" fmla="*/ 1 w 80"/>
                  <a:gd name="T51" fmla="*/ 0 h 192"/>
                  <a:gd name="T52" fmla="*/ 1 w 80"/>
                  <a:gd name="T53" fmla="*/ 0 h 192"/>
                  <a:gd name="T54" fmla="*/ 1 w 80"/>
                  <a:gd name="T55" fmla="*/ 0 h 192"/>
                  <a:gd name="T56" fmla="*/ 1 w 80"/>
                  <a:gd name="T57" fmla="*/ 0 h 192"/>
                  <a:gd name="T58" fmla="*/ 1 w 80"/>
                  <a:gd name="T59" fmla="*/ 0 h 192"/>
                  <a:gd name="T60" fmla="*/ 1 w 80"/>
                  <a:gd name="T61" fmla="*/ 0 h 192"/>
                  <a:gd name="T62" fmla="*/ 1 w 80"/>
                  <a:gd name="T63" fmla="*/ 0 h 192"/>
                  <a:gd name="T64" fmla="*/ 1 w 80"/>
                  <a:gd name="T65" fmla="*/ 0 h 192"/>
                  <a:gd name="T66" fmla="*/ 1 w 80"/>
                  <a:gd name="T67" fmla="*/ 0 h 192"/>
                  <a:gd name="T68" fmla="*/ 1 w 80"/>
                  <a:gd name="T69" fmla="*/ 0 h 192"/>
                  <a:gd name="T70" fmla="*/ 1 w 80"/>
                  <a:gd name="T71" fmla="*/ 0 h 192"/>
                  <a:gd name="T72" fmla="*/ 1 w 80"/>
                  <a:gd name="T73" fmla="*/ 0 h 192"/>
                  <a:gd name="T74" fmla="*/ 0 w 80"/>
                  <a:gd name="T75" fmla="*/ 0 h 192"/>
                  <a:gd name="T76" fmla="*/ 1 w 80"/>
                  <a:gd name="T77" fmla="*/ 0 h 192"/>
                  <a:gd name="T78" fmla="*/ 1 w 80"/>
                  <a:gd name="T79" fmla="*/ 0 h 1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0"/>
                  <a:gd name="T121" fmla="*/ 0 h 192"/>
                  <a:gd name="T122" fmla="*/ 80 w 80"/>
                  <a:gd name="T123" fmla="*/ 192 h 19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0" h="192">
                    <a:moveTo>
                      <a:pt x="7" y="0"/>
                    </a:moveTo>
                    <a:lnTo>
                      <a:pt x="6" y="12"/>
                    </a:lnTo>
                    <a:lnTo>
                      <a:pt x="9" y="17"/>
                    </a:lnTo>
                    <a:lnTo>
                      <a:pt x="13" y="23"/>
                    </a:lnTo>
                    <a:lnTo>
                      <a:pt x="18" y="31"/>
                    </a:lnTo>
                    <a:lnTo>
                      <a:pt x="23" y="42"/>
                    </a:lnTo>
                    <a:lnTo>
                      <a:pt x="28" y="54"/>
                    </a:lnTo>
                    <a:lnTo>
                      <a:pt x="33" y="66"/>
                    </a:lnTo>
                    <a:lnTo>
                      <a:pt x="37" y="79"/>
                    </a:lnTo>
                    <a:lnTo>
                      <a:pt x="43" y="93"/>
                    </a:lnTo>
                    <a:lnTo>
                      <a:pt x="47" y="108"/>
                    </a:lnTo>
                    <a:lnTo>
                      <a:pt x="52" y="122"/>
                    </a:lnTo>
                    <a:lnTo>
                      <a:pt x="56" y="136"/>
                    </a:lnTo>
                    <a:lnTo>
                      <a:pt x="59" y="149"/>
                    </a:lnTo>
                    <a:lnTo>
                      <a:pt x="62" y="161"/>
                    </a:lnTo>
                    <a:lnTo>
                      <a:pt x="64" y="173"/>
                    </a:lnTo>
                    <a:lnTo>
                      <a:pt x="66" y="184"/>
                    </a:lnTo>
                    <a:lnTo>
                      <a:pt x="66" y="192"/>
                    </a:lnTo>
                    <a:lnTo>
                      <a:pt x="80" y="192"/>
                    </a:lnTo>
                    <a:lnTo>
                      <a:pt x="80" y="182"/>
                    </a:lnTo>
                    <a:lnTo>
                      <a:pt x="78" y="171"/>
                    </a:lnTo>
                    <a:lnTo>
                      <a:pt x="76" y="159"/>
                    </a:lnTo>
                    <a:lnTo>
                      <a:pt x="73" y="145"/>
                    </a:lnTo>
                    <a:lnTo>
                      <a:pt x="70" y="132"/>
                    </a:lnTo>
                    <a:lnTo>
                      <a:pt x="66" y="118"/>
                    </a:lnTo>
                    <a:lnTo>
                      <a:pt x="61" y="103"/>
                    </a:lnTo>
                    <a:lnTo>
                      <a:pt x="57" y="89"/>
                    </a:lnTo>
                    <a:lnTo>
                      <a:pt x="52" y="75"/>
                    </a:lnTo>
                    <a:lnTo>
                      <a:pt x="46" y="59"/>
                    </a:lnTo>
                    <a:lnTo>
                      <a:pt x="40" y="47"/>
                    </a:lnTo>
                    <a:lnTo>
                      <a:pt x="35" y="35"/>
                    </a:lnTo>
                    <a:lnTo>
                      <a:pt x="30" y="24"/>
                    </a:lnTo>
                    <a:lnTo>
                      <a:pt x="25" y="14"/>
                    </a:lnTo>
                    <a:lnTo>
                      <a:pt x="21" y="8"/>
                    </a:lnTo>
                    <a:lnTo>
                      <a:pt x="16" y="1"/>
                    </a:lnTo>
                    <a:lnTo>
                      <a:pt x="15" y="13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0" name="Freeform 94"/>
              <p:cNvSpPr>
                <a:spLocks/>
              </p:cNvSpPr>
              <p:nvPr/>
            </p:nvSpPr>
            <p:spPr bwMode="auto">
              <a:xfrm>
                <a:off x="3518" y="1240"/>
                <a:ext cx="48" cy="30"/>
              </a:xfrm>
              <a:custGeom>
                <a:avLst/>
                <a:gdLst>
                  <a:gd name="T0" fmla="*/ 1 w 98"/>
                  <a:gd name="T1" fmla="*/ 0 h 90"/>
                  <a:gd name="T2" fmla="*/ 1 w 98"/>
                  <a:gd name="T3" fmla="*/ 0 h 90"/>
                  <a:gd name="T4" fmla="*/ 0 w 98"/>
                  <a:gd name="T5" fmla="*/ 0 h 90"/>
                  <a:gd name="T6" fmla="*/ 0 w 98"/>
                  <a:gd name="T7" fmla="*/ 0 h 90"/>
                  <a:gd name="T8" fmla="*/ 1 w 98"/>
                  <a:gd name="T9" fmla="*/ 0 h 90"/>
                  <a:gd name="T10" fmla="*/ 1 w 98"/>
                  <a:gd name="T11" fmla="*/ 0 h 90"/>
                  <a:gd name="T12" fmla="*/ 1 w 98"/>
                  <a:gd name="T13" fmla="*/ 0 h 90"/>
                  <a:gd name="T14" fmla="*/ 1 w 98"/>
                  <a:gd name="T15" fmla="*/ 0 h 90"/>
                  <a:gd name="T16" fmla="*/ 1 w 98"/>
                  <a:gd name="T17" fmla="*/ 0 h 90"/>
                  <a:gd name="T18" fmla="*/ 1 w 98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90"/>
                  <a:gd name="T32" fmla="*/ 98 w 98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90">
                    <a:moveTo>
                      <a:pt x="98" y="9"/>
                    </a:moveTo>
                    <a:lnTo>
                      <a:pt x="88" y="6"/>
                    </a:lnTo>
                    <a:lnTo>
                      <a:pt x="0" y="77"/>
                    </a:lnTo>
                    <a:lnTo>
                      <a:pt x="8" y="90"/>
                    </a:lnTo>
                    <a:lnTo>
                      <a:pt x="96" y="19"/>
                    </a:lnTo>
                    <a:lnTo>
                      <a:pt x="86" y="16"/>
                    </a:lnTo>
                    <a:lnTo>
                      <a:pt x="98" y="9"/>
                    </a:lnTo>
                    <a:lnTo>
                      <a:pt x="95" y="0"/>
                    </a:lnTo>
                    <a:lnTo>
                      <a:pt x="88" y="6"/>
                    </a:lnTo>
                    <a:lnTo>
                      <a:pt x="9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1" name="Freeform 95"/>
              <p:cNvSpPr>
                <a:spLocks/>
              </p:cNvSpPr>
              <p:nvPr/>
            </p:nvSpPr>
            <p:spPr bwMode="auto">
              <a:xfrm>
                <a:off x="2839" y="1394"/>
                <a:ext cx="816" cy="399"/>
              </a:xfrm>
              <a:custGeom>
                <a:avLst/>
                <a:gdLst>
                  <a:gd name="T0" fmla="*/ 9 w 1633"/>
                  <a:gd name="T1" fmla="*/ 0 h 1197"/>
                  <a:gd name="T2" fmla="*/ 8 w 1633"/>
                  <a:gd name="T3" fmla="*/ 0 h 1197"/>
                  <a:gd name="T4" fmla="*/ 7 w 1633"/>
                  <a:gd name="T5" fmla="*/ 0 h 1197"/>
                  <a:gd name="T6" fmla="*/ 6 w 1633"/>
                  <a:gd name="T7" fmla="*/ 0 h 1197"/>
                  <a:gd name="T8" fmla="*/ 5 w 1633"/>
                  <a:gd name="T9" fmla="*/ 0 h 1197"/>
                  <a:gd name="T10" fmla="*/ 4 w 1633"/>
                  <a:gd name="T11" fmla="*/ 0 h 1197"/>
                  <a:gd name="T12" fmla="*/ 2 w 1633"/>
                  <a:gd name="T13" fmla="*/ 0 h 1197"/>
                  <a:gd name="T14" fmla="*/ 1 w 1633"/>
                  <a:gd name="T15" fmla="*/ 0 h 1197"/>
                  <a:gd name="T16" fmla="*/ 0 w 1633"/>
                  <a:gd name="T17" fmla="*/ 0 h 1197"/>
                  <a:gd name="T18" fmla="*/ 0 w 1633"/>
                  <a:gd name="T19" fmla="*/ 0 h 1197"/>
                  <a:gd name="T20" fmla="*/ 0 w 1633"/>
                  <a:gd name="T21" fmla="*/ 0 h 1197"/>
                  <a:gd name="T22" fmla="*/ 0 w 1633"/>
                  <a:gd name="T23" fmla="*/ 1 h 1197"/>
                  <a:gd name="T24" fmla="*/ 1 w 1633"/>
                  <a:gd name="T25" fmla="*/ 1 h 1197"/>
                  <a:gd name="T26" fmla="*/ 1 w 1633"/>
                  <a:gd name="T27" fmla="*/ 1 h 1197"/>
                  <a:gd name="T28" fmla="*/ 1 w 1633"/>
                  <a:gd name="T29" fmla="*/ 1 h 1197"/>
                  <a:gd name="T30" fmla="*/ 2 w 1633"/>
                  <a:gd name="T31" fmla="*/ 1 h 1197"/>
                  <a:gd name="T32" fmla="*/ 2 w 1633"/>
                  <a:gd name="T33" fmla="*/ 1 h 1197"/>
                  <a:gd name="T34" fmla="*/ 4 w 1633"/>
                  <a:gd name="T35" fmla="*/ 1 h 1197"/>
                  <a:gd name="T36" fmla="*/ 5 w 1633"/>
                  <a:gd name="T37" fmla="*/ 1 h 1197"/>
                  <a:gd name="T38" fmla="*/ 6 w 1633"/>
                  <a:gd name="T39" fmla="*/ 1 h 1197"/>
                  <a:gd name="T40" fmla="*/ 6 w 1633"/>
                  <a:gd name="T41" fmla="*/ 1 h 1197"/>
                  <a:gd name="T42" fmla="*/ 6 w 1633"/>
                  <a:gd name="T43" fmla="*/ 1 h 1197"/>
                  <a:gd name="T44" fmla="*/ 5 w 1633"/>
                  <a:gd name="T45" fmla="*/ 1 h 1197"/>
                  <a:gd name="T46" fmla="*/ 5 w 1633"/>
                  <a:gd name="T47" fmla="*/ 1 h 1197"/>
                  <a:gd name="T48" fmla="*/ 8 w 1633"/>
                  <a:gd name="T49" fmla="*/ 1 h 1197"/>
                  <a:gd name="T50" fmla="*/ 9 w 1633"/>
                  <a:gd name="T51" fmla="*/ 1 h 1197"/>
                  <a:gd name="T52" fmla="*/ 11 w 1633"/>
                  <a:gd name="T53" fmla="*/ 1 h 1197"/>
                  <a:gd name="T54" fmla="*/ 12 w 1633"/>
                  <a:gd name="T55" fmla="*/ 1 h 1197"/>
                  <a:gd name="T56" fmla="*/ 13 w 1633"/>
                  <a:gd name="T57" fmla="*/ 1 h 1197"/>
                  <a:gd name="T58" fmla="*/ 14 w 1633"/>
                  <a:gd name="T59" fmla="*/ 1 h 1197"/>
                  <a:gd name="T60" fmla="*/ 14 w 1633"/>
                  <a:gd name="T61" fmla="*/ 1 h 1197"/>
                  <a:gd name="T62" fmla="*/ 15 w 1633"/>
                  <a:gd name="T63" fmla="*/ 1 h 1197"/>
                  <a:gd name="T64" fmla="*/ 16 w 1633"/>
                  <a:gd name="T65" fmla="*/ 1 h 1197"/>
                  <a:gd name="T66" fmla="*/ 18 w 1633"/>
                  <a:gd name="T67" fmla="*/ 2 h 1197"/>
                  <a:gd name="T68" fmla="*/ 19 w 1633"/>
                  <a:gd name="T69" fmla="*/ 2 h 1197"/>
                  <a:gd name="T70" fmla="*/ 22 w 1633"/>
                  <a:gd name="T71" fmla="*/ 2 h 1197"/>
                  <a:gd name="T72" fmla="*/ 23 w 1633"/>
                  <a:gd name="T73" fmla="*/ 2 h 1197"/>
                  <a:gd name="T74" fmla="*/ 22 w 1633"/>
                  <a:gd name="T75" fmla="*/ 1 h 1197"/>
                  <a:gd name="T76" fmla="*/ 22 w 1633"/>
                  <a:gd name="T77" fmla="*/ 1 h 1197"/>
                  <a:gd name="T78" fmla="*/ 24 w 1633"/>
                  <a:gd name="T79" fmla="*/ 1 h 1197"/>
                  <a:gd name="T80" fmla="*/ 25 w 1633"/>
                  <a:gd name="T81" fmla="*/ 1 h 1197"/>
                  <a:gd name="T82" fmla="*/ 24 w 1633"/>
                  <a:gd name="T83" fmla="*/ 1 h 1197"/>
                  <a:gd name="T84" fmla="*/ 22 w 1633"/>
                  <a:gd name="T85" fmla="*/ 1 h 1197"/>
                  <a:gd name="T86" fmla="*/ 21 w 1633"/>
                  <a:gd name="T87" fmla="*/ 1 h 1197"/>
                  <a:gd name="T88" fmla="*/ 21 w 1633"/>
                  <a:gd name="T89" fmla="*/ 1 h 1197"/>
                  <a:gd name="T90" fmla="*/ 20 w 1633"/>
                  <a:gd name="T91" fmla="*/ 1 h 1197"/>
                  <a:gd name="T92" fmla="*/ 19 w 1633"/>
                  <a:gd name="T93" fmla="*/ 1 h 1197"/>
                  <a:gd name="T94" fmla="*/ 19 w 1633"/>
                  <a:gd name="T95" fmla="*/ 1 h 1197"/>
                  <a:gd name="T96" fmla="*/ 19 w 1633"/>
                  <a:gd name="T97" fmla="*/ 1 h 1197"/>
                  <a:gd name="T98" fmla="*/ 19 w 1633"/>
                  <a:gd name="T99" fmla="*/ 1 h 1197"/>
                  <a:gd name="T100" fmla="*/ 18 w 1633"/>
                  <a:gd name="T101" fmla="*/ 0 h 1197"/>
                  <a:gd name="T102" fmla="*/ 18 w 1633"/>
                  <a:gd name="T103" fmla="*/ 0 h 1197"/>
                  <a:gd name="T104" fmla="*/ 18 w 1633"/>
                  <a:gd name="T105" fmla="*/ 0 h 1197"/>
                  <a:gd name="T106" fmla="*/ 17 w 1633"/>
                  <a:gd name="T107" fmla="*/ 0 h 11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33"/>
                  <a:gd name="T163" fmla="*/ 0 h 1197"/>
                  <a:gd name="T164" fmla="*/ 1633 w 1633"/>
                  <a:gd name="T165" fmla="*/ 1197 h 119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33" h="1197">
                    <a:moveTo>
                      <a:pt x="654" y="81"/>
                    </a:moveTo>
                    <a:lnTo>
                      <a:pt x="643" y="81"/>
                    </a:lnTo>
                    <a:lnTo>
                      <a:pt x="629" y="79"/>
                    </a:lnTo>
                    <a:lnTo>
                      <a:pt x="615" y="78"/>
                    </a:lnTo>
                    <a:lnTo>
                      <a:pt x="600" y="76"/>
                    </a:lnTo>
                    <a:lnTo>
                      <a:pt x="586" y="74"/>
                    </a:lnTo>
                    <a:lnTo>
                      <a:pt x="573" y="71"/>
                    </a:lnTo>
                    <a:lnTo>
                      <a:pt x="561" y="67"/>
                    </a:lnTo>
                    <a:lnTo>
                      <a:pt x="553" y="64"/>
                    </a:lnTo>
                    <a:lnTo>
                      <a:pt x="541" y="59"/>
                    </a:lnTo>
                    <a:lnTo>
                      <a:pt x="527" y="53"/>
                    </a:lnTo>
                    <a:lnTo>
                      <a:pt x="511" y="49"/>
                    </a:lnTo>
                    <a:lnTo>
                      <a:pt x="495" y="44"/>
                    </a:lnTo>
                    <a:lnTo>
                      <a:pt x="477" y="40"/>
                    </a:lnTo>
                    <a:lnTo>
                      <a:pt x="458" y="36"/>
                    </a:lnTo>
                    <a:lnTo>
                      <a:pt x="439" y="32"/>
                    </a:lnTo>
                    <a:lnTo>
                      <a:pt x="421" y="29"/>
                    </a:lnTo>
                    <a:lnTo>
                      <a:pt x="402" y="26"/>
                    </a:lnTo>
                    <a:lnTo>
                      <a:pt x="383" y="22"/>
                    </a:lnTo>
                    <a:lnTo>
                      <a:pt x="365" y="19"/>
                    </a:lnTo>
                    <a:lnTo>
                      <a:pt x="347" y="17"/>
                    </a:lnTo>
                    <a:lnTo>
                      <a:pt x="331" y="15"/>
                    </a:lnTo>
                    <a:lnTo>
                      <a:pt x="315" y="12"/>
                    </a:lnTo>
                    <a:lnTo>
                      <a:pt x="301" y="10"/>
                    </a:lnTo>
                    <a:lnTo>
                      <a:pt x="288" y="8"/>
                    </a:lnTo>
                    <a:lnTo>
                      <a:pt x="255" y="3"/>
                    </a:lnTo>
                    <a:lnTo>
                      <a:pt x="223" y="0"/>
                    </a:lnTo>
                    <a:lnTo>
                      <a:pt x="191" y="0"/>
                    </a:lnTo>
                    <a:lnTo>
                      <a:pt x="161" y="5"/>
                    </a:lnTo>
                    <a:lnTo>
                      <a:pt x="132" y="11"/>
                    </a:lnTo>
                    <a:lnTo>
                      <a:pt x="104" y="21"/>
                    </a:lnTo>
                    <a:lnTo>
                      <a:pt x="80" y="34"/>
                    </a:lnTo>
                    <a:lnTo>
                      <a:pt x="58" y="50"/>
                    </a:lnTo>
                    <a:lnTo>
                      <a:pt x="39" y="68"/>
                    </a:lnTo>
                    <a:lnTo>
                      <a:pt x="23" y="89"/>
                    </a:lnTo>
                    <a:lnTo>
                      <a:pt x="11" y="113"/>
                    </a:lnTo>
                    <a:lnTo>
                      <a:pt x="4" y="140"/>
                    </a:lnTo>
                    <a:lnTo>
                      <a:pt x="0" y="169"/>
                    </a:lnTo>
                    <a:lnTo>
                      <a:pt x="2" y="200"/>
                    </a:lnTo>
                    <a:lnTo>
                      <a:pt x="8" y="235"/>
                    </a:lnTo>
                    <a:lnTo>
                      <a:pt x="20" y="271"/>
                    </a:lnTo>
                    <a:lnTo>
                      <a:pt x="22" y="286"/>
                    </a:lnTo>
                    <a:lnTo>
                      <a:pt x="25" y="300"/>
                    </a:lnTo>
                    <a:lnTo>
                      <a:pt x="31" y="314"/>
                    </a:lnTo>
                    <a:lnTo>
                      <a:pt x="38" y="330"/>
                    </a:lnTo>
                    <a:lnTo>
                      <a:pt x="44" y="347"/>
                    </a:lnTo>
                    <a:lnTo>
                      <a:pt x="50" y="367"/>
                    </a:lnTo>
                    <a:lnTo>
                      <a:pt x="53" y="389"/>
                    </a:lnTo>
                    <a:lnTo>
                      <a:pt x="55" y="415"/>
                    </a:lnTo>
                    <a:lnTo>
                      <a:pt x="63" y="428"/>
                    </a:lnTo>
                    <a:lnTo>
                      <a:pt x="71" y="442"/>
                    </a:lnTo>
                    <a:lnTo>
                      <a:pt x="79" y="456"/>
                    </a:lnTo>
                    <a:lnTo>
                      <a:pt x="86" y="469"/>
                    </a:lnTo>
                    <a:lnTo>
                      <a:pt x="93" y="484"/>
                    </a:lnTo>
                    <a:lnTo>
                      <a:pt x="99" y="499"/>
                    </a:lnTo>
                    <a:lnTo>
                      <a:pt x="106" y="514"/>
                    </a:lnTo>
                    <a:lnTo>
                      <a:pt x="112" y="529"/>
                    </a:lnTo>
                    <a:lnTo>
                      <a:pt x="117" y="545"/>
                    </a:lnTo>
                    <a:lnTo>
                      <a:pt x="122" y="560"/>
                    </a:lnTo>
                    <a:lnTo>
                      <a:pt x="126" y="575"/>
                    </a:lnTo>
                    <a:lnTo>
                      <a:pt x="129" y="592"/>
                    </a:lnTo>
                    <a:lnTo>
                      <a:pt x="131" y="608"/>
                    </a:lnTo>
                    <a:lnTo>
                      <a:pt x="133" y="624"/>
                    </a:lnTo>
                    <a:lnTo>
                      <a:pt x="135" y="640"/>
                    </a:lnTo>
                    <a:lnTo>
                      <a:pt x="135" y="657"/>
                    </a:lnTo>
                    <a:lnTo>
                      <a:pt x="154" y="676"/>
                    </a:lnTo>
                    <a:lnTo>
                      <a:pt x="172" y="693"/>
                    </a:lnTo>
                    <a:lnTo>
                      <a:pt x="190" y="705"/>
                    </a:lnTo>
                    <a:lnTo>
                      <a:pt x="207" y="715"/>
                    </a:lnTo>
                    <a:lnTo>
                      <a:pt x="224" y="721"/>
                    </a:lnTo>
                    <a:lnTo>
                      <a:pt x="240" y="726"/>
                    </a:lnTo>
                    <a:lnTo>
                      <a:pt x="256" y="727"/>
                    </a:lnTo>
                    <a:lnTo>
                      <a:pt x="272" y="727"/>
                    </a:lnTo>
                    <a:lnTo>
                      <a:pt x="290" y="726"/>
                    </a:lnTo>
                    <a:lnTo>
                      <a:pt x="307" y="723"/>
                    </a:lnTo>
                    <a:lnTo>
                      <a:pt x="324" y="718"/>
                    </a:lnTo>
                    <a:lnTo>
                      <a:pt x="342" y="713"/>
                    </a:lnTo>
                    <a:lnTo>
                      <a:pt x="361" y="706"/>
                    </a:lnTo>
                    <a:lnTo>
                      <a:pt x="381" y="699"/>
                    </a:lnTo>
                    <a:lnTo>
                      <a:pt x="402" y="694"/>
                    </a:lnTo>
                    <a:lnTo>
                      <a:pt x="425" y="687"/>
                    </a:lnTo>
                    <a:lnTo>
                      <a:pt x="424" y="673"/>
                    </a:lnTo>
                    <a:lnTo>
                      <a:pt x="421" y="657"/>
                    </a:lnTo>
                    <a:lnTo>
                      <a:pt x="417" y="637"/>
                    </a:lnTo>
                    <a:lnTo>
                      <a:pt x="412" y="616"/>
                    </a:lnTo>
                    <a:lnTo>
                      <a:pt x="406" y="593"/>
                    </a:lnTo>
                    <a:lnTo>
                      <a:pt x="400" y="569"/>
                    </a:lnTo>
                    <a:lnTo>
                      <a:pt x="393" y="545"/>
                    </a:lnTo>
                    <a:lnTo>
                      <a:pt x="386" y="519"/>
                    </a:lnTo>
                    <a:lnTo>
                      <a:pt x="380" y="494"/>
                    </a:lnTo>
                    <a:lnTo>
                      <a:pt x="375" y="470"/>
                    </a:lnTo>
                    <a:lnTo>
                      <a:pt x="370" y="446"/>
                    </a:lnTo>
                    <a:lnTo>
                      <a:pt x="367" y="424"/>
                    </a:lnTo>
                    <a:lnTo>
                      <a:pt x="366" y="402"/>
                    </a:lnTo>
                    <a:lnTo>
                      <a:pt x="366" y="383"/>
                    </a:lnTo>
                    <a:lnTo>
                      <a:pt x="369" y="367"/>
                    </a:lnTo>
                    <a:lnTo>
                      <a:pt x="374" y="353"/>
                    </a:lnTo>
                    <a:lnTo>
                      <a:pt x="477" y="426"/>
                    </a:lnTo>
                    <a:lnTo>
                      <a:pt x="499" y="445"/>
                    </a:lnTo>
                    <a:lnTo>
                      <a:pt x="522" y="461"/>
                    </a:lnTo>
                    <a:lnTo>
                      <a:pt x="545" y="476"/>
                    </a:lnTo>
                    <a:lnTo>
                      <a:pt x="568" y="489"/>
                    </a:lnTo>
                    <a:lnTo>
                      <a:pt x="592" y="501"/>
                    </a:lnTo>
                    <a:lnTo>
                      <a:pt x="616" y="512"/>
                    </a:lnTo>
                    <a:lnTo>
                      <a:pt x="640" y="521"/>
                    </a:lnTo>
                    <a:lnTo>
                      <a:pt x="666" y="528"/>
                    </a:lnTo>
                    <a:lnTo>
                      <a:pt x="692" y="535"/>
                    </a:lnTo>
                    <a:lnTo>
                      <a:pt x="717" y="540"/>
                    </a:lnTo>
                    <a:lnTo>
                      <a:pt x="743" y="545"/>
                    </a:lnTo>
                    <a:lnTo>
                      <a:pt x="770" y="548"/>
                    </a:lnTo>
                    <a:lnTo>
                      <a:pt x="798" y="550"/>
                    </a:lnTo>
                    <a:lnTo>
                      <a:pt x="825" y="552"/>
                    </a:lnTo>
                    <a:lnTo>
                      <a:pt x="855" y="554"/>
                    </a:lnTo>
                    <a:lnTo>
                      <a:pt x="884" y="554"/>
                    </a:lnTo>
                    <a:lnTo>
                      <a:pt x="885" y="580"/>
                    </a:lnTo>
                    <a:lnTo>
                      <a:pt x="888" y="606"/>
                    </a:lnTo>
                    <a:lnTo>
                      <a:pt x="893" y="634"/>
                    </a:lnTo>
                    <a:lnTo>
                      <a:pt x="899" y="662"/>
                    </a:lnTo>
                    <a:lnTo>
                      <a:pt x="907" y="691"/>
                    </a:lnTo>
                    <a:lnTo>
                      <a:pt x="916" y="720"/>
                    </a:lnTo>
                    <a:lnTo>
                      <a:pt x="926" y="749"/>
                    </a:lnTo>
                    <a:lnTo>
                      <a:pt x="936" y="778"/>
                    </a:lnTo>
                    <a:lnTo>
                      <a:pt x="947" y="807"/>
                    </a:lnTo>
                    <a:lnTo>
                      <a:pt x="959" y="837"/>
                    </a:lnTo>
                    <a:lnTo>
                      <a:pt x="970" y="864"/>
                    </a:lnTo>
                    <a:lnTo>
                      <a:pt x="981" y="892"/>
                    </a:lnTo>
                    <a:lnTo>
                      <a:pt x="993" y="919"/>
                    </a:lnTo>
                    <a:lnTo>
                      <a:pt x="1003" y="944"/>
                    </a:lnTo>
                    <a:lnTo>
                      <a:pt x="1013" y="969"/>
                    </a:lnTo>
                    <a:lnTo>
                      <a:pt x="1022" y="992"/>
                    </a:lnTo>
                    <a:lnTo>
                      <a:pt x="1044" y="1045"/>
                    </a:lnTo>
                    <a:lnTo>
                      <a:pt x="1065" y="1088"/>
                    </a:lnTo>
                    <a:lnTo>
                      <a:pt x="1087" y="1122"/>
                    </a:lnTo>
                    <a:lnTo>
                      <a:pt x="1109" y="1148"/>
                    </a:lnTo>
                    <a:lnTo>
                      <a:pt x="1132" y="1168"/>
                    </a:lnTo>
                    <a:lnTo>
                      <a:pt x="1156" y="1182"/>
                    </a:lnTo>
                    <a:lnTo>
                      <a:pt x="1182" y="1191"/>
                    </a:lnTo>
                    <a:lnTo>
                      <a:pt x="1211" y="1196"/>
                    </a:lnTo>
                    <a:lnTo>
                      <a:pt x="1241" y="1197"/>
                    </a:lnTo>
                    <a:lnTo>
                      <a:pt x="1274" y="1194"/>
                    </a:lnTo>
                    <a:lnTo>
                      <a:pt x="1309" y="1191"/>
                    </a:lnTo>
                    <a:lnTo>
                      <a:pt x="1347" y="1188"/>
                    </a:lnTo>
                    <a:lnTo>
                      <a:pt x="1389" y="1183"/>
                    </a:lnTo>
                    <a:lnTo>
                      <a:pt x="1435" y="1181"/>
                    </a:lnTo>
                    <a:lnTo>
                      <a:pt x="1484" y="1180"/>
                    </a:lnTo>
                    <a:lnTo>
                      <a:pt x="1537" y="1181"/>
                    </a:lnTo>
                    <a:lnTo>
                      <a:pt x="1508" y="1179"/>
                    </a:lnTo>
                    <a:lnTo>
                      <a:pt x="1484" y="1166"/>
                    </a:lnTo>
                    <a:lnTo>
                      <a:pt x="1466" y="1144"/>
                    </a:lnTo>
                    <a:lnTo>
                      <a:pt x="1452" y="1113"/>
                    </a:lnTo>
                    <a:lnTo>
                      <a:pt x="1443" y="1077"/>
                    </a:lnTo>
                    <a:lnTo>
                      <a:pt x="1438" y="1037"/>
                    </a:lnTo>
                    <a:lnTo>
                      <a:pt x="1438" y="996"/>
                    </a:lnTo>
                    <a:lnTo>
                      <a:pt x="1443" y="954"/>
                    </a:lnTo>
                    <a:lnTo>
                      <a:pt x="1452" y="915"/>
                    </a:lnTo>
                    <a:lnTo>
                      <a:pt x="1465" y="879"/>
                    </a:lnTo>
                    <a:lnTo>
                      <a:pt x="1483" y="850"/>
                    </a:lnTo>
                    <a:lnTo>
                      <a:pt x="1505" y="827"/>
                    </a:lnTo>
                    <a:lnTo>
                      <a:pt x="1531" y="815"/>
                    </a:lnTo>
                    <a:lnTo>
                      <a:pt x="1560" y="814"/>
                    </a:lnTo>
                    <a:lnTo>
                      <a:pt x="1595" y="826"/>
                    </a:lnTo>
                    <a:lnTo>
                      <a:pt x="1633" y="853"/>
                    </a:lnTo>
                    <a:lnTo>
                      <a:pt x="1625" y="830"/>
                    </a:lnTo>
                    <a:lnTo>
                      <a:pt x="1613" y="813"/>
                    </a:lnTo>
                    <a:lnTo>
                      <a:pt x="1599" y="797"/>
                    </a:lnTo>
                    <a:lnTo>
                      <a:pt x="1581" y="786"/>
                    </a:lnTo>
                    <a:lnTo>
                      <a:pt x="1561" y="777"/>
                    </a:lnTo>
                    <a:lnTo>
                      <a:pt x="1541" y="771"/>
                    </a:lnTo>
                    <a:lnTo>
                      <a:pt x="1520" y="766"/>
                    </a:lnTo>
                    <a:lnTo>
                      <a:pt x="1499" y="763"/>
                    </a:lnTo>
                    <a:lnTo>
                      <a:pt x="1477" y="762"/>
                    </a:lnTo>
                    <a:lnTo>
                      <a:pt x="1457" y="761"/>
                    </a:lnTo>
                    <a:lnTo>
                      <a:pt x="1438" y="760"/>
                    </a:lnTo>
                    <a:lnTo>
                      <a:pt x="1421" y="759"/>
                    </a:lnTo>
                    <a:lnTo>
                      <a:pt x="1406" y="758"/>
                    </a:lnTo>
                    <a:lnTo>
                      <a:pt x="1395" y="755"/>
                    </a:lnTo>
                    <a:lnTo>
                      <a:pt x="1386" y="752"/>
                    </a:lnTo>
                    <a:lnTo>
                      <a:pt x="1382" y="747"/>
                    </a:lnTo>
                    <a:lnTo>
                      <a:pt x="1376" y="739"/>
                    </a:lnTo>
                    <a:lnTo>
                      <a:pt x="1366" y="738"/>
                    </a:lnTo>
                    <a:lnTo>
                      <a:pt x="1353" y="741"/>
                    </a:lnTo>
                    <a:lnTo>
                      <a:pt x="1339" y="748"/>
                    </a:lnTo>
                    <a:lnTo>
                      <a:pt x="1324" y="754"/>
                    </a:lnTo>
                    <a:lnTo>
                      <a:pt x="1311" y="759"/>
                    </a:lnTo>
                    <a:lnTo>
                      <a:pt x="1301" y="759"/>
                    </a:lnTo>
                    <a:lnTo>
                      <a:pt x="1295" y="752"/>
                    </a:lnTo>
                    <a:lnTo>
                      <a:pt x="1285" y="727"/>
                    </a:lnTo>
                    <a:lnTo>
                      <a:pt x="1277" y="702"/>
                    </a:lnTo>
                    <a:lnTo>
                      <a:pt x="1269" y="675"/>
                    </a:lnTo>
                    <a:lnTo>
                      <a:pt x="1262" y="650"/>
                    </a:lnTo>
                    <a:lnTo>
                      <a:pt x="1255" y="624"/>
                    </a:lnTo>
                    <a:lnTo>
                      <a:pt x="1249" y="597"/>
                    </a:lnTo>
                    <a:lnTo>
                      <a:pt x="1244" y="572"/>
                    </a:lnTo>
                    <a:lnTo>
                      <a:pt x="1239" y="546"/>
                    </a:lnTo>
                    <a:lnTo>
                      <a:pt x="1235" y="519"/>
                    </a:lnTo>
                    <a:lnTo>
                      <a:pt x="1231" y="493"/>
                    </a:lnTo>
                    <a:lnTo>
                      <a:pt x="1228" y="468"/>
                    </a:lnTo>
                    <a:lnTo>
                      <a:pt x="1224" y="442"/>
                    </a:lnTo>
                    <a:lnTo>
                      <a:pt x="1221" y="416"/>
                    </a:lnTo>
                    <a:lnTo>
                      <a:pt x="1218" y="391"/>
                    </a:lnTo>
                    <a:lnTo>
                      <a:pt x="1215" y="366"/>
                    </a:lnTo>
                    <a:lnTo>
                      <a:pt x="1212" y="342"/>
                    </a:lnTo>
                    <a:lnTo>
                      <a:pt x="1209" y="318"/>
                    </a:lnTo>
                    <a:lnTo>
                      <a:pt x="1205" y="293"/>
                    </a:lnTo>
                    <a:lnTo>
                      <a:pt x="1201" y="270"/>
                    </a:lnTo>
                    <a:lnTo>
                      <a:pt x="1197" y="248"/>
                    </a:lnTo>
                    <a:lnTo>
                      <a:pt x="1193" y="225"/>
                    </a:lnTo>
                    <a:lnTo>
                      <a:pt x="1188" y="205"/>
                    </a:lnTo>
                    <a:lnTo>
                      <a:pt x="1183" y="184"/>
                    </a:lnTo>
                    <a:lnTo>
                      <a:pt x="1178" y="163"/>
                    </a:lnTo>
                    <a:lnTo>
                      <a:pt x="1171" y="143"/>
                    </a:lnTo>
                    <a:lnTo>
                      <a:pt x="1164" y="124"/>
                    </a:lnTo>
                    <a:lnTo>
                      <a:pt x="1157" y="107"/>
                    </a:lnTo>
                    <a:lnTo>
                      <a:pt x="1148" y="90"/>
                    </a:lnTo>
                    <a:lnTo>
                      <a:pt x="1138" y="74"/>
                    </a:lnTo>
                    <a:lnTo>
                      <a:pt x="1128" y="59"/>
                    </a:lnTo>
                    <a:lnTo>
                      <a:pt x="1117" y="44"/>
                    </a:lnTo>
                    <a:lnTo>
                      <a:pt x="1104" y="31"/>
                    </a:lnTo>
                    <a:lnTo>
                      <a:pt x="654" y="81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3114" y="1413"/>
                <a:ext cx="52" cy="10"/>
              </a:xfrm>
              <a:custGeom>
                <a:avLst/>
                <a:gdLst>
                  <a:gd name="T0" fmla="*/ 0 w 104"/>
                  <a:gd name="T1" fmla="*/ 0 h 31"/>
                  <a:gd name="T2" fmla="*/ 0 w 104"/>
                  <a:gd name="T3" fmla="*/ 0 h 31"/>
                  <a:gd name="T4" fmla="*/ 1 w 104"/>
                  <a:gd name="T5" fmla="*/ 0 h 31"/>
                  <a:gd name="T6" fmla="*/ 1 w 104"/>
                  <a:gd name="T7" fmla="*/ 0 h 31"/>
                  <a:gd name="T8" fmla="*/ 1 w 104"/>
                  <a:gd name="T9" fmla="*/ 0 h 31"/>
                  <a:gd name="T10" fmla="*/ 1 w 104"/>
                  <a:gd name="T11" fmla="*/ 0 h 31"/>
                  <a:gd name="T12" fmla="*/ 1 w 104"/>
                  <a:gd name="T13" fmla="*/ 0 h 31"/>
                  <a:gd name="T14" fmla="*/ 2 w 104"/>
                  <a:gd name="T15" fmla="*/ 0 h 31"/>
                  <a:gd name="T16" fmla="*/ 2 w 104"/>
                  <a:gd name="T17" fmla="*/ 0 h 31"/>
                  <a:gd name="T18" fmla="*/ 2 w 104"/>
                  <a:gd name="T19" fmla="*/ 0 h 31"/>
                  <a:gd name="T20" fmla="*/ 2 w 104"/>
                  <a:gd name="T21" fmla="*/ 0 h 31"/>
                  <a:gd name="T22" fmla="*/ 2 w 104"/>
                  <a:gd name="T23" fmla="*/ 0 h 31"/>
                  <a:gd name="T24" fmla="*/ 2 w 104"/>
                  <a:gd name="T25" fmla="*/ 0 h 31"/>
                  <a:gd name="T26" fmla="*/ 2 w 104"/>
                  <a:gd name="T27" fmla="*/ 0 h 31"/>
                  <a:gd name="T28" fmla="*/ 1 w 104"/>
                  <a:gd name="T29" fmla="*/ 0 h 31"/>
                  <a:gd name="T30" fmla="*/ 1 w 104"/>
                  <a:gd name="T31" fmla="*/ 0 h 31"/>
                  <a:gd name="T32" fmla="*/ 1 w 104"/>
                  <a:gd name="T33" fmla="*/ 0 h 31"/>
                  <a:gd name="T34" fmla="*/ 1 w 104"/>
                  <a:gd name="T35" fmla="*/ 0 h 31"/>
                  <a:gd name="T36" fmla="*/ 1 w 104"/>
                  <a:gd name="T37" fmla="*/ 0 h 31"/>
                  <a:gd name="T38" fmla="*/ 1 w 104"/>
                  <a:gd name="T39" fmla="*/ 0 h 31"/>
                  <a:gd name="T40" fmla="*/ 0 w 104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4"/>
                  <a:gd name="T64" fmla="*/ 0 h 31"/>
                  <a:gd name="T65" fmla="*/ 104 w 104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4" h="31">
                    <a:moveTo>
                      <a:pt x="0" y="14"/>
                    </a:moveTo>
                    <a:lnTo>
                      <a:pt x="0" y="14"/>
                    </a:lnTo>
                    <a:lnTo>
                      <a:pt x="9" y="18"/>
                    </a:lnTo>
                    <a:lnTo>
                      <a:pt x="21" y="21"/>
                    </a:lnTo>
                    <a:lnTo>
                      <a:pt x="35" y="25"/>
                    </a:lnTo>
                    <a:lnTo>
                      <a:pt x="49" y="27"/>
                    </a:lnTo>
                    <a:lnTo>
                      <a:pt x="64" y="29"/>
                    </a:lnTo>
                    <a:lnTo>
                      <a:pt x="79" y="30"/>
                    </a:lnTo>
                    <a:lnTo>
                      <a:pt x="93" y="31"/>
                    </a:lnTo>
                    <a:lnTo>
                      <a:pt x="104" y="31"/>
                    </a:lnTo>
                    <a:lnTo>
                      <a:pt x="104" y="16"/>
                    </a:lnTo>
                    <a:lnTo>
                      <a:pt x="93" y="16"/>
                    </a:lnTo>
                    <a:lnTo>
                      <a:pt x="79" y="15"/>
                    </a:lnTo>
                    <a:lnTo>
                      <a:pt x="66" y="14"/>
                    </a:lnTo>
                    <a:lnTo>
                      <a:pt x="51" y="11"/>
                    </a:lnTo>
                    <a:lnTo>
                      <a:pt x="37" y="9"/>
                    </a:lnTo>
                    <a:lnTo>
                      <a:pt x="25" y="6"/>
                    </a:lnTo>
                    <a:lnTo>
                      <a:pt x="13" y="3"/>
                    </a:lnTo>
                    <a:lnTo>
                      <a:pt x="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3" name="Freeform 97"/>
              <p:cNvSpPr>
                <a:spLocks/>
              </p:cNvSpPr>
              <p:nvPr/>
            </p:nvSpPr>
            <p:spPr bwMode="auto">
              <a:xfrm>
                <a:off x="2983" y="1394"/>
                <a:ext cx="134" cy="24"/>
              </a:xfrm>
              <a:custGeom>
                <a:avLst/>
                <a:gdLst>
                  <a:gd name="T0" fmla="*/ 0 w 269"/>
                  <a:gd name="T1" fmla="*/ 0 h 71"/>
                  <a:gd name="T2" fmla="*/ 0 w 269"/>
                  <a:gd name="T3" fmla="*/ 0 h 71"/>
                  <a:gd name="T4" fmla="*/ 0 w 269"/>
                  <a:gd name="T5" fmla="*/ 0 h 71"/>
                  <a:gd name="T6" fmla="*/ 0 w 269"/>
                  <a:gd name="T7" fmla="*/ 0 h 71"/>
                  <a:gd name="T8" fmla="*/ 0 w 269"/>
                  <a:gd name="T9" fmla="*/ 0 h 71"/>
                  <a:gd name="T10" fmla="*/ 0 w 269"/>
                  <a:gd name="T11" fmla="*/ 0 h 71"/>
                  <a:gd name="T12" fmla="*/ 1 w 269"/>
                  <a:gd name="T13" fmla="*/ 0 h 71"/>
                  <a:gd name="T14" fmla="*/ 1 w 269"/>
                  <a:gd name="T15" fmla="*/ 0 h 71"/>
                  <a:gd name="T16" fmla="*/ 1 w 269"/>
                  <a:gd name="T17" fmla="*/ 0 h 71"/>
                  <a:gd name="T18" fmla="*/ 2 w 269"/>
                  <a:gd name="T19" fmla="*/ 0 h 71"/>
                  <a:gd name="T20" fmla="*/ 2 w 269"/>
                  <a:gd name="T21" fmla="*/ 0 h 71"/>
                  <a:gd name="T22" fmla="*/ 2 w 269"/>
                  <a:gd name="T23" fmla="*/ 0 h 71"/>
                  <a:gd name="T24" fmla="*/ 2 w 269"/>
                  <a:gd name="T25" fmla="*/ 0 h 71"/>
                  <a:gd name="T26" fmla="*/ 3 w 269"/>
                  <a:gd name="T27" fmla="*/ 0 h 71"/>
                  <a:gd name="T28" fmla="*/ 3 w 269"/>
                  <a:gd name="T29" fmla="*/ 0 h 71"/>
                  <a:gd name="T30" fmla="*/ 3 w 269"/>
                  <a:gd name="T31" fmla="*/ 0 h 71"/>
                  <a:gd name="T32" fmla="*/ 3 w 269"/>
                  <a:gd name="T33" fmla="*/ 0 h 71"/>
                  <a:gd name="T34" fmla="*/ 4 w 269"/>
                  <a:gd name="T35" fmla="*/ 0 h 71"/>
                  <a:gd name="T36" fmla="*/ 4 w 269"/>
                  <a:gd name="T37" fmla="*/ 0 h 71"/>
                  <a:gd name="T38" fmla="*/ 4 w 269"/>
                  <a:gd name="T39" fmla="*/ 0 h 71"/>
                  <a:gd name="T40" fmla="*/ 3 w 269"/>
                  <a:gd name="T41" fmla="*/ 0 h 71"/>
                  <a:gd name="T42" fmla="*/ 3 w 269"/>
                  <a:gd name="T43" fmla="*/ 0 h 71"/>
                  <a:gd name="T44" fmla="*/ 3 w 269"/>
                  <a:gd name="T45" fmla="*/ 0 h 71"/>
                  <a:gd name="T46" fmla="*/ 3 w 269"/>
                  <a:gd name="T47" fmla="*/ 0 h 71"/>
                  <a:gd name="T48" fmla="*/ 2 w 269"/>
                  <a:gd name="T49" fmla="*/ 0 h 71"/>
                  <a:gd name="T50" fmla="*/ 2 w 269"/>
                  <a:gd name="T51" fmla="*/ 0 h 71"/>
                  <a:gd name="T52" fmla="*/ 2 w 269"/>
                  <a:gd name="T53" fmla="*/ 0 h 71"/>
                  <a:gd name="T54" fmla="*/ 1 w 269"/>
                  <a:gd name="T55" fmla="*/ 0 h 71"/>
                  <a:gd name="T56" fmla="*/ 1 w 269"/>
                  <a:gd name="T57" fmla="*/ 0 h 71"/>
                  <a:gd name="T58" fmla="*/ 1 w 269"/>
                  <a:gd name="T59" fmla="*/ 0 h 71"/>
                  <a:gd name="T60" fmla="*/ 0 w 269"/>
                  <a:gd name="T61" fmla="*/ 0 h 71"/>
                  <a:gd name="T62" fmla="*/ 0 w 269"/>
                  <a:gd name="T63" fmla="*/ 0 h 71"/>
                  <a:gd name="T64" fmla="*/ 0 w 269"/>
                  <a:gd name="T65" fmla="*/ 0 h 71"/>
                  <a:gd name="T66" fmla="*/ 0 w 269"/>
                  <a:gd name="T67" fmla="*/ 0 h 71"/>
                  <a:gd name="T68" fmla="*/ 0 w 269"/>
                  <a:gd name="T69" fmla="*/ 0 h 71"/>
                  <a:gd name="T70" fmla="*/ 0 w 269"/>
                  <a:gd name="T71" fmla="*/ 0 h 71"/>
                  <a:gd name="T72" fmla="*/ 0 w 269"/>
                  <a:gd name="T73" fmla="*/ 0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9"/>
                  <a:gd name="T112" fmla="*/ 0 h 71"/>
                  <a:gd name="T113" fmla="*/ 269 w 269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9" h="71">
                    <a:moveTo>
                      <a:pt x="0" y="16"/>
                    </a:moveTo>
                    <a:lnTo>
                      <a:pt x="0" y="16"/>
                    </a:lnTo>
                    <a:lnTo>
                      <a:pt x="13" y="18"/>
                    </a:lnTo>
                    <a:lnTo>
                      <a:pt x="27" y="20"/>
                    </a:lnTo>
                    <a:lnTo>
                      <a:pt x="43" y="22"/>
                    </a:lnTo>
                    <a:lnTo>
                      <a:pt x="59" y="25"/>
                    </a:lnTo>
                    <a:lnTo>
                      <a:pt x="77" y="27"/>
                    </a:lnTo>
                    <a:lnTo>
                      <a:pt x="95" y="30"/>
                    </a:lnTo>
                    <a:lnTo>
                      <a:pt x="114" y="33"/>
                    </a:lnTo>
                    <a:lnTo>
                      <a:pt x="133" y="37"/>
                    </a:lnTo>
                    <a:lnTo>
                      <a:pt x="151" y="40"/>
                    </a:lnTo>
                    <a:lnTo>
                      <a:pt x="170" y="43"/>
                    </a:lnTo>
                    <a:lnTo>
                      <a:pt x="188" y="48"/>
                    </a:lnTo>
                    <a:lnTo>
                      <a:pt x="206" y="52"/>
                    </a:lnTo>
                    <a:lnTo>
                      <a:pt x="222" y="56"/>
                    </a:lnTo>
                    <a:lnTo>
                      <a:pt x="238" y="61"/>
                    </a:lnTo>
                    <a:lnTo>
                      <a:pt x="252" y="66"/>
                    </a:lnTo>
                    <a:lnTo>
                      <a:pt x="263" y="71"/>
                    </a:lnTo>
                    <a:lnTo>
                      <a:pt x="269" y="57"/>
                    </a:lnTo>
                    <a:lnTo>
                      <a:pt x="256" y="51"/>
                    </a:lnTo>
                    <a:lnTo>
                      <a:pt x="242" y="45"/>
                    </a:lnTo>
                    <a:lnTo>
                      <a:pt x="226" y="41"/>
                    </a:lnTo>
                    <a:lnTo>
                      <a:pt x="210" y="37"/>
                    </a:lnTo>
                    <a:lnTo>
                      <a:pt x="192" y="32"/>
                    </a:lnTo>
                    <a:lnTo>
                      <a:pt x="172" y="28"/>
                    </a:lnTo>
                    <a:lnTo>
                      <a:pt x="153" y="25"/>
                    </a:lnTo>
                    <a:lnTo>
                      <a:pt x="135" y="21"/>
                    </a:lnTo>
                    <a:lnTo>
                      <a:pt x="116" y="18"/>
                    </a:lnTo>
                    <a:lnTo>
                      <a:pt x="97" y="15"/>
                    </a:lnTo>
                    <a:lnTo>
                      <a:pt x="79" y="11"/>
                    </a:lnTo>
                    <a:lnTo>
                      <a:pt x="61" y="9"/>
                    </a:lnTo>
                    <a:lnTo>
                      <a:pt x="45" y="7"/>
                    </a:lnTo>
                    <a:lnTo>
                      <a:pt x="29" y="5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4" name="Freeform 98"/>
              <p:cNvSpPr>
                <a:spLocks/>
              </p:cNvSpPr>
              <p:nvPr/>
            </p:nvSpPr>
            <p:spPr bwMode="auto">
              <a:xfrm>
                <a:off x="2835" y="1392"/>
                <a:ext cx="149" cy="94"/>
              </a:xfrm>
              <a:custGeom>
                <a:avLst/>
                <a:gdLst>
                  <a:gd name="T0" fmla="*/ 1 w 297"/>
                  <a:gd name="T1" fmla="*/ 0 h 282"/>
                  <a:gd name="T2" fmla="*/ 1 w 297"/>
                  <a:gd name="T3" fmla="*/ 0 h 282"/>
                  <a:gd name="T4" fmla="*/ 1 w 297"/>
                  <a:gd name="T5" fmla="*/ 0 h 282"/>
                  <a:gd name="T6" fmla="*/ 1 w 297"/>
                  <a:gd name="T7" fmla="*/ 0 h 282"/>
                  <a:gd name="T8" fmla="*/ 1 w 297"/>
                  <a:gd name="T9" fmla="*/ 0 h 282"/>
                  <a:gd name="T10" fmla="*/ 1 w 297"/>
                  <a:gd name="T11" fmla="*/ 0 h 282"/>
                  <a:gd name="T12" fmla="*/ 1 w 297"/>
                  <a:gd name="T13" fmla="*/ 0 h 282"/>
                  <a:gd name="T14" fmla="*/ 1 w 297"/>
                  <a:gd name="T15" fmla="*/ 0 h 282"/>
                  <a:gd name="T16" fmla="*/ 1 w 297"/>
                  <a:gd name="T17" fmla="*/ 0 h 282"/>
                  <a:gd name="T18" fmla="*/ 2 w 297"/>
                  <a:gd name="T19" fmla="*/ 0 h 282"/>
                  <a:gd name="T20" fmla="*/ 2 w 297"/>
                  <a:gd name="T21" fmla="*/ 0 h 282"/>
                  <a:gd name="T22" fmla="*/ 2 w 297"/>
                  <a:gd name="T23" fmla="*/ 0 h 282"/>
                  <a:gd name="T24" fmla="*/ 3 w 297"/>
                  <a:gd name="T25" fmla="*/ 0 h 282"/>
                  <a:gd name="T26" fmla="*/ 3 w 297"/>
                  <a:gd name="T27" fmla="*/ 0 h 282"/>
                  <a:gd name="T28" fmla="*/ 4 w 297"/>
                  <a:gd name="T29" fmla="*/ 0 h 282"/>
                  <a:gd name="T30" fmla="*/ 4 w 297"/>
                  <a:gd name="T31" fmla="*/ 0 h 282"/>
                  <a:gd name="T32" fmla="*/ 5 w 297"/>
                  <a:gd name="T33" fmla="*/ 0 h 282"/>
                  <a:gd name="T34" fmla="*/ 5 w 297"/>
                  <a:gd name="T35" fmla="*/ 0 h 282"/>
                  <a:gd name="T36" fmla="*/ 5 w 297"/>
                  <a:gd name="T37" fmla="*/ 0 h 282"/>
                  <a:gd name="T38" fmla="*/ 5 w 297"/>
                  <a:gd name="T39" fmla="*/ 0 h 282"/>
                  <a:gd name="T40" fmla="*/ 4 w 297"/>
                  <a:gd name="T41" fmla="*/ 0 h 282"/>
                  <a:gd name="T42" fmla="*/ 4 w 297"/>
                  <a:gd name="T43" fmla="*/ 0 h 282"/>
                  <a:gd name="T44" fmla="*/ 3 w 297"/>
                  <a:gd name="T45" fmla="*/ 0 h 282"/>
                  <a:gd name="T46" fmla="*/ 3 w 297"/>
                  <a:gd name="T47" fmla="*/ 0 h 282"/>
                  <a:gd name="T48" fmla="*/ 2 w 297"/>
                  <a:gd name="T49" fmla="*/ 0 h 282"/>
                  <a:gd name="T50" fmla="*/ 2 w 297"/>
                  <a:gd name="T51" fmla="*/ 0 h 282"/>
                  <a:gd name="T52" fmla="*/ 1 w 297"/>
                  <a:gd name="T53" fmla="*/ 0 h 282"/>
                  <a:gd name="T54" fmla="*/ 1 w 297"/>
                  <a:gd name="T55" fmla="*/ 0 h 282"/>
                  <a:gd name="T56" fmla="*/ 1 w 297"/>
                  <a:gd name="T57" fmla="*/ 0 h 282"/>
                  <a:gd name="T58" fmla="*/ 1 w 297"/>
                  <a:gd name="T59" fmla="*/ 0 h 282"/>
                  <a:gd name="T60" fmla="*/ 1 w 297"/>
                  <a:gd name="T61" fmla="*/ 0 h 282"/>
                  <a:gd name="T62" fmla="*/ 0 w 297"/>
                  <a:gd name="T63" fmla="*/ 0 h 282"/>
                  <a:gd name="T64" fmla="*/ 1 w 297"/>
                  <a:gd name="T65" fmla="*/ 0 h 282"/>
                  <a:gd name="T66" fmla="*/ 1 w 297"/>
                  <a:gd name="T67" fmla="*/ 0 h 282"/>
                  <a:gd name="T68" fmla="*/ 1 w 297"/>
                  <a:gd name="T69" fmla="*/ 0 h 282"/>
                  <a:gd name="T70" fmla="*/ 1 w 297"/>
                  <a:gd name="T71" fmla="*/ 0 h 282"/>
                  <a:gd name="T72" fmla="*/ 1 w 297"/>
                  <a:gd name="T73" fmla="*/ 0 h 2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7"/>
                  <a:gd name="T112" fmla="*/ 0 h 282"/>
                  <a:gd name="T113" fmla="*/ 297 w 297"/>
                  <a:gd name="T114" fmla="*/ 282 h 2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7" h="282">
                    <a:moveTo>
                      <a:pt x="34" y="278"/>
                    </a:moveTo>
                    <a:lnTo>
                      <a:pt x="33" y="275"/>
                    </a:lnTo>
                    <a:lnTo>
                      <a:pt x="22" y="240"/>
                    </a:lnTo>
                    <a:lnTo>
                      <a:pt x="16" y="206"/>
                    </a:lnTo>
                    <a:lnTo>
                      <a:pt x="14" y="176"/>
                    </a:lnTo>
                    <a:lnTo>
                      <a:pt x="18" y="148"/>
                    </a:lnTo>
                    <a:lnTo>
                      <a:pt x="24" y="124"/>
                    </a:lnTo>
                    <a:lnTo>
                      <a:pt x="36" y="101"/>
                    </a:lnTo>
                    <a:lnTo>
                      <a:pt x="51" y="81"/>
                    </a:lnTo>
                    <a:lnTo>
                      <a:pt x="69" y="63"/>
                    </a:lnTo>
                    <a:lnTo>
                      <a:pt x="90" y="48"/>
                    </a:lnTo>
                    <a:lnTo>
                      <a:pt x="115" y="35"/>
                    </a:lnTo>
                    <a:lnTo>
                      <a:pt x="141" y="26"/>
                    </a:lnTo>
                    <a:lnTo>
                      <a:pt x="169" y="19"/>
                    </a:lnTo>
                    <a:lnTo>
                      <a:pt x="198" y="15"/>
                    </a:lnTo>
                    <a:lnTo>
                      <a:pt x="230" y="15"/>
                    </a:lnTo>
                    <a:lnTo>
                      <a:pt x="261" y="17"/>
                    </a:lnTo>
                    <a:lnTo>
                      <a:pt x="294" y="23"/>
                    </a:lnTo>
                    <a:lnTo>
                      <a:pt x="297" y="7"/>
                    </a:lnTo>
                    <a:lnTo>
                      <a:pt x="263" y="2"/>
                    </a:lnTo>
                    <a:lnTo>
                      <a:pt x="230" y="0"/>
                    </a:lnTo>
                    <a:lnTo>
                      <a:pt x="198" y="0"/>
                    </a:lnTo>
                    <a:lnTo>
                      <a:pt x="167" y="4"/>
                    </a:lnTo>
                    <a:lnTo>
                      <a:pt x="137" y="11"/>
                    </a:lnTo>
                    <a:lnTo>
                      <a:pt x="108" y="22"/>
                    </a:lnTo>
                    <a:lnTo>
                      <a:pt x="84" y="35"/>
                    </a:lnTo>
                    <a:lnTo>
                      <a:pt x="61" y="50"/>
                    </a:lnTo>
                    <a:lnTo>
                      <a:pt x="41" y="70"/>
                    </a:lnTo>
                    <a:lnTo>
                      <a:pt x="24" y="92"/>
                    </a:lnTo>
                    <a:lnTo>
                      <a:pt x="12" y="117"/>
                    </a:lnTo>
                    <a:lnTo>
                      <a:pt x="4" y="146"/>
                    </a:lnTo>
                    <a:lnTo>
                      <a:pt x="0" y="176"/>
                    </a:lnTo>
                    <a:lnTo>
                      <a:pt x="2" y="208"/>
                    </a:lnTo>
                    <a:lnTo>
                      <a:pt x="8" y="244"/>
                    </a:lnTo>
                    <a:lnTo>
                      <a:pt x="21" y="282"/>
                    </a:lnTo>
                    <a:lnTo>
                      <a:pt x="20" y="278"/>
                    </a:lnTo>
                    <a:lnTo>
                      <a:pt x="34" y="2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5" name="Freeform 99"/>
              <p:cNvSpPr>
                <a:spLocks/>
              </p:cNvSpPr>
              <p:nvPr/>
            </p:nvSpPr>
            <p:spPr bwMode="auto">
              <a:xfrm>
                <a:off x="2845" y="1484"/>
                <a:ext cx="25" cy="50"/>
              </a:xfrm>
              <a:custGeom>
                <a:avLst/>
                <a:gdLst>
                  <a:gd name="T0" fmla="*/ 1 w 49"/>
                  <a:gd name="T1" fmla="*/ 0 h 149"/>
                  <a:gd name="T2" fmla="*/ 1 w 49"/>
                  <a:gd name="T3" fmla="*/ 0 h 149"/>
                  <a:gd name="T4" fmla="*/ 1 w 49"/>
                  <a:gd name="T5" fmla="*/ 0 h 149"/>
                  <a:gd name="T6" fmla="*/ 1 w 49"/>
                  <a:gd name="T7" fmla="*/ 0 h 149"/>
                  <a:gd name="T8" fmla="*/ 1 w 49"/>
                  <a:gd name="T9" fmla="*/ 0 h 149"/>
                  <a:gd name="T10" fmla="*/ 1 w 49"/>
                  <a:gd name="T11" fmla="*/ 0 h 149"/>
                  <a:gd name="T12" fmla="*/ 1 w 49"/>
                  <a:gd name="T13" fmla="*/ 0 h 149"/>
                  <a:gd name="T14" fmla="*/ 1 w 49"/>
                  <a:gd name="T15" fmla="*/ 0 h 149"/>
                  <a:gd name="T16" fmla="*/ 1 w 49"/>
                  <a:gd name="T17" fmla="*/ 0 h 149"/>
                  <a:gd name="T18" fmla="*/ 1 w 49"/>
                  <a:gd name="T19" fmla="*/ 0 h 149"/>
                  <a:gd name="T20" fmla="*/ 0 w 49"/>
                  <a:gd name="T21" fmla="*/ 0 h 149"/>
                  <a:gd name="T22" fmla="*/ 1 w 49"/>
                  <a:gd name="T23" fmla="*/ 0 h 149"/>
                  <a:gd name="T24" fmla="*/ 1 w 49"/>
                  <a:gd name="T25" fmla="*/ 0 h 149"/>
                  <a:gd name="T26" fmla="*/ 1 w 49"/>
                  <a:gd name="T27" fmla="*/ 0 h 149"/>
                  <a:gd name="T28" fmla="*/ 1 w 49"/>
                  <a:gd name="T29" fmla="*/ 0 h 149"/>
                  <a:gd name="T30" fmla="*/ 1 w 49"/>
                  <a:gd name="T31" fmla="*/ 0 h 149"/>
                  <a:gd name="T32" fmla="*/ 1 w 49"/>
                  <a:gd name="T33" fmla="*/ 0 h 149"/>
                  <a:gd name="T34" fmla="*/ 1 w 49"/>
                  <a:gd name="T35" fmla="*/ 0 h 149"/>
                  <a:gd name="T36" fmla="*/ 1 w 49"/>
                  <a:gd name="T37" fmla="*/ 0 h 149"/>
                  <a:gd name="T38" fmla="*/ 1 w 49"/>
                  <a:gd name="T39" fmla="*/ 0 h 149"/>
                  <a:gd name="T40" fmla="*/ 1 w 49"/>
                  <a:gd name="T41" fmla="*/ 0 h 149"/>
                  <a:gd name="T42" fmla="*/ 1 w 49"/>
                  <a:gd name="T43" fmla="*/ 0 h 149"/>
                  <a:gd name="T44" fmla="*/ 1 w 49"/>
                  <a:gd name="T45" fmla="*/ 0 h 149"/>
                  <a:gd name="T46" fmla="*/ 1 w 49"/>
                  <a:gd name="T47" fmla="*/ 0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149"/>
                  <a:gd name="T74" fmla="*/ 49 w 49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149">
                    <a:moveTo>
                      <a:pt x="48" y="140"/>
                    </a:moveTo>
                    <a:lnTo>
                      <a:pt x="49" y="144"/>
                    </a:lnTo>
                    <a:lnTo>
                      <a:pt x="47" y="117"/>
                    </a:lnTo>
                    <a:lnTo>
                      <a:pt x="44" y="94"/>
                    </a:lnTo>
                    <a:lnTo>
                      <a:pt x="38" y="74"/>
                    </a:lnTo>
                    <a:lnTo>
                      <a:pt x="31" y="55"/>
                    </a:lnTo>
                    <a:lnTo>
                      <a:pt x="24" y="40"/>
                    </a:lnTo>
                    <a:lnTo>
                      <a:pt x="19" y="27"/>
                    </a:lnTo>
                    <a:lnTo>
                      <a:pt x="16" y="14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16"/>
                    </a:lnTo>
                    <a:lnTo>
                      <a:pt x="5" y="31"/>
                    </a:lnTo>
                    <a:lnTo>
                      <a:pt x="12" y="47"/>
                    </a:lnTo>
                    <a:lnTo>
                      <a:pt x="19" y="62"/>
                    </a:lnTo>
                    <a:lnTo>
                      <a:pt x="24" y="78"/>
                    </a:lnTo>
                    <a:lnTo>
                      <a:pt x="30" y="98"/>
                    </a:lnTo>
                    <a:lnTo>
                      <a:pt x="33" y="119"/>
                    </a:lnTo>
                    <a:lnTo>
                      <a:pt x="35" y="144"/>
                    </a:lnTo>
                    <a:lnTo>
                      <a:pt x="36" y="149"/>
                    </a:lnTo>
                    <a:lnTo>
                      <a:pt x="35" y="144"/>
                    </a:lnTo>
                    <a:lnTo>
                      <a:pt x="35" y="146"/>
                    </a:lnTo>
                    <a:lnTo>
                      <a:pt x="36" y="149"/>
                    </a:lnTo>
                    <a:lnTo>
                      <a:pt x="48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6" name="Freeform 100"/>
              <p:cNvSpPr>
                <a:spLocks/>
              </p:cNvSpPr>
              <p:nvPr/>
            </p:nvSpPr>
            <p:spPr bwMode="auto">
              <a:xfrm>
                <a:off x="2864" y="1531"/>
                <a:ext cx="46" cy="84"/>
              </a:xfrm>
              <a:custGeom>
                <a:avLst/>
                <a:gdLst>
                  <a:gd name="T0" fmla="*/ 1 w 93"/>
                  <a:gd name="T1" fmla="*/ 0 h 251"/>
                  <a:gd name="T2" fmla="*/ 1 w 93"/>
                  <a:gd name="T3" fmla="*/ 0 h 251"/>
                  <a:gd name="T4" fmla="*/ 1 w 93"/>
                  <a:gd name="T5" fmla="*/ 0 h 251"/>
                  <a:gd name="T6" fmla="*/ 1 w 93"/>
                  <a:gd name="T7" fmla="*/ 0 h 251"/>
                  <a:gd name="T8" fmla="*/ 1 w 93"/>
                  <a:gd name="T9" fmla="*/ 0 h 251"/>
                  <a:gd name="T10" fmla="*/ 1 w 93"/>
                  <a:gd name="T11" fmla="*/ 0 h 251"/>
                  <a:gd name="T12" fmla="*/ 1 w 93"/>
                  <a:gd name="T13" fmla="*/ 0 h 251"/>
                  <a:gd name="T14" fmla="*/ 1 w 93"/>
                  <a:gd name="T15" fmla="*/ 0 h 251"/>
                  <a:gd name="T16" fmla="*/ 1 w 93"/>
                  <a:gd name="T17" fmla="*/ 0 h 251"/>
                  <a:gd name="T18" fmla="*/ 1 w 93"/>
                  <a:gd name="T19" fmla="*/ 0 h 251"/>
                  <a:gd name="T20" fmla="*/ 0 w 93"/>
                  <a:gd name="T21" fmla="*/ 0 h 251"/>
                  <a:gd name="T22" fmla="*/ 0 w 93"/>
                  <a:gd name="T23" fmla="*/ 0 h 251"/>
                  <a:gd name="T24" fmla="*/ 0 w 93"/>
                  <a:gd name="T25" fmla="*/ 0 h 251"/>
                  <a:gd name="T26" fmla="*/ 0 w 93"/>
                  <a:gd name="T27" fmla="*/ 0 h 251"/>
                  <a:gd name="T28" fmla="*/ 0 w 93"/>
                  <a:gd name="T29" fmla="*/ 0 h 251"/>
                  <a:gd name="T30" fmla="*/ 0 w 93"/>
                  <a:gd name="T31" fmla="*/ 0 h 251"/>
                  <a:gd name="T32" fmla="*/ 0 w 93"/>
                  <a:gd name="T33" fmla="*/ 0 h 251"/>
                  <a:gd name="T34" fmla="*/ 0 w 93"/>
                  <a:gd name="T35" fmla="*/ 0 h 251"/>
                  <a:gd name="T36" fmla="*/ 0 w 93"/>
                  <a:gd name="T37" fmla="*/ 0 h 251"/>
                  <a:gd name="T38" fmla="*/ 0 w 93"/>
                  <a:gd name="T39" fmla="*/ 0 h 251"/>
                  <a:gd name="T40" fmla="*/ 0 w 93"/>
                  <a:gd name="T41" fmla="*/ 0 h 251"/>
                  <a:gd name="T42" fmla="*/ 0 w 93"/>
                  <a:gd name="T43" fmla="*/ 0 h 251"/>
                  <a:gd name="T44" fmla="*/ 0 w 93"/>
                  <a:gd name="T45" fmla="*/ 0 h 251"/>
                  <a:gd name="T46" fmla="*/ 0 w 93"/>
                  <a:gd name="T47" fmla="*/ 0 h 251"/>
                  <a:gd name="T48" fmla="*/ 0 w 93"/>
                  <a:gd name="T49" fmla="*/ 0 h 251"/>
                  <a:gd name="T50" fmla="*/ 0 w 93"/>
                  <a:gd name="T51" fmla="*/ 0 h 251"/>
                  <a:gd name="T52" fmla="*/ 0 w 93"/>
                  <a:gd name="T53" fmla="*/ 0 h 251"/>
                  <a:gd name="T54" fmla="*/ 0 w 93"/>
                  <a:gd name="T55" fmla="*/ 0 h 251"/>
                  <a:gd name="T56" fmla="*/ 1 w 93"/>
                  <a:gd name="T57" fmla="*/ 0 h 251"/>
                  <a:gd name="T58" fmla="*/ 1 w 93"/>
                  <a:gd name="T59" fmla="*/ 0 h 251"/>
                  <a:gd name="T60" fmla="*/ 1 w 93"/>
                  <a:gd name="T61" fmla="*/ 0 h 251"/>
                  <a:gd name="T62" fmla="*/ 1 w 93"/>
                  <a:gd name="T63" fmla="*/ 0 h 251"/>
                  <a:gd name="T64" fmla="*/ 1 w 93"/>
                  <a:gd name="T65" fmla="*/ 0 h 251"/>
                  <a:gd name="T66" fmla="*/ 1 w 93"/>
                  <a:gd name="T67" fmla="*/ 0 h 251"/>
                  <a:gd name="T68" fmla="*/ 1 w 93"/>
                  <a:gd name="T69" fmla="*/ 0 h 251"/>
                  <a:gd name="T70" fmla="*/ 1 w 93"/>
                  <a:gd name="T71" fmla="*/ 0 h 251"/>
                  <a:gd name="T72" fmla="*/ 1 w 93"/>
                  <a:gd name="T73" fmla="*/ 0 h 251"/>
                  <a:gd name="T74" fmla="*/ 1 w 93"/>
                  <a:gd name="T75" fmla="*/ 0 h 251"/>
                  <a:gd name="T76" fmla="*/ 1 w 93"/>
                  <a:gd name="T77" fmla="*/ 0 h 251"/>
                  <a:gd name="T78" fmla="*/ 1 w 93"/>
                  <a:gd name="T79" fmla="*/ 0 h 25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251"/>
                  <a:gd name="T122" fmla="*/ 93 w 93"/>
                  <a:gd name="T123" fmla="*/ 251 h 25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251">
                    <a:moveTo>
                      <a:pt x="91" y="240"/>
                    </a:moveTo>
                    <a:lnTo>
                      <a:pt x="93" y="246"/>
                    </a:lnTo>
                    <a:lnTo>
                      <a:pt x="93" y="229"/>
                    </a:lnTo>
                    <a:lnTo>
                      <a:pt x="91" y="212"/>
                    </a:lnTo>
                    <a:lnTo>
                      <a:pt x="89" y="196"/>
                    </a:lnTo>
                    <a:lnTo>
                      <a:pt x="87" y="180"/>
                    </a:lnTo>
                    <a:lnTo>
                      <a:pt x="84" y="162"/>
                    </a:lnTo>
                    <a:lnTo>
                      <a:pt x="80" y="147"/>
                    </a:lnTo>
                    <a:lnTo>
                      <a:pt x="75" y="132"/>
                    </a:lnTo>
                    <a:lnTo>
                      <a:pt x="70" y="115"/>
                    </a:lnTo>
                    <a:lnTo>
                      <a:pt x="63" y="100"/>
                    </a:lnTo>
                    <a:lnTo>
                      <a:pt x="57" y="84"/>
                    </a:lnTo>
                    <a:lnTo>
                      <a:pt x="50" y="70"/>
                    </a:lnTo>
                    <a:lnTo>
                      <a:pt x="43" y="55"/>
                    </a:lnTo>
                    <a:lnTo>
                      <a:pt x="36" y="40"/>
                    </a:lnTo>
                    <a:lnTo>
                      <a:pt x="28" y="26"/>
                    </a:lnTo>
                    <a:lnTo>
                      <a:pt x="20" y="13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8" y="22"/>
                    </a:lnTo>
                    <a:lnTo>
                      <a:pt x="16" y="35"/>
                    </a:lnTo>
                    <a:lnTo>
                      <a:pt x="24" y="49"/>
                    </a:lnTo>
                    <a:lnTo>
                      <a:pt x="31" y="61"/>
                    </a:lnTo>
                    <a:lnTo>
                      <a:pt x="38" y="77"/>
                    </a:lnTo>
                    <a:lnTo>
                      <a:pt x="44" y="91"/>
                    </a:lnTo>
                    <a:lnTo>
                      <a:pt x="50" y="106"/>
                    </a:lnTo>
                    <a:lnTo>
                      <a:pt x="55" y="122"/>
                    </a:lnTo>
                    <a:lnTo>
                      <a:pt x="61" y="136"/>
                    </a:lnTo>
                    <a:lnTo>
                      <a:pt x="66" y="151"/>
                    </a:lnTo>
                    <a:lnTo>
                      <a:pt x="70" y="167"/>
                    </a:lnTo>
                    <a:lnTo>
                      <a:pt x="73" y="182"/>
                    </a:lnTo>
                    <a:lnTo>
                      <a:pt x="75" y="198"/>
                    </a:lnTo>
                    <a:lnTo>
                      <a:pt x="77" y="214"/>
                    </a:lnTo>
                    <a:lnTo>
                      <a:pt x="79" y="229"/>
                    </a:lnTo>
                    <a:lnTo>
                      <a:pt x="79" y="246"/>
                    </a:lnTo>
                    <a:lnTo>
                      <a:pt x="81" y="251"/>
                    </a:lnTo>
                    <a:lnTo>
                      <a:pt x="79" y="246"/>
                    </a:lnTo>
                    <a:lnTo>
                      <a:pt x="79" y="249"/>
                    </a:lnTo>
                    <a:lnTo>
                      <a:pt x="81" y="251"/>
                    </a:lnTo>
                    <a:lnTo>
                      <a:pt x="91" y="2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7" name="Freeform 101"/>
              <p:cNvSpPr>
                <a:spLocks/>
              </p:cNvSpPr>
              <p:nvPr/>
            </p:nvSpPr>
            <p:spPr bwMode="auto">
              <a:xfrm>
                <a:off x="2904" y="1611"/>
                <a:ext cx="151" cy="28"/>
              </a:xfrm>
              <a:custGeom>
                <a:avLst/>
                <a:gdLst>
                  <a:gd name="T0" fmla="*/ 5 w 302"/>
                  <a:gd name="T1" fmla="*/ 0 h 84"/>
                  <a:gd name="T2" fmla="*/ 5 w 302"/>
                  <a:gd name="T3" fmla="*/ 0 h 84"/>
                  <a:gd name="T4" fmla="*/ 5 w 302"/>
                  <a:gd name="T5" fmla="*/ 0 h 84"/>
                  <a:gd name="T6" fmla="*/ 4 w 302"/>
                  <a:gd name="T7" fmla="*/ 0 h 84"/>
                  <a:gd name="T8" fmla="*/ 4 w 302"/>
                  <a:gd name="T9" fmla="*/ 0 h 84"/>
                  <a:gd name="T10" fmla="*/ 4 w 302"/>
                  <a:gd name="T11" fmla="*/ 0 h 84"/>
                  <a:gd name="T12" fmla="*/ 3 w 302"/>
                  <a:gd name="T13" fmla="*/ 0 h 84"/>
                  <a:gd name="T14" fmla="*/ 3 w 302"/>
                  <a:gd name="T15" fmla="*/ 0 h 84"/>
                  <a:gd name="T16" fmla="*/ 3 w 302"/>
                  <a:gd name="T17" fmla="*/ 0 h 84"/>
                  <a:gd name="T18" fmla="*/ 3 w 302"/>
                  <a:gd name="T19" fmla="*/ 0 h 84"/>
                  <a:gd name="T20" fmla="*/ 2 w 302"/>
                  <a:gd name="T21" fmla="*/ 0 h 84"/>
                  <a:gd name="T22" fmla="*/ 2 w 302"/>
                  <a:gd name="T23" fmla="*/ 0 h 84"/>
                  <a:gd name="T24" fmla="*/ 2 w 302"/>
                  <a:gd name="T25" fmla="*/ 0 h 84"/>
                  <a:gd name="T26" fmla="*/ 2 w 302"/>
                  <a:gd name="T27" fmla="*/ 0 h 84"/>
                  <a:gd name="T28" fmla="*/ 1 w 302"/>
                  <a:gd name="T29" fmla="*/ 0 h 84"/>
                  <a:gd name="T30" fmla="*/ 1 w 302"/>
                  <a:gd name="T31" fmla="*/ 0 h 84"/>
                  <a:gd name="T32" fmla="*/ 1 w 302"/>
                  <a:gd name="T33" fmla="*/ 0 h 84"/>
                  <a:gd name="T34" fmla="*/ 1 w 302"/>
                  <a:gd name="T35" fmla="*/ 0 h 84"/>
                  <a:gd name="T36" fmla="*/ 0 w 302"/>
                  <a:gd name="T37" fmla="*/ 0 h 84"/>
                  <a:gd name="T38" fmla="*/ 1 w 302"/>
                  <a:gd name="T39" fmla="*/ 0 h 84"/>
                  <a:gd name="T40" fmla="*/ 1 w 302"/>
                  <a:gd name="T41" fmla="*/ 0 h 84"/>
                  <a:gd name="T42" fmla="*/ 1 w 302"/>
                  <a:gd name="T43" fmla="*/ 0 h 84"/>
                  <a:gd name="T44" fmla="*/ 2 w 302"/>
                  <a:gd name="T45" fmla="*/ 0 h 84"/>
                  <a:gd name="T46" fmla="*/ 2 w 302"/>
                  <a:gd name="T47" fmla="*/ 0 h 84"/>
                  <a:gd name="T48" fmla="*/ 2 w 302"/>
                  <a:gd name="T49" fmla="*/ 0 h 84"/>
                  <a:gd name="T50" fmla="*/ 2 w 302"/>
                  <a:gd name="T51" fmla="*/ 0 h 84"/>
                  <a:gd name="T52" fmla="*/ 3 w 302"/>
                  <a:gd name="T53" fmla="*/ 0 h 84"/>
                  <a:gd name="T54" fmla="*/ 3 w 302"/>
                  <a:gd name="T55" fmla="*/ 0 h 84"/>
                  <a:gd name="T56" fmla="*/ 3 w 302"/>
                  <a:gd name="T57" fmla="*/ 0 h 84"/>
                  <a:gd name="T58" fmla="*/ 4 w 302"/>
                  <a:gd name="T59" fmla="*/ 0 h 84"/>
                  <a:gd name="T60" fmla="*/ 4 w 302"/>
                  <a:gd name="T61" fmla="*/ 0 h 84"/>
                  <a:gd name="T62" fmla="*/ 4 w 302"/>
                  <a:gd name="T63" fmla="*/ 0 h 84"/>
                  <a:gd name="T64" fmla="*/ 4 w 302"/>
                  <a:gd name="T65" fmla="*/ 0 h 84"/>
                  <a:gd name="T66" fmla="*/ 5 w 302"/>
                  <a:gd name="T67" fmla="*/ 0 h 84"/>
                  <a:gd name="T68" fmla="*/ 5 w 302"/>
                  <a:gd name="T69" fmla="*/ 0 h 84"/>
                  <a:gd name="T70" fmla="*/ 5 w 302"/>
                  <a:gd name="T71" fmla="*/ 0 h 84"/>
                  <a:gd name="T72" fmla="*/ 5 w 302"/>
                  <a:gd name="T73" fmla="*/ 0 h 84"/>
                  <a:gd name="T74" fmla="*/ 5 w 302"/>
                  <a:gd name="T75" fmla="*/ 0 h 84"/>
                  <a:gd name="T76" fmla="*/ 5 w 302"/>
                  <a:gd name="T77" fmla="*/ 0 h 84"/>
                  <a:gd name="T78" fmla="*/ 5 w 302"/>
                  <a:gd name="T79" fmla="*/ 0 h 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2"/>
                  <a:gd name="T121" fmla="*/ 0 h 84"/>
                  <a:gd name="T122" fmla="*/ 302 w 302"/>
                  <a:gd name="T123" fmla="*/ 84 h 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2" h="84">
                    <a:moveTo>
                      <a:pt x="288" y="36"/>
                    </a:moveTo>
                    <a:lnTo>
                      <a:pt x="293" y="29"/>
                    </a:lnTo>
                    <a:lnTo>
                      <a:pt x="270" y="35"/>
                    </a:lnTo>
                    <a:lnTo>
                      <a:pt x="249" y="41"/>
                    </a:lnTo>
                    <a:lnTo>
                      <a:pt x="229" y="47"/>
                    </a:lnTo>
                    <a:lnTo>
                      <a:pt x="210" y="54"/>
                    </a:lnTo>
                    <a:lnTo>
                      <a:pt x="192" y="59"/>
                    </a:lnTo>
                    <a:lnTo>
                      <a:pt x="176" y="64"/>
                    </a:lnTo>
                    <a:lnTo>
                      <a:pt x="158" y="67"/>
                    </a:lnTo>
                    <a:lnTo>
                      <a:pt x="142" y="68"/>
                    </a:lnTo>
                    <a:lnTo>
                      <a:pt x="126" y="68"/>
                    </a:lnTo>
                    <a:lnTo>
                      <a:pt x="111" y="67"/>
                    </a:lnTo>
                    <a:lnTo>
                      <a:pt x="96" y="63"/>
                    </a:lnTo>
                    <a:lnTo>
                      <a:pt x="80" y="57"/>
                    </a:lnTo>
                    <a:lnTo>
                      <a:pt x="63" y="47"/>
                    </a:lnTo>
                    <a:lnTo>
                      <a:pt x="46" y="35"/>
                    </a:lnTo>
                    <a:lnTo>
                      <a:pt x="29" y="20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19" y="31"/>
                    </a:lnTo>
                    <a:lnTo>
                      <a:pt x="38" y="48"/>
                    </a:lnTo>
                    <a:lnTo>
                      <a:pt x="57" y="61"/>
                    </a:lnTo>
                    <a:lnTo>
                      <a:pt x="74" y="70"/>
                    </a:lnTo>
                    <a:lnTo>
                      <a:pt x="92" y="78"/>
                    </a:lnTo>
                    <a:lnTo>
                      <a:pt x="109" y="82"/>
                    </a:lnTo>
                    <a:lnTo>
                      <a:pt x="126" y="84"/>
                    </a:lnTo>
                    <a:lnTo>
                      <a:pt x="142" y="84"/>
                    </a:lnTo>
                    <a:lnTo>
                      <a:pt x="161" y="82"/>
                    </a:lnTo>
                    <a:lnTo>
                      <a:pt x="178" y="79"/>
                    </a:lnTo>
                    <a:lnTo>
                      <a:pt x="196" y="75"/>
                    </a:lnTo>
                    <a:lnTo>
                      <a:pt x="214" y="69"/>
                    </a:lnTo>
                    <a:lnTo>
                      <a:pt x="233" y="63"/>
                    </a:lnTo>
                    <a:lnTo>
                      <a:pt x="253" y="56"/>
                    </a:lnTo>
                    <a:lnTo>
                      <a:pt x="274" y="51"/>
                    </a:lnTo>
                    <a:lnTo>
                      <a:pt x="297" y="44"/>
                    </a:lnTo>
                    <a:lnTo>
                      <a:pt x="302" y="36"/>
                    </a:lnTo>
                    <a:lnTo>
                      <a:pt x="297" y="44"/>
                    </a:lnTo>
                    <a:lnTo>
                      <a:pt x="302" y="43"/>
                    </a:lnTo>
                    <a:lnTo>
                      <a:pt x="302" y="36"/>
                    </a:lnTo>
                    <a:lnTo>
                      <a:pt x="288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8" name="Freeform 102"/>
              <p:cNvSpPr>
                <a:spLocks/>
              </p:cNvSpPr>
              <p:nvPr/>
            </p:nvSpPr>
            <p:spPr bwMode="auto">
              <a:xfrm>
                <a:off x="3018" y="1508"/>
                <a:ext cx="37" cy="115"/>
              </a:xfrm>
              <a:custGeom>
                <a:avLst/>
                <a:gdLst>
                  <a:gd name="T0" fmla="*/ 1 w 73"/>
                  <a:gd name="T1" fmla="*/ 0 h 345"/>
                  <a:gd name="T2" fmla="*/ 1 w 73"/>
                  <a:gd name="T3" fmla="*/ 0 h 345"/>
                  <a:gd name="T4" fmla="*/ 1 w 73"/>
                  <a:gd name="T5" fmla="*/ 0 h 345"/>
                  <a:gd name="T6" fmla="*/ 0 w 73"/>
                  <a:gd name="T7" fmla="*/ 0 h 345"/>
                  <a:gd name="T8" fmla="*/ 0 w 73"/>
                  <a:gd name="T9" fmla="*/ 0 h 345"/>
                  <a:gd name="T10" fmla="*/ 1 w 73"/>
                  <a:gd name="T11" fmla="*/ 0 h 345"/>
                  <a:gd name="T12" fmla="*/ 1 w 73"/>
                  <a:gd name="T13" fmla="*/ 0 h 345"/>
                  <a:gd name="T14" fmla="*/ 1 w 73"/>
                  <a:gd name="T15" fmla="*/ 0 h 345"/>
                  <a:gd name="T16" fmla="*/ 1 w 73"/>
                  <a:gd name="T17" fmla="*/ 0 h 345"/>
                  <a:gd name="T18" fmla="*/ 1 w 73"/>
                  <a:gd name="T19" fmla="*/ 0 h 345"/>
                  <a:gd name="T20" fmla="*/ 1 w 73"/>
                  <a:gd name="T21" fmla="*/ 0 h 345"/>
                  <a:gd name="T22" fmla="*/ 1 w 73"/>
                  <a:gd name="T23" fmla="*/ 0 h 345"/>
                  <a:gd name="T24" fmla="*/ 1 w 73"/>
                  <a:gd name="T25" fmla="*/ 0 h 345"/>
                  <a:gd name="T26" fmla="*/ 1 w 73"/>
                  <a:gd name="T27" fmla="*/ 0 h 345"/>
                  <a:gd name="T28" fmla="*/ 1 w 73"/>
                  <a:gd name="T29" fmla="*/ 0 h 345"/>
                  <a:gd name="T30" fmla="*/ 1 w 73"/>
                  <a:gd name="T31" fmla="*/ 0 h 345"/>
                  <a:gd name="T32" fmla="*/ 1 w 73"/>
                  <a:gd name="T33" fmla="*/ 0 h 345"/>
                  <a:gd name="T34" fmla="*/ 1 w 73"/>
                  <a:gd name="T35" fmla="*/ 0 h 345"/>
                  <a:gd name="T36" fmla="*/ 2 w 73"/>
                  <a:gd name="T37" fmla="*/ 0 h 345"/>
                  <a:gd name="T38" fmla="*/ 2 w 73"/>
                  <a:gd name="T39" fmla="*/ 0 h 345"/>
                  <a:gd name="T40" fmla="*/ 2 w 73"/>
                  <a:gd name="T41" fmla="*/ 0 h 345"/>
                  <a:gd name="T42" fmla="*/ 2 w 73"/>
                  <a:gd name="T43" fmla="*/ 0 h 345"/>
                  <a:gd name="T44" fmla="*/ 1 w 73"/>
                  <a:gd name="T45" fmla="*/ 0 h 345"/>
                  <a:gd name="T46" fmla="*/ 1 w 73"/>
                  <a:gd name="T47" fmla="*/ 0 h 345"/>
                  <a:gd name="T48" fmla="*/ 1 w 73"/>
                  <a:gd name="T49" fmla="*/ 0 h 345"/>
                  <a:gd name="T50" fmla="*/ 1 w 73"/>
                  <a:gd name="T51" fmla="*/ 0 h 345"/>
                  <a:gd name="T52" fmla="*/ 1 w 73"/>
                  <a:gd name="T53" fmla="*/ 0 h 345"/>
                  <a:gd name="T54" fmla="*/ 1 w 73"/>
                  <a:gd name="T55" fmla="*/ 0 h 345"/>
                  <a:gd name="T56" fmla="*/ 1 w 73"/>
                  <a:gd name="T57" fmla="*/ 0 h 345"/>
                  <a:gd name="T58" fmla="*/ 1 w 73"/>
                  <a:gd name="T59" fmla="*/ 0 h 345"/>
                  <a:gd name="T60" fmla="*/ 1 w 73"/>
                  <a:gd name="T61" fmla="*/ 0 h 345"/>
                  <a:gd name="T62" fmla="*/ 1 w 73"/>
                  <a:gd name="T63" fmla="*/ 0 h 345"/>
                  <a:gd name="T64" fmla="*/ 1 w 73"/>
                  <a:gd name="T65" fmla="*/ 0 h 345"/>
                  <a:gd name="T66" fmla="*/ 1 w 73"/>
                  <a:gd name="T67" fmla="*/ 0 h 345"/>
                  <a:gd name="T68" fmla="*/ 1 w 73"/>
                  <a:gd name="T69" fmla="*/ 0 h 345"/>
                  <a:gd name="T70" fmla="*/ 1 w 73"/>
                  <a:gd name="T71" fmla="*/ 0 h 345"/>
                  <a:gd name="T72" fmla="*/ 1 w 73"/>
                  <a:gd name="T73" fmla="*/ 0 h 345"/>
                  <a:gd name="T74" fmla="*/ 1 w 73"/>
                  <a:gd name="T75" fmla="*/ 0 h 345"/>
                  <a:gd name="T76" fmla="*/ 1 w 73"/>
                  <a:gd name="T77" fmla="*/ 0 h 345"/>
                  <a:gd name="T78" fmla="*/ 1 w 73"/>
                  <a:gd name="T79" fmla="*/ 0 h 34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3"/>
                  <a:gd name="T121" fmla="*/ 0 h 345"/>
                  <a:gd name="T122" fmla="*/ 73 w 73"/>
                  <a:gd name="T123" fmla="*/ 345 h 34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3" h="345">
                    <a:moveTo>
                      <a:pt x="19" y="4"/>
                    </a:moveTo>
                    <a:lnTo>
                      <a:pt x="9" y="7"/>
                    </a:lnTo>
                    <a:lnTo>
                      <a:pt x="3" y="23"/>
                    </a:lnTo>
                    <a:lnTo>
                      <a:pt x="0" y="40"/>
                    </a:lnTo>
                    <a:lnTo>
                      <a:pt x="0" y="60"/>
                    </a:lnTo>
                    <a:lnTo>
                      <a:pt x="1" y="83"/>
                    </a:lnTo>
                    <a:lnTo>
                      <a:pt x="4" y="105"/>
                    </a:lnTo>
                    <a:lnTo>
                      <a:pt x="9" y="130"/>
                    </a:lnTo>
                    <a:lnTo>
                      <a:pt x="14" y="154"/>
                    </a:lnTo>
                    <a:lnTo>
                      <a:pt x="20" y="180"/>
                    </a:lnTo>
                    <a:lnTo>
                      <a:pt x="27" y="205"/>
                    </a:lnTo>
                    <a:lnTo>
                      <a:pt x="34" y="229"/>
                    </a:lnTo>
                    <a:lnTo>
                      <a:pt x="40" y="253"/>
                    </a:lnTo>
                    <a:lnTo>
                      <a:pt x="46" y="276"/>
                    </a:lnTo>
                    <a:lnTo>
                      <a:pt x="51" y="297"/>
                    </a:lnTo>
                    <a:lnTo>
                      <a:pt x="55" y="316"/>
                    </a:lnTo>
                    <a:lnTo>
                      <a:pt x="58" y="332"/>
                    </a:lnTo>
                    <a:lnTo>
                      <a:pt x="59" y="345"/>
                    </a:lnTo>
                    <a:lnTo>
                      <a:pt x="73" y="345"/>
                    </a:lnTo>
                    <a:lnTo>
                      <a:pt x="72" y="330"/>
                    </a:lnTo>
                    <a:lnTo>
                      <a:pt x="69" y="314"/>
                    </a:lnTo>
                    <a:lnTo>
                      <a:pt x="65" y="293"/>
                    </a:lnTo>
                    <a:lnTo>
                      <a:pt x="60" y="272"/>
                    </a:lnTo>
                    <a:lnTo>
                      <a:pt x="54" y="249"/>
                    </a:lnTo>
                    <a:lnTo>
                      <a:pt x="48" y="225"/>
                    </a:lnTo>
                    <a:lnTo>
                      <a:pt x="41" y="201"/>
                    </a:lnTo>
                    <a:lnTo>
                      <a:pt x="34" y="175"/>
                    </a:lnTo>
                    <a:lnTo>
                      <a:pt x="28" y="150"/>
                    </a:lnTo>
                    <a:lnTo>
                      <a:pt x="23" y="126"/>
                    </a:lnTo>
                    <a:lnTo>
                      <a:pt x="18" y="103"/>
                    </a:lnTo>
                    <a:lnTo>
                      <a:pt x="15" y="81"/>
                    </a:lnTo>
                    <a:lnTo>
                      <a:pt x="14" y="60"/>
                    </a:lnTo>
                    <a:lnTo>
                      <a:pt x="14" y="42"/>
                    </a:lnTo>
                    <a:lnTo>
                      <a:pt x="17" y="27"/>
                    </a:lnTo>
                    <a:lnTo>
                      <a:pt x="21" y="14"/>
                    </a:lnTo>
                    <a:lnTo>
                      <a:pt x="11" y="17"/>
                    </a:lnTo>
                    <a:lnTo>
                      <a:pt x="19" y="4"/>
                    </a:lnTo>
                    <a:lnTo>
                      <a:pt x="13" y="0"/>
                    </a:lnTo>
                    <a:lnTo>
                      <a:pt x="9" y="7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09" name="Freeform 103"/>
              <p:cNvSpPr>
                <a:spLocks/>
              </p:cNvSpPr>
              <p:nvPr/>
            </p:nvSpPr>
            <p:spPr bwMode="auto">
              <a:xfrm>
                <a:off x="3024" y="1509"/>
                <a:ext cx="55" cy="29"/>
              </a:xfrm>
              <a:custGeom>
                <a:avLst/>
                <a:gdLst>
                  <a:gd name="T0" fmla="*/ 1 w 111"/>
                  <a:gd name="T1" fmla="*/ 0 h 87"/>
                  <a:gd name="T2" fmla="*/ 1 w 111"/>
                  <a:gd name="T3" fmla="*/ 0 h 87"/>
                  <a:gd name="T4" fmla="*/ 0 w 111"/>
                  <a:gd name="T5" fmla="*/ 0 h 87"/>
                  <a:gd name="T6" fmla="*/ 0 w 111"/>
                  <a:gd name="T7" fmla="*/ 0 h 87"/>
                  <a:gd name="T8" fmla="*/ 1 w 111"/>
                  <a:gd name="T9" fmla="*/ 0 h 87"/>
                  <a:gd name="T10" fmla="*/ 1 w 111"/>
                  <a:gd name="T11" fmla="*/ 0 h 87"/>
                  <a:gd name="T12" fmla="*/ 1 w 111"/>
                  <a:gd name="T13" fmla="*/ 0 h 87"/>
                  <a:gd name="T14" fmla="*/ 1 w 111"/>
                  <a:gd name="T15" fmla="*/ 0 h 87"/>
                  <a:gd name="T16" fmla="*/ 1 w 111"/>
                  <a:gd name="T17" fmla="*/ 0 h 87"/>
                  <a:gd name="T18" fmla="*/ 1 w 111"/>
                  <a:gd name="T19" fmla="*/ 0 h 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1"/>
                  <a:gd name="T31" fmla="*/ 0 h 87"/>
                  <a:gd name="T32" fmla="*/ 111 w 111"/>
                  <a:gd name="T33" fmla="*/ 87 h 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1" h="87">
                    <a:moveTo>
                      <a:pt x="111" y="75"/>
                    </a:moveTo>
                    <a:lnTo>
                      <a:pt x="111" y="74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102" y="87"/>
                    </a:lnTo>
                    <a:lnTo>
                      <a:pt x="102" y="86"/>
                    </a:lnTo>
                    <a:lnTo>
                      <a:pt x="111" y="75"/>
                    </a:lnTo>
                    <a:lnTo>
                      <a:pt x="111" y="74"/>
                    </a:lnTo>
                    <a:lnTo>
                      <a:pt x="111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0" name="Freeform 104"/>
              <p:cNvSpPr>
                <a:spLocks/>
              </p:cNvSpPr>
              <p:nvPr/>
            </p:nvSpPr>
            <p:spPr bwMode="auto">
              <a:xfrm>
                <a:off x="3075" y="1534"/>
                <a:ext cx="209" cy="47"/>
              </a:xfrm>
              <a:custGeom>
                <a:avLst/>
                <a:gdLst>
                  <a:gd name="T0" fmla="*/ 6 w 419"/>
                  <a:gd name="T1" fmla="*/ 0 h 140"/>
                  <a:gd name="T2" fmla="*/ 6 w 419"/>
                  <a:gd name="T3" fmla="*/ 0 h 140"/>
                  <a:gd name="T4" fmla="*/ 5 w 419"/>
                  <a:gd name="T5" fmla="*/ 0 h 140"/>
                  <a:gd name="T6" fmla="*/ 5 w 419"/>
                  <a:gd name="T7" fmla="*/ 0 h 140"/>
                  <a:gd name="T8" fmla="*/ 5 w 419"/>
                  <a:gd name="T9" fmla="*/ 0 h 140"/>
                  <a:gd name="T10" fmla="*/ 4 w 419"/>
                  <a:gd name="T11" fmla="*/ 0 h 140"/>
                  <a:gd name="T12" fmla="*/ 4 w 419"/>
                  <a:gd name="T13" fmla="*/ 0 h 140"/>
                  <a:gd name="T14" fmla="*/ 3 w 419"/>
                  <a:gd name="T15" fmla="*/ 0 h 140"/>
                  <a:gd name="T16" fmla="*/ 3 w 419"/>
                  <a:gd name="T17" fmla="*/ 0 h 140"/>
                  <a:gd name="T18" fmla="*/ 3 w 419"/>
                  <a:gd name="T19" fmla="*/ 0 h 140"/>
                  <a:gd name="T20" fmla="*/ 2 w 419"/>
                  <a:gd name="T21" fmla="*/ 0 h 140"/>
                  <a:gd name="T22" fmla="*/ 2 w 419"/>
                  <a:gd name="T23" fmla="*/ 0 h 140"/>
                  <a:gd name="T24" fmla="*/ 1 w 419"/>
                  <a:gd name="T25" fmla="*/ 0 h 140"/>
                  <a:gd name="T26" fmla="*/ 1 w 419"/>
                  <a:gd name="T27" fmla="*/ 0 h 140"/>
                  <a:gd name="T28" fmla="*/ 1 w 419"/>
                  <a:gd name="T29" fmla="*/ 0 h 140"/>
                  <a:gd name="T30" fmla="*/ 0 w 419"/>
                  <a:gd name="T31" fmla="*/ 0 h 140"/>
                  <a:gd name="T32" fmla="*/ 0 w 419"/>
                  <a:gd name="T33" fmla="*/ 0 h 140"/>
                  <a:gd name="T34" fmla="*/ 0 w 419"/>
                  <a:gd name="T35" fmla="*/ 0 h 140"/>
                  <a:gd name="T36" fmla="*/ 0 w 419"/>
                  <a:gd name="T37" fmla="*/ 0 h 140"/>
                  <a:gd name="T38" fmla="*/ 0 w 419"/>
                  <a:gd name="T39" fmla="*/ 0 h 140"/>
                  <a:gd name="T40" fmla="*/ 0 w 419"/>
                  <a:gd name="T41" fmla="*/ 0 h 140"/>
                  <a:gd name="T42" fmla="*/ 1 w 419"/>
                  <a:gd name="T43" fmla="*/ 0 h 140"/>
                  <a:gd name="T44" fmla="*/ 1 w 419"/>
                  <a:gd name="T45" fmla="*/ 0 h 140"/>
                  <a:gd name="T46" fmla="*/ 1 w 419"/>
                  <a:gd name="T47" fmla="*/ 0 h 140"/>
                  <a:gd name="T48" fmla="*/ 2 w 419"/>
                  <a:gd name="T49" fmla="*/ 0 h 140"/>
                  <a:gd name="T50" fmla="*/ 2 w 419"/>
                  <a:gd name="T51" fmla="*/ 0 h 140"/>
                  <a:gd name="T52" fmla="*/ 3 w 419"/>
                  <a:gd name="T53" fmla="*/ 0 h 140"/>
                  <a:gd name="T54" fmla="*/ 3 w 419"/>
                  <a:gd name="T55" fmla="*/ 0 h 140"/>
                  <a:gd name="T56" fmla="*/ 3 w 419"/>
                  <a:gd name="T57" fmla="*/ 0 h 140"/>
                  <a:gd name="T58" fmla="*/ 4 w 419"/>
                  <a:gd name="T59" fmla="*/ 0 h 140"/>
                  <a:gd name="T60" fmla="*/ 4 w 419"/>
                  <a:gd name="T61" fmla="*/ 0 h 140"/>
                  <a:gd name="T62" fmla="*/ 5 w 419"/>
                  <a:gd name="T63" fmla="*/ 0 h 140"/>
                  <a:gd name="T64" fmla="*/ 5 w 419"/>
                  <a:gd name="T65" fmla="*/ 0 h 140"/>
                  <a:gd name="T66" fmla="*/ 5 w 419"/>
                  <a:gd name="T67" fmla="*/ 0 h 140"/>
                  <a:gd name="T68" fmla="*/ 6 w 419"/>
                  <a:gd name="T69" fmla="*/ 0 h 140"/>
                  <a:gd name="T70" fmla="*/ 6 w 419"/>
                  <a:gd name="T71" fmla="*/ 0 h 140"/>
                  <a:gd name="T72" fmla="*/ 6 w 419"/>
                  <a:gd name="T73" fmla="*/ 0 h 140"/>
                  <a:gd name="T74" fmla="*/ 6 w 419"/>
                  <a:gd name="T75" fmla="*/ 0 h 140"/>
                  <a:gd name="T76" fmla="*/ 6 w 419"/>
                  <a:gd name="T77" fmla="*/ 0 h 140"/>
                  <a:gd name="T78" fmla="*/ 6 w 419"/>
                  <a:gd name="T79" fmla="*/ 0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19"/>
                  <a:gd name="T121" fmla="*/ 0 h 140"/>
                  <a:gd name="T122" fmla="*/ 419 w 419"/>
                  <a:gd name="T123" fmla="*/ 140 h 14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19" h="140">
                    <a:moveTo>
                      <a:pt x="419" y="133"/>
                    </a:moveTo>
                    <a:lnTo>
                      <a:pt x="412" y="125"/>
                    </a:lnTo>
                    <a:lnTo>
                      <a:pt x="383" y="125"/>
                    </a:lnTo>
                    <a:lnTo>
                      <a:pt x="353" y="124"/>
                    </a:lnTo>
                    <a:lnTo>
                      <a:pt x="326" y="122"/>
                    </a:lnTo>
                    <a:lnTo>
                      <a:pt x="299" y="119"/>
                    </a:lnTo>
                    <a:lnTo>
                      <a:pt x="272" y="116"/>
                    </a:lnTo>
                    <a:lnTo>
                      <a:pt x="246" y="112"/>
                    </a:lnTo>
                    <a:lnTo>
                      <a:pt x="221" y="106"/>
                    </a:lnTo>
                    <a:lnTo>
                      <a:pt x="196" y="100"/>
                    </a:lnTo>
                    <a:lnTo>
                      <a:pt x="170" y="92"/>
                    </a:lnTo>
                    <a:lnTo>
                      <a:pt x="146" y="83"/>
                    </a:lnTo>
                    <a:lnTo>
                      <a:pt x="123" y="73"/>
                    </a:lnTo>
                    <a:lnTo>
                      <a:pt x="99" y="61"/>
                    </a:lnTo>
                    <a:lnTo>
                      <a:pt x="76" y="48"/>
                    </a:lnTo>
                    <a:lnTo>
                      <a:pt x="54" y="34"/>
                    </a:lnTo>
                    <a:lnTo>
                      <a:pt x="31" y="17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23" y="30"/>
                    </a:lnTo>
                    <a:lnTo>
                      <a:pt x="46" y="47"/>
                    </a:lnTo>
                    <a:lnTo>
                      <a:pt x="70" y="61"/>
                    </a:lnTo>
                    <a:lnTo>
                      <a:pt x="93" y="74"/>
                    </a:lnTo>
                    <a:lnTo>
                      <a:pt x="117" y="86"/>
                    </a:lnTo>
                    <a:lnTo>
                      <a:pt x="142" y="98"/>
                    </a:lnTo>
                    <a:lnTo>
                      <a:pt x="166" y="107"/>
                    </a:lnTo>
                    <a:lnTo>
                      <a:pt x="192" y="115"/>
                    </a:lnTo>
                    <a:lnTo>
                      <a:pt x="219" y="122"/>
                    </a:lnTo>
                    <a:lnTo>
                      <a:pt x="244" y="127"/>
                    </a:lnTo>
                    <a:lnTo>
                      <a:pt x="270" y="131"/>
                    </a:lnTo>
                    <a:lnTo>
                      <a:pt x="297" y="135"/>
                    </a:lnTo>
                    <a:lnTo>
                      <a:pt x="326" y="137"/>
                    </a:lnTo>
                    <a:lnTo>
                      <a:pt x="353" y="139"/>
                    </a:lnTo>
                    <a:lnTo>
                      <a:pt x="383" y="140"/>
                    </a:lnTo>
                    <a:lnTo>
                      <a:pt x="412" y="140"/>
                    </a:lnTo>
                    <a:lnTo>
                      <a:pt x="405" y="133"/>
                    </a:lnTo>
                    <a:lnTo>
                      <a:pt x="419" y="133"/>
                    </a:lnTo>
                    <a:lnTo>
                      <a:pt x="419" y="125"/>
                    </a:lnTo>
                    <a:lnTo>
                      <a:pt x="412" y="125"/>
                    </a:lnTo>
                    <a:lnTo>
                      <a:pt x="419" y="1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>
                <a:off x="3277" y="1579"/>
                <a:ext cx="76" cy="147"/>
              </a:xfrm>
              <a:custGeom>
                <a:avLst/>
                <a:gdLst>
                  <a:gd name="T0" fmla="*/ 3 w 152"/>
                  <a:gd name="T1" fmla="*/ 1 h 442"/>
                  <a:gd name="T2" fmla="*/ 3 w 152"/>
                  <a:gd name="T3" fmla="*/ 1 h 442"/>
                  <a:gd name="T4" fmla="*/ 3 w 152"/>
                  <a:gd name="T5" fmla="*/ 1 h 442"/>
                  <a:gd name="T6" fmla="*/ 3 w 152"/>
                  <a:gd name="T7" fmla="*/ 1 h 442"/>
                  <a:gd name="T8" fmla="*/ 2 w 152"/>
                  <a:gd name="T9" fmla="*/ 0 h 442"/>
                  <a:gd name="T10" fmla="*/ 2 w 152"/>
                  <a:gd name="T11" fmla="*/ 0 h 442"/>
                  <a:gd name="T12" fmla="*/ 2 w 152"/>
                  <a:gd name="T13" fmla="*/ 0 h 442"/>
                  <a:gd name="T14" fmla="*/ 2 w 152"/>
                  <a:gd name="T15" fmla="*/ 0 h 442"/>
                  <a:gd name="T16" fmla="*/ 2 w 152"/>
                  <a:gd name="T17" fmla="*/ 0 h 442"/>
                  <a:gd name="T18" fmla="*/ 2 w 152"/>
                  <a:gd name="T19" fmla="*/ 0 h 442"/>
                  <a:gd name="T20" fmla="*/ 1 w 152"/>
                  <a:gd name="T21" fmla="*/ 0 h 442"/>
                  <a:gd name="T22" fmla="*/ 1 w 152"/>
                  <a:gd name="T23" fmla="*/ 0 h 442"/>
                  <a:gd name="T24" fmla="*/ 1 w 152"/>
                  <a:gd name="T25" fmla="*/ 0 h 442"/>
                  <a:gd name="T26" fmla="*/ 1 w 152"/>
                  <a:gd name="T27" fmla="*/ 0 h 442"/>
                  <a:gd name="T28" fmla="*/ 1 w 152"/>
                  <a:gd name="T29" fmla="*/ 0 h 442"/>
                  <a:gd name="T30" fmla="*/ 1 w 152"/>
                  <a:gd name="T31" fmla="*/ 0 h 442"/>
                  <a:gd name="T32" fmla="*/ 1 w 152"/>
                  <a:gd name="T33" fmla="*/ 0 h 442"/>
                  <a:gd name="T34" fmla="*/ 1 w 152"/>
                  <a:gd name="T35" fmla="*/ 0 h 442"/>
                  <a:gd name="T36" fmla="*/ 0 w 152"/>
                  <a:gd name="T37" fmla="*/ 0 h 442"/>
                  <a:gd name="T38" fmla="*/ 1 w 152"/>
                  <a:gd name="T39" fmla="*/ 0 h 442"/>
                  <a:gd name="T40" fmla="*/ 1 w 152"/>
                  <a:gd name="T41" fmla="*/ 0 h 442"/>
                  <a:gd name="T42" fmla="*/ 1 w 152"/>
                  <a:gd name="T43" fmla="*/ 0 h 442"/>
                  <a:gd name="T44" fmla="*/ 1 w 152"/>
                  <a:gd name="T45" fmla="*/ 0 h 442"/>
                  <a:gd name="T46" fmla="*/ 1 w 152"/>
                  <a:gd name="T47" fmla="*/ 0 h 442"/>
                  <a:gd name="T48" fmla="*/ 1 w 152"/>
                  <a:gd name="T49" fmla="*/ 0 h 442"/>
                  <a:gd name="T50" fmla="*/ 1 w 152"/>
                  <a:gd name="T51" fmla="*/ 0 h 442"/>
                  <a:gd name="T52" fmla="*/ 1 w 152"/>
                  <a:gd name="T53" fmla="*/ 0 h 442"/>
                  <a:gd name="T54" fmla="*/ 1 w 152"/>
                  <a:gd name="T55" fmla="*/ 0 h 442"/>
                  <a:gd name="T56" fmla="*/ 2 w 152"/>
                  <a:gd name="T57" fmla="*/ 0 h 442"/>
                  <a:gd name="T58" fmla="*/ 2 w 152"/>
                  <a:gd name="T59" fmla="*/ 0 h 442"/>
                  <a:gd name="T60" fmla="*/ 2 w 152"/>
                  <a:gd name="T61" fmla="*/ 0 h 442"/>
                  <a:gd name="T62" fmla="*/ 2 w 152"/>
                  <a:gd name="T63" fmla="*/ 1 h 442"/>
                  <a:gd name="T64" fmla="*/ 2 w 152"/>
                  <a:gd name="T65" fmla="*/ 1 h 442"/>
                  <a:gd name="T66" fmla="*/ 3 w 152"/>
                  <a:gd name="T67" fmla="*/ 1 h 442"/>
                  <a:gd name="T68" fmla="*/ 3 w 152"/>
                  <a:gd name="T69" fmla="*/ 1 h 442"/>
                  <a:gd name="T70" fmla="*/ 3 w 152"/>
                  <a:gd name="T71" fmla="*/ 1 h 442"/>
                  <a:gd name="T72" fmla="*/ 3 w 152"/>
                  <a:gd name="T73" fmla="*/ 1 h 4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"/>
                  <a:gd name="T112" fmla="*/ 0 h 442"/>
                  <a:gd name="T113" fmla="*/ 152 w 152"/>
                  <a:gd name="T114" fmla="*/ 442 h 4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" h="442">
                    <a:moveTo>
                      <a:pt x="152" y="435"/>
                    </a:moveTo>
                    <a:lnTo>
                      <a:pt x="152" y="435"/>
                    </a:lnTo>
                    <a:lnTo>
                      <a:pt x="142" y="412"/>
                    </a:lnTo>
                    <a:lnTo>
                      <a:pt x="132" y="387"/>
                    </a:lnTo>
                    <a:lnTo>
                      <a:pt x="122" y="362"/>
                    </a:lnTo>
                    <a:lnTo>
                      <a:pt x="110" y="334"/>
                    </a:lnTo>
                    <a:lnTo>
                      <a:pt x="99" y="307"/>
                    </a:lnTo>
                    <a:lnTo>
                      <a:pt x="88" y="279"/>
                    </a:lnTo>
                    <a:lnTo>
                      <a:pt x="76" y="250"/>
                    </a:lnTo>
                    <a:lnTo>
                      <a:pt x="66" y="221"/>
                    </a:lnTo>
                    <a:lnTo>
                      <a:pt x="56" y="193"/>
                    </a:lnTo>
                    <a:lnTo>
                      <a:pt x="46" y="164"/>
                    </a:lnTo>
                    <a:lnTo>
                      <a:pt x="37" y="134"/>
                    </a:lnTo>
                    <a:lnTo>
                      <a:pt x="29" y="106"/>
                    </a:lnTo>
                    <a:lnTo>
                      <a:pt x="23" y="79"/>
                    </a:lnTo>
                    <a:lnTo>
                      <a:pt x="18" y="51"/>
                    </a:lnTo>
                    <a:lnTo>
                      <a:pt x="15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27"/>
                    </a:lnTo>
                    <a:lnTo>
                      <a:pt x="4" y="53"/>
                    </a:lnTo>
                    <a:lnTo>
                      <a:pt x="9" y="81"/>
                    </a:lnTo>
                    <a:lnTo>
                      <a:pt x="15" y="110"/>
                    </a:lnTo>
                    <a:lnTo>
                      <a:pt x="23" y="139"/>
                    </a:lnTo>
                    <a:lnTo>
                      <a:pt x="32" y="169"/>
                    </a:lnTo>
                    <a:lnTo>
                      <a:pt x="42" y="197"/>
                    </a:lnTo>
                    <a:lnTo>
                      <a:pt x="52" y="228"/>
                    </a:lnTo>
                    <a:lnTo>
                      <a:pt x="64" y="256"/>
                    </a:lnTo>
                    <a:lnTo>
                      <a:pt x="76" y="286"/>
                    </a:lnTo>
                    <a:lnTo>
                      <a:pt x="87" y="313"/>
                    </a:lnTo>
                    <a:lnTo>
                      <a:pt x="98" y="341"/>
                    </a:lnTo>
                    <a:lnTo>
                      <a:pt x="110" y="368"/>
                    </a:lnTo>
                    <a:lnTo>
                      <a:pt x="120" y="393"/>
                    </a:lnTo>
                    <a:lnTo>
                      <a:pt x="130" y="419"/>
                    </a:lnTo>
                    <a:lnTo>
                      <a:pt x="139" y="442"/>
                    </a:lnTo>
                    <a:lnTo>
                      <a:pt x="152" y="4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2" name="Freeform 106"/>
              <p:cNvSpPr>
                <a:spLocks/>
              </p:cNvSpPr>
              <p:nvPr/>
            </p:nvSpPr>
            <p:spPr bwMode="auto">
              <a:xfrm>
                <a:off x="3347" y="1724"/>
                <a:ext cx="289" cy="71"/>
              </a:xfrm>
              <a:custGeom>
                <a:avLst/>
                <a:gdLst>
                  <a:gd name="T0" fmla="*/ 8 w 579"/>
                  <a:gd name="T1" fmla="*/ 0 h 215"/>
                  <a:gd name="T2" fmla="*/ 8 w 579"/>
                  <a:gd name="T3" fmla="*/ 0 h 215"/>
                  <a:gd name="T4" fmla="*/ 7 w 579"/>
                  <a:gd name="T5" fmla="*/ 0 h 215"/>
                  <a:gd name="T6" fmla="*/ 6 w 579"/>
                  <a:gd name="T7" fmla="*/ 0 h 215"/>
                  <a:gd name="T8" fmla="*/ 5 w 579"/>
                  <a:gd name="T9" fmla="*/ 0 h 215"/>
                  <a:gd name="T10" fmla="*/ 5 w 579"/>
                  <a:gd name="T11" fmla="*/ 0 h 215"/>
                  <a:gd name="T12" fmla="*/ 4 w 579"/>
                  <a:gd name="T13" fmla="*/ 0 h 215"/>
                  <a:gd name="T14" fmla="*/ 4 w 579"/>
                  <a:gd name="T15" fmla="*/ 0 h 215"/>
                  <a:gd name="T16" fmla="*/ 3 w 579"/>
                  <a:gd name="T17" fmla="*/ 0 h 215"/>
                  <a:gd name="T18" fmla="*/ 3 w 579"/>
                  <a:gd name="T19" fmla="*/ 0 h 215"/>
                  <a:gd name="T20" fmla="*/ 2 w 579"/>
                  <a:gd name="T21" fmla="*/ 0 h 215"/>
                  <a:gd name="T22" fmla="*/ 2 w 579"/>
                  <a:gd name="T23" fmla="*/ 0 h 215"/>
                  <a:gd name="T24" fmla="*/ 1 w 579"/>
                  <a:gd name="T25" fmla="*/ 0 h 215"/>
                  <a:gd name="T26" fmla="*/ 1 w 579"/>
                  <a:gd name="T27" fmla="*/ 0 h 215"/>
                  <a:gd name="T28" fmla="*/ 1 w 579"/>
                  <a:gd name="T29" fmla="*/ 0 h 215"/>
                  <a:gd name="T30" fmla="*/ 0 w 579"/>
                  <a:gd name="T31" fmla="*/ 0 h 215"/>
                  <a:gd name="T32" fmla="*/ 0 w 579"/>
                  <a:gd name="T33" fmla="*/ 0 h 215"/>
                  <a:gd name="T34" fmla="*/ 0 w 579"/>
                  <a:gd name="T35" fmla="*/ 0 h 215"/>
                  <a:gd name="T36" fmla="*/ 0 w 579"/>
                  <a:gd name="T37" fmla="*/ 0 h 215"/>
                  <a:gd name="T38" fmla="*/ 0 w 579"/>
                  <a:gd name="T39" fmla="*/ 0 h 215"/>
                  <a:gd name="T40" fmla="*/ 0 w 579"/>
                  <a:gd name="T41" fmla="*/ 0 h 215"/>
                  <a:gd name="T42" fmla="*/ 1 w 579"/>
                  <a:gd name="T43" fmla="*/ 0 h 215"/>
                  <a:gd name="T44" fmla="*/ 1 w 579"/>
                  <a:gd name="T45" fmla="*/ 0 h 215"/>
                  <a:gd name="T46" fmla="*/ 1 w 579"/>
                  <a:gd name="T47" fmla="*/ 0 h 215"/>
                  <a:gd name="T48" fmla="*/ 2 w 579"/>
                  <a:gd name="T49" fmla="*/ 0 h 215"/>
                  <a:gd name="T50" fmla="*/ 2 w 579"/>
                  <a:gd name="T51" fmla="*/ 0 h 215"/>
                  <a:gd name="T52" fmla="*/ 3 w 579"/>
                  <a:gd name="T53" fmla="*/ 0 h 215"/>
                  <a:gd name="T54" fmla="*/ 3 w 579"/>
                  <a:gd name="T55" fmla="*/ 0 h 215"/>
                  <a:gd name="T56" fmla="*/ 4 w 579"/>
                  <a:gd name="T57" fmla="*/ 0 h 215"/>
                  <a:gd name="T58" fmla="*/ 4 w 579"/>
                  <a:gd name="T59" fmla="*/ 0 h 215"/>
                  <a:gd name="T60" fmla="*/ 5 w 579"/>
                  <a:gd name="T61" fmla="*/ 0 h 215"/>
                  <a:gd name="T62" fmla="*/ 5 w 579"/>
                  <a:gd name="T63" fmla="*/ 0 h 215"/>
                  <a:gd name="T64" fmla="*/ 6 w 579"/>
                  <a:gd name="T65" fmla="*/ 0 h 215"/>
                  <a:gd name="T66" fmla="*/ 7 w 579"/>
                  <a:gd name="T67" fmla="*/ 0 h 215"/>
                  <a:gd name="T68" fmla="*/ 8 w 579"/>
                  <a:gd name="T69" fmla="*/ 0 h 215"/>
                  <a:gd name="T70" fmla="*/ 8 w 579"/>
                  <a:gd name="T71" fmla="*/ 0 h 215"/>
                  <a:gd name="T72" fmla="*/ 8 w 579"/>
                  <a:gd name="T73" fmla="*/ 0 h 215"/>
                  <a:gd name="T74" fmla="*/ 9 w 579"/>
                  <a:gd name="T75" fmla="*/ 0 h 215"/>
                  <a:gd name="T76" fmla="*/ 8 w 579"/>
                  <a:gd name="T77" fmla="*/ 0 h 215"/>
                  <a:gd name="T78" fmla="*/ 8 w 579"/>
                  <a:gd name="T79" fmla="*/ 0 h 2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79"/>
                  <a:gd name="T121" fmla="*/ 0 h 215"/>
                  <a:gd name="T122" fmla="*/ 579 w 579"/>
                  <a:gd name="T123" fmla="*/ 215 h 21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79" h="215">
                    <a:moveTo>
                      <a:pt x="522" y="200"/>
                    </a:moveTo>
                    <a:lnTo>
                      <a:pt x="521" y="185"/>
                    </a:lnTo>
                    <a:lnTo>
                      <a:pt x="468" y="183"/>
                    </a:lnTo>
                    <a:lnTo>
                      <a:pt x="419" y="185"/>
                    </a:lnTo>
                    <a:lnTo>
                      <a:pt x="373" y="187"/>
                    </a:lnTo>
                    <a:lnTo>
                      <a:pt x="330" y="191"/>
                    </a:lnTo>
                    <a:lnTo>
                      <a:pt x="292" y="194"/>
                    </a:lnTo>
                    <a:lnTo>
                      <a:pt x="258" y="198"/>
                    </a:lnTo>
                    <a:lnTo>
                      <a:pt x="225" y="200"/>
                    </a:lnTo>
                    <a:lnTo>
                      <a:pt x="196" y="199"/>
                    </a:lnTo>
                    <a:lnTo>
                      <a:pt x="168" y="194"/>
                    </a:lnTo>
                    <a:lnTo>
                      <a:pt x="143" y="187"/>
                    </a:lnTo>
                    <a:lnTo>
                      <a:pt x="120" y="173"/>
                    </a:lnTo>
                    <a:lnTo>
                      <a:pt x="98" y="154"/>
                    </a:lnTo>
                    <a:lnTo>
                      <a:pt x="76" y="129"/>
                    </a:lnTo>
                    <a:lnTo>
                      <a:pt x="55" y="95"/>
                    </a:lnTo>
                    <a:lnTo>
                      <a:pt x="34" y="53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22" y="59"/>
                    </a:lnTo>
                    <a:lnTo>
                      <a:pt x="43" y="103"/>
                    </a:lnTo>
                    <a:lnTo>
                      <a:pt x="66" y="137"/>
                    </a:lnTo>
                    <a:lnTo>
                      <a:pt x="88" y="165"/>
                    </a:lnTo>
                    <a:lnTo>
                      <a:pt x="112" y="186"/>
                    </a:lnTo>
                    <a:lnTo>
                      <a:pt x="137" y="200"/>
                    </a:lnTo>
                    <a:lnTo>
                      <a:pt x="164" y="210"/>
                    </a:lnTo>
                    <a:lnTo>
                      <a:pt x="194" y="214"/>
                    </a:lnTo>
                    <a:lnTo>
                      <a:pt x="225" y="215"/>
                    </a:lnTo>
                    <a:lnTo>
                      <a:pt x="258" y="213"/>
                    </a:lnTo>
                    <a:lnTo>
                      <a:pt x="294" y="210"/>
                    </a:lnTo>
                    <a:lnTo>
                      <a:pt x="332" y="207"/>
                    </a:lnTo>
                    <a:lnTo>
                      <a:pt x="373" y="202"/>
                    </a:lnTo>
                    <a:lnTo>
                      <a:pt x="419" y="200"/>
                    </a:lnTo>
                    <a:lnTo>
                      <a:pt x="468" y="199"/>
                    </a:lnTo>
                    <a:lnTo>
                      <a:pt x="521" y="200"/>
                    </a:lnTo>
                    <a:lnTo>
                      <a:pt x="520" y="185"/>
                    </a:lnTo>
                    <a:lnTo>
                      <a:pt x="522" y="200"/>
                    </a:lnTo>
                    <a:lnTo>
                      <a:pt x="579" y="190"/>
                    </a:lnTo>
                    <a:lnTo>
                      <a:pt x="521" y="185"/>
                    </a:lnTo>
                    <a:lnTo>
                      <a:pt x="522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3" name="Freeform 107"/>
              <p:cNvSpPr>
                <a:spLocks/>
              </p:cNvSpPr>
              <p:nvPr/>
            </p:nvSpPr>
            <p:spPr bwMode="auto">
              <a:xfrm>
                <a:off x="3554" y="1663"/>
                <a:ext cx="107" cy="127"/>
              </a:xfrm>
              <a:custGeom>
                <a:avLst/>
                <a:gdLst>
                  <a:gd name="T0" fmla="*/ 4 w 214"/>
                  <a:gd name="T1" fmla="*/ 0 h 383"/>
                  <a:gd name="T2" fmla="*/ 4 w 214"/>
                  <a:gd name="T3" fmla="*/ 0 h 383"/>
                  <a:gd name="T4" fmla="*/ 3 w 214"/>
                  <a:gd name="T5" fmla="*/ 0 h 383"/>
                  <a:gd name="T6" fmla="*/ 3 w 214"/>
                  <a:gd name="T7" fmla="*/ 0 h 383"/>
                  <a:gd name="T8" fmla="*/ 2 w 214"/>
                  <a:gd name="T9" fmla="*/ 0 h 383"/>
                  <a:gd name="T10" fmla="*/ 2 w 214"/>
                  <a:gd name="T11" fmla="*/ 0 h 383"/>
                  <a:gd name="T12" fmla="*/ 1 w 214"/>
                  <a:gd name="T13" fmla="*/ 0 h 383"/>
                  <a:gd name="T14" fmla="*/ 1 w 214"/>
                  <a:gd name="T15" fmla="*/ 0 h 383"/>
                  <a:gd name="T16" fmla="*/ 1 w 214"/>
                  <a:gd name="T17" fmla="*/ 0 h 383"/>
                  <a:gd name="T18" fmla="*/ 1 w 214"/>
                  <a:gd name="T19" fmla="*/ 0 h 383"/>
                  <a:gd name="T20" fmla="*/ 0 w 214"/>
                  <a:gd name="T21" fmla="*/ 0 h 383"/>
                  <a:gd name="T22" fmla="*/ 0 w 214"/>
                  <a:gd name="T23" fmla="*/ 0 h 383"/>
                  <a:gd name="T24" fmla="*/ 1 w 214"/>
                  <a:gd name="T25" fmla="*/ 0 h 383"/>
                  <a:gd name="T26" fmla="*/ 1 w 214"/>
                  <a:gd name="T27" fmla="*/ 0 h 383"/>
                  <a:gd name="T28" fmla="*/ 1 w 214"/>
                  <a:gd name="T29" fmla="*/ 0 h 383"/>
                  <a:gd name="T30" fmla="*/ 1 w 214"/>
                  <a:gd name="T31" fmla="*/ 0 h 383"/>
                  <a:gd name="T32" fmla="*/ 2 w 214"/>
                  <a:gd name="T33" fmla="*/ 1 h 383"/>
                  <a:gd name="T34" fmla="*/ 2 w 214"/>
                  <a:gd name="T35" fmla="*/ 1 h 383"/>
                  <a:gd name="T36" fmla="*/ 2 w 214"/>
                  <a:gd name="T37" fmla="*/ 0 h 383"/>
                  <a:gd name="T38" fmla="*/ 2 w 214"/>
                  <a:gd name="T39" fmla="*/ 0 h 383"/>
                  <a:gd name="T40" fmla="*/ 1 w 214"/>
                  <a:gd name="T41" fmla="*/ 0 h 383"/>
                  <a:gd name="T42" fmla="*/ 1 w 214"/>
                  <a:gd name="T43" fmla="*/ 0 h 383"/>
                  <a:gd name="T44" fmla="*/ 1 w 214"/>
                  <a:gd name="T45" fmla="*/ 0 h 383"/>
                  <a:gd name="T46" fmla="*/ 1 w 214"/>
                  <a:gd name="T47" fmla="*/ 0 h 383"/>
                  <a:gd name="T48" fmla="*/ 1 w 214"/>
                  <a:gd name="T49" fmla="*/ 0 h 383"/>
                  <a:gd name="T50" fmla="*/ 1 w 214"/>
                  <a:gd name="T51" fmla="*/ 0 h 383"/>
                  <a:gd name="T52" fmla="*/ 1 w 214"/>
                  <a:gd name="T53" fmla="*/ 0 h 383"/>
                  <a:gd name="T54" fmla="*/ 1 w 214"/>
                  <a:gd name="T55" fmla="*/ 0 h 383"/>
                  <a:gd name="T56" fmla="*/ 1 w 214"/>
                  <a:gd name="T57" fmla="*/ 0 h 383"/>
                  <a:gd name="T58" fmla="*/ 1 w 214"/>
                  <a:gd name="T59" fmla="*/ 0 h 383"/>
                  <a:gd name="T60" fmla="*/ 2 w 214"/>
                  <a:gd name="T61" fmla="*/ 0 h 383"/>
                  <a:gd name="T62" fmla="*/ 2 w 214"/>
                  <a:gd name="T63" fmla="*/ 0 h 383"/>
                  <a:gd name="T64" fmla="*/ 2 w 214"/>
                  <a:gd name="T65" fmla="*/ 0 h 383"/>
                  <a:gd name="T66" fmla="*/ 3 w 214"/>
                  <a:gd name="T67" fmla="*/ 0 h 383"/>
                  <a:gd name="T68" fmla="*/ 4 w 214"/>
                  <a:gd name="T69" fmla="*/ 0 h 383"/>
                  <a:gd name="T70" fmla="*/ 4 w 214"/>
                  <a:gd name="T71" fmla="*/ 0 h 383"/>
                  <a:gd name="T72" fmla="*/ 4 w 214"/>
                  <a:gd name="T73" fmla="*/ 0 h 383"/>
                  <a:gd name="T74" fmla="*/ 4 w 214"/>
                  <a:gd name="T75" fmla="*/ 0 h 383"/>
                  <a:gd name="T76" fmla="*/ 4 w 214"/>
                  <a:gd name="T77" fmla="*/ 0 h 383"/>
                  <a:gd name="T78" fmla="*/ 4 w 214"/>
                  <a:gd name="T79" fmla="*/ 0 h 38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4"/>
                  <a:gd name="T121" fmla="*/ 0 h 383"/>
                  <a:gd name="T122" fmla="*/ 214 w 214"/>
                  <a:gd name="T123" fmla="*/ 383 h 38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4" h="383">
                    <a:moveTo>
                      <a:pt x="195" y="49"/>
                    </a:moveTo>
                    <a:lnTo>
                      <a:pt x="206" y="42"/>
                    </a:lnTo>
                    <a:lnTo>
                      <a:pt x="167" y="13"/>
                    </a:lnTo>
                    <a:lnTo>
                      <a:pt x="130" y="0"/>
                    </a:lnTo>
                    <a:lnTo>
                      <a:pt x="99" y="1"/>
                    </a:lnTo>
                    <a:lnTo>
                      <a:pt x="70" y="14"/>
                    </a:lnTo>
                    <a:lnTo>
                      <a:pt x="47" y="39"/>
                    </a:lnTo>
                    <a:lnTo>
                      <a:pt x="28" y="70"/>
                    </a:lnTo>
                    <a:lnTo>
                      <a:pt x="14" y="106"/>
                    </a:lnTo>
                    <a:lnTo>
                      <a:pt x="5" y="147"/>
                    </a:lnTo>
                    <a:lnTo>
                      <a:pt x="0" y="190"/>
                    </a:lnTo>
                    <a:lnTo>
                      <a:pt x="0" y="231"/>
                    </a:lnTo>
                    <a:lnTo>
                      <a:pt x="5" y="272"/>
                    </a:lnTo>
                    <a:lnTo>
                      <a:pt x="14" y="309"/>
                    </a:lnTo>
                    <a:lnTo>
                      <a:pt x="29" y="342"/>
                    </a:lnTo>
                    <a:lnTo>
                      <a:pt x="49" y="366"/>
                    </a:lnTo>
                    <a:lnTo>
                      <a:pt x="75" y="381"/>
                    </a:lnTo>
                    <a:lnTo>
                      <a:pt x="107" y="383"/>
                    </a:lnTo>
                    <a:lnTo>
                      <a:pt x="105" y="368"/>
                    </a:lnTo>
                    <a:lnTo>
                      <a:pt x="79" y="365"/>
                    </a:lnTo>
                    <a:lnTo>
                      <a:pt x="57" y="353"/>
                    </a:lnTo>
                    <a:lnTo>
                      <a:pt x="41" y="334"/>
                    </a:lnTo>
                    <a:lnTo>
                      <a:pt x="28" y="305"/>
                    </a:lnTo>
                    <a:lnTo>
                      <a:pt x="19" y="270"/>
                    </a:lnTo>
                    <a:lnTo>
                      <a:pt x="14" y="231"/>
                    </a:lnTo>
                    <a:lnTo>
                      <a:pt x="14" y="190"/>
                    </a:lnTo>
                    <a:lnTo>
                      <a:pt x="19" y="149"/>
                    </a:lnTo>
                    <a:lnTo>
                      <a:pt x="28" y="111"/>
                    </a:lnTo>
                    <a:lnTo>
                      <a:pt x="40" y="77"/>
                    </a:lnTo>
                    <a:lnTo>
                      <a:pt x="57" y="48"/>
                    </a:lnTo>
                    <a:lnTo>
                      <a:pt x="78" y="27"/>
                    </a:lnTo>
                    <a:lnTo>
                      <a:pt x="101" y="16"/>
                    </a:lnTo>
                    <a:lnTo>
                      <a:pt x="128" y="15"/>
                    </a:lnTo>
                    <a:lnTo>
                      <a:pt x="161" y="26"/>
                    </a:lnTo>
                    <a:lnTo>
                      <a:pt x="198" y="53"/>
                    </a:lnTo>
                    <a:lnTo>
                      <a:pt x="209" y="45"/>
                    </a:lnTo>
                    <a:lnTo>
                      <a:pt x="198" y="53"/>
                    </a:lnTo>
                    <a:lnTo>
                      <a:pt x="214" y="68"/>
                    </a:lnTo>
                    <a:lnTo>
                      <a:pt x="209" y="45"/>
                    </a:lnTo>
                    <a:lnTo>
                      <a:pt x="195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4" name="Freeform 108"/>
              <p:cNvSpPr>
                <a:spLocks/>
              </p:cNvSpPr>
              <p:nvPr/>
            </p:nvSpPr>
            <p:spPr bwMode="auto">
              <a:xfrm>
                <a:off x="3527" y="1642"/>
                <a:ext cx="132" cy="37"/>
              </a:xfrm>
              <a:custGeom>
                <a:avLst/>
                <a:gdLst>
                  <a:gd name="T0" fmla="*/ 0 w 265"/>
                  <a:gd name="T1" fmla="*/ 0 h 111"/>
                  <a:gd name="T2" fmla="*/ 0 w 265"/>
                  <a:gd name="T3" fmla="*/ 0 h 111"/>
                  <a:gd name="T4" fmla="*/ 0 w 265"/>
                  <a:gd name="T5" fmla="*/ 0 h 111"/>
                  <a:gd name="T6" fmla="*/ 0 w 265"/>
                  <a:gd name="T7" fmla="*/ 0 h 111"/>
                  <a:gd name="T8" fmla="*/ 0 w 265"/>
                  <a:gd name="T9" fmla="*/ 0 h 111"/>
                  <a:gd name="T10" fmla="*/ 0 w 265"/>
                  <a:gd name="T11" fmla="*/ 0 h 111"/>
                  <a:gd name="T12" fmla="*/ 0 w 265"/>
                  <a:gd name="T13" fmla="*/ 0 h 111"/>
                  <a:gd name="T14" fmla="*/ 1 w 265"/>
                  <a:gd name="T15" fmla="*/ 0 h 111"/>
                  <a:gd name="T16" fmla="*/ 1 w 265"/>
                  <a:gd name="T17" fmla="*/ 0 h 111"/>
                  <a:gd name="T18" fmla="*/ 1 w 265"/>
                  <a:gd name="T19" fmla="*/ 0 h 111"/>
                  <a:gd name="T20" fmla="*/ 2 w 265"/>
                  <a:gd name="T21" fmla="*/ 0 h 111"/>
                  <a:gd name="T22" fmla="*/ 2 w 265"/>
                  <a:gd name="T23" fmla="*/ 0 h 111"/>
                  <a:gd name="T24" fmla="*/ 2 w 265"/>
                  <a:gd name="T25" fmla="*/ 0 h 111"/>
                  <a:gd name="T26" fmla="*/ 3 w 265"/>
                  <a:gd name="T27" fmla="*/ 0 h 111"/>
                  <a:gd name="T28" fmla="*/ 3 w 265"/>
                  <a:gd name="T29" fmla="*/ 0 h 111"/>
                  <a:gd name="T30" fmla="*/ 3 w 265"/>
                  <a:gd name="T31" fmla="*/ 0 h 111"/>
                  <a:gd name="T32" fmla="*/ 3 w 265"/>
                  <a:gd name="T33" fmla="*/ 0 h 111"/>
                  <a:gd name="T34" fmla="*/ 3 w 265"/>
                  <a:gd name="T35" fmla="*/ 0 h 111"/>
                  <a:gd name="T36" fmla="*/ 4 w 265"/>
                  <a:gd name="T37" fmla="*/ 0 h 111"/>
                  <a:gd name="T38" fmla="*/ 4 w 265"/>
                  <a:gd name="T39" fmla="*/ 0 h 111"/>
                  <a:gd name="T40" fmla="*/ 3 w 265"/>
                  <a:gd name="T41" fmla="*/ 0 h 111"/>
                  <a:gd name="T42" fmla="*/ 3 w 265"/>
                  <a:gd name="T43" fmla="*/ 0 h 111"/>
                  <a:gd name="T44" fmla="*/ 3 w 265"/>
                  <a:gd name="T45" fmla="*/ 0 h 111"/>
                  <a:gd name="T46" fmla="*/ 2 w 265"/>
                  <a:gd name="T47" fmla="*/ 0 h 111"/>
                  <a:gd name="T48" fmla="*/ 2 w 265"/>
                  <a:gd name="T49" fmla="*/ 0 h 111"/>
                  <a:gd name="T50" fmla="*/ 2 w 265"/>
                  <a:gd name="T51" fmla="*/ 0 h 111"/>
                  <a:gd name="T52" fmla="*/ 1 w 265"/>
                  <a:gd name="T53" fmla="*/ 0 h 111"/>
                  <a:gd name="T54" fmla="*/ 1 w 265"/>
                  <a:gd name="T55" fmla="*/ 0 h 111"/>
                  <a:gd name="T56" fmla="*/ 1 w 265"/>
                  <a:gd name="T57" fmla="*/ 0 h 111"/>
                  <a:gd name="T58" fmla="*/ 0 w 265"/>
                  <a:gd name="T59" fmla="*/ 0 h 111"/>
                  <a:gd name="T60" fmla="*/ 0 w 265"/>
                  <a:gd name="T61" fmla="*/ 0 h 111"/>
                  <a:gd name="T62" fmla="*/ 0 w 265"/>
                  <a:gd name="T63" fmla="*/ 0 h 111"/>
                  <a:gd name="T64" fmla="*/ 0 w 265"/>
                  <a:gd name="T65" fmla="*/ 0 h 111"/>
                  <a:gd name="T66" fmla="*/ 0 w 265"/>
                  <a:gd name="T67" fmla="*/ 0 h 111"/>
                  <a:gd name="T68" fmla="*/ 0 w 265"/>
                  <a:gd name="T69" fmla="*/ 0 h 111"/>
                  <a:gd name="T70" fmla="*/ 0 w 265"/>
                  <a:gd name="T71" fmla="*/ 0 h 111"/>
                  <a:gd name="T72" fmla="*/ 0 w 265"/>
                  <a:gd name="T73" fmla="*/ 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5"/>
                  <a:gd name="T112" fmla="*/ 0 h 111"/>
                  <a:gd name="T113" fmla="*/ 265 w 265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5" h="111">
                    <a:moveTo>
                      <a:pt x="0" y="5"/>
                    </a:moveTo>
                    <a:lnTo>
                      <a:pt x="0" y="5"/>
                    </a:lnTo>
                    <a:lnTo>
                      <a:pt x="7" y="15"/>
                    </a:lnTo>
                    <a:lnTo>
                      <a:pt x="18" y="19"/>
                    </a:lnTo>
                    <a:lnTo>
                      <a:pt x="30" y="21"/>
                    </a:lnTo>
                    <a:lnTo>
                      <a:pt x="46" y="22"/>
                    </a:lnTo>
                    <a:lnTo>
                      <a:pt x="63" y="24"/>
                    </a:lnTo>
                    <a:lnTo>
                      <a:pt x="82" y="25"/>
                    </a:lnTo>
                    <a:lnTo>
                      <a:pt x="102" y="26"/>
                    </a:lnTo>
                    <a:lnTo>
                      <a:pt x="123" y="27"/>
                    </a:lnTo>
                    <a:lnTo>
                      <a:pt x="144" y="30"/>
                    </a:lnTo>
                    <a:lnTo>
                      <a:pt x="164" y="34"/>
                    </a:lnTo>
                    <a:lnTo>
                      <a:pt x="184" y="41"/>
                    </a:lnTo>
                    <a:lnTo>
                      <a:pt x="203" y="49"/>
                    </a:lnTo>
                    <a:lnTo>
                      <a:pt x="220" y="60"/>
                    </a:lnTo>
                    <a:lnTo>
                      <a:pt x="233" y="74"/>
                    </a:lnTo>
                    <a:lnTo>
                      <a:pt x="244" y="89"/>
                    </a:lnTo>
                    <a:lnTo>
                      <a:pt x="251" y="111"/>
                    </a:lnTo>
                    <a:lnTo>
                      <a:pt x="265" y="107"/>
                    </a:lnTo>
                    <a:lnTo>
                      <a:pt x="256" y="83"/>
                    </a:lnTo>
                    <a:lnTo>
                      <a:pt x="243" y="63"/>
                    </a:lnTo>
                    <a:lnTo>
                      <a:pt x="228" y="47"/>
                    </a:lnTo>
                    <a:lnTo>
                      <a:pt x="209" y="36"/>
                    </a:lnTo>
                    <a:lnTo>
                      <a:pt x="188" y="26"/>
                    </a:lnTo>
                    <a:lnTo>
                      <a:pt x="168" y="19"/>
                    </a:lnTo>
                    <a:lnTo>
                      <a:pt x="146" y="15"/>
                    </a:lnTo>
                    <a:lnTo>
                      <a:pt x="125" y="11"/>
                    </a:lnTo>
                    <a:lnTo>
                      <a:pt x="102" y="10"/>
                    </a:lnTo>
                    <a:lnTo>
                      <a:pt x="82" y="9"/>
                    </a:lnTo>
                    <a:lnTo>
                      <a:pt x="63" y="8"/>
                    </a:lnTo>
                    <a:lnTo>
                      <a:pt x="46" y="7"/>
                    </a:lnTo>
                    <a:lnTo>
                      <a:pt x="32" y="6"/>
                    </a:lnTo>
                    <a:lnTo>
                      <a:pt x="22" y="4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5" name="Freeform 109"/>
              <p:cNvSpPr>
                <a:spLocks/>
              </p:cNvSpPr>
              <p:nvPr/>
            </p:nvSpPr>
            <p:spPr bwMode="auto">
              <a:xfrm>
                <a:off x="3483" y="1637"/>
                <a:ext cx="51" cy="12"/>
              </a:xfrm>
              <a:custGeom>
                <a:avLst/>
                <a:gdLst>
                  <a:gd name="T0" fmla="*/ 1 w 101"/>
                  <a:gd name="T1" fmla="*/ 0 h 36"/>
                  <a:gd name="T2" fmla="*/ 0 w 101"/>
                  <a:gd name="T3" fmla="*/ 0 h 36"/>
                  <a:gd name="T4" fmla="*/ 1 w 101"/>
                  <a:gd name="T5" fmla="*/ 0 h 36"/>
                  <a:gd name="T6" fmla="*/ 1 w 101"/>
                  <a:gd name="T7" fmla="*/ 0 h 36"/>
                  <a:gd name="T8" fmla="*/ 1 w 101"/>
                  <a:gd name="T9" fmla="*/ 0 h 36"/>
                  <a:gd name="T10" fmla="*/ 1 w 101"/>
                  <a:gd name="T11" fmla="*/ 0 h 36"/>
                  <a:gd name="T12" fmla="*/ 2 w 101"/>
                  <a:gd name="T13" fmla="*/ 0 h 36"/>
                  <a:gd name="T14" fmla="*/ 2 w 101"/>
                  <a:gd name="T15" fmla="*/ 0 h 36"/>
                  <a:gd name="T16" fmla="*/ 2 w 101"/>
                  <a:gd name="T17" fmla="*/ 0 h 36"/>
                  <a:gd name="T18" fmla="*/ 2 w 101"/>
                  <a:gd name="T19" fmla="*/ 0 h 36"/>
                  <a:gd name="T20" fmla="*/ 2 w 101"/>
                  <a:gd name="T21" fmla="*/ 0 h 36"/>
                  <a:gd name="T22" fmla="*/ 2 w 101"/>
                  <a:gd name="T23" fmla="*/ 0 h 36"/>
                  <a:gd name="T24" fmla="*/ 2 w 101"/>
                  <a:gd name="T25" fmla="*/ 0 h 36"/>
                  <a:gd name="T26" fmla="*/ 1 w 101"/>
                  <a:gd name="T27" fmla="*/ 0 h 36"/>
                  <a:gd name="T28" fmla="*/ 1 w 101"/>
                  <a:gd name="T29" fmla="*/ 0 h 36"/>
                  <a:gd name="T30" fmla="*/ 1 w 101"/>
                  <a:gd name="T31" fmla="*/ 0 h 36"/>
                  <a:gd name="T32" fmla="*/ 1 w 101"/>
                  <a:gd name="T33" fmla="*/ 0 h 36"/>
                  <a:gd name="T34" fmla="*/ 1 w 101"/>
                  <a:gd name="T35" fmla="*/ 0 h 36"/>
                  <a:gd name="T36" fmla="*/ 1 w 101"/>
                  <a:gd name="T37" fmla="*/ 0 h 36"/>
                  <a:gd name="T38" fmla="*/ 1 w 101"/>
                  <a:gd name="T39" fmla="*/ 0 h 36"/>
                  <a:gd name="T40" fmla="*/ 1 w 101"/>
                  <a:gd name="T41" fmla="*/ 0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1"/>
                  <a:gd name="T64" fmla="*/ 0 h 36"/>
                  <a:gd name="T65" fmla="*/ 101 w 10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1" h="36">
                    <a:moveTo>
                      <a:pt x="1" y="25"/>
                    </a:moveTo>
                    <a:lnTo>
                      <a:pt x="0" y="24"/>
                    </a:lnTo>
                    <a:lnTo>
                      <a:pt x="11" y="36"/>
                    </a:lnTo>
                    <a:lnTo>
                      <a:pt x="24" y="36"/>
                    </a:lnTo>
                    <a:lnTo>
                      <a:pt x="38" y="32"/>
                    </a:lnTo>
                    <a:lnTo>
                      <a:pt x="54" y="24"/>
                    </a:lnTo>
                    <a:lnTo>
                      <a:pt x="67" y="19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7" y="19"/>
                    </a:lnTo>
                    <a:lnTo>
                      <a:pt x="101" y="14"/>
                    </a:lnTo>
                    <a:lnTo>
                      <a:pt x="91" y="2"/>
                    </a:lnTo>
                    <a:lnTo>
                      <a:pt x="77" y="0"/>
                    </a:lnTo>
                    <a:lnTo>
                      <a:pt x="63" y="3"/>
                    </a:lnTo>
                    <a:lnTo>
                      <a:pt x="48" y="11"/>
                    </a:lnTo>
                    <a:lnTo>
                      <a:pt x="34" y="17"/>
                    </a:lnTo>
                    <a:lnTo>
                      <a:pt x="22" y="21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3" y="19"/>
                    </a:lnTo>
                    <a:lnTo>
                      <a:pt x="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6" name="Freeform 110"/>
              <p:cNvSpPr>
                <a:spLocks/>
              </p:cNvSpPr>
              <p:nvPr/>
            </p:nvSpPr>
            <p:spPr bwMode="auto">
              <a:xfrm>
                <a:off x="3388" y="1402"/>
                <a:ext cx="102" cy="244"/>
              </a:xfrm>
              <a:custGeom>
                <a:avLst/>
                <a:gdLst>
                  <a:gd name="T0" fmla="*/ 0 w 202"/>
                  <a:gd name="T1" fmla="*/ 0 h 732"/>
                  <a:gd name="T2" fmla="*/ 1 w 202"/>
                  <a:gd name="T3" fmla="*/ 0 h 732"/>
                  <a:gd name="T4" fmla="*/ 1 w 202"/>
                  <a:gd name="T5" fmla="*/ 0 h 732"/>
                  <a:gd name="T6" fmla="*/ 1 w 202"/>
                  <a:gd name="T7" fmla="*/ 0 h 732"/>
                  <a:gd name="T8" fmla="*/ 2 w 202"/>
                  <a:gd name="T9" fmla="*/ 0 h 732"/>
                  <a:gd name="T10" fmla="*/ 2 w 202"/>
                  <a:gd name="T11" fmla="*/ 0 h 732"/>
                  <a:gd name="T12" fmla="*/ 2 w 202"/>
                  <a:gd name="T13" fmla="*/ 0 h 732"/>
                  <a:gd name="T14" fmla="*/ 2 w 202"/>
                  <a:gd name="T15" fmla="*/ 0 h 732"/>
                  <a:gd name="T16" fmla="*/ 2 w 202"/>
                  <a:gd name="T17" fmla="*/ 0 h 732"/>
                  <a:gd name="T18" fmla="*/ 2 w 202"/>
                  <a:gd name="T19" fmla="*/ 1 h 732"/>
                  <a:gd name="T20" fmla="*/ 2 w 202"/>
                  <a:gd name="T21" fmla="*/ 1 h 732"/>
                  <a:gd name="T22" fmla="*/ 2 w 202"/>
                  <a:gd name="T23" fmla="*/ 1 h 732"/>
                  <a:gd name="T24" fmla="*/ 3 w 202"/>
                  <a:gd name="T25" fmla="*/ 1 h 732"/>
                  <a:gd name="T26" fmla="*/ 3 w 202"/>
                  <a:gd name="T27" fmla="*/ 1 h 732"/>
                  <a:gd name="T28" fmla="*/ 3 w 202"/>
                  <a:gd name="T29" fmla="*/ 1 h 732"/>
                  <a:gd name="T30" fmla="*/ 3 w 202"/>
                  <a:gd name="T31" fmla="*/ 1 h 732"/>
                  <a:gd name="T32" fmla="*/ 3 w 202"/>
                  <a:gd name="T33" fmla="*/ 1 h 732"/>
                  <a:gd name="T34" fmla="*/ 4 w 202"/>
                  <a:gd name="T35" fmla="*/ 1 h 732"/>
                  <a:gd name="T36" fmla="*/ 3 w 202"/>
                  <a:gd name="T37" fmla="*/ 1 h 732"/>
                  <a:gd name="T38" fmla="*/ 3 w 202"/>
                  <a:gd name="T39" fmla="*/ 1 h 732"/>
                  <a:gd name="T40" fmla="*/ 3 w 202"/>
                  <a:gd name="T41" fmla="*/ 1 h 732"/>
                  <a:gd name="T42" fmla="*/ 3 w 202"/>
                  <a:gd name="T43" fmla="*/ 1 h 732"/>
                  <a:gd name="T44" fmla="*/ 3 w 202"/>
                  <a:gd name="T45" fmla="*/ 1 h 732"/>
                  <a:gd name="T46" fmla="*/ 3 w 202"/>
                  <a:gd name="T47" fmla="*/ 1 h 732"/>
                  <a:gd name="T48" fmla="*/ 2 w 202"/>
                  <a:gd name="T49" fmla="*/ 0 h 732"/>
                  <a:gd name="T50" fmla="*/ 2 w 202"/>
                  <a:gd name="T51" fmla="*/ 0 h 732"/>
                  <a:gd name="T52" fmla="*/ 2 w 202"/>
                  <a:gd name="T53" fmla="*/ 0 h 732"/>
                  <a:gd name="T54" fmla="*/ 2 w 202"/>
                  <a:gd name="T55" fmla="*/ 0 h 732"/>
                  <a:gd name="T56" fmla="*/ 2 w 202"/>
                  <a:gd name="T57" fmla="*/ 0 h 732"/>
                  <a:gd name="T58" fmla="*/ 2 w 202"/>
                  <a:gd name="T59" fmla="*/ 0 h 732"/>
                  <a:gd name="T60" fmla="*/ 1 w 202"/>
                  <a:gd name="T61" fmla="*/ 0 h 732"/>
                  <a:gd name="T62" fmla="*/ 1 w 202"/>
                  <a:gd name="T63" fmla="*/ 0 h 732"/>
                  <a:gd name="T64" fmla="*/ 1 w 202"/>
                  <a:gd name="T65" fmla="*/ 0 h 732"/>
                  <a:gd name="T66" fmla="*/ 1 w 202"/>
                  <a:gd name="T67" fmla="*/ 0 h 732"/>
                  <a:gd name="T68" fmla="*/ 1 w 202"/>
                  <a:gd name="T69" fmla="*/ 0 h 732"/>
                  <a:gd name="T70" fmla="*/ 1 w 202"/>
                  <a:gd name="T71" fmla="*/ 0 h 7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2"/>
                  <a:gd name="T109" fmla="*/ 0 h 732"/>
                  <a:gd name="T110" fmla="*/ 202 w 202"/>
                  <a:gd name="T111" fmla="*/ 732 h 7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2" h="732">
                    <a:moveTo>
                      <a:pt x="6" y="16"/>
                    </a:moveTo>
                    <a:lnTo>
                      <a:pt x="0" y="14"/>
                    </a:lnTo>
                    <a:lnTo>
                      <a:pt x="13" y="27"/>
                    </a:lnTo>
                    <a:lnTo>
                      <a:pt x="23" y="40"/>
                    </a:lnTo>
                    <a:lnTo>
                      <a:pt x="33" y="55"/>
                    </a:lnTo>
                    <a:lnTo>
                      <a:pt x="43" y="72"/>
                    </a:lnTo>
                    <a:lnTo>
                      <a:pt x="52" y="87"/>
                    </a:lnTo>
                    <a:lnTo>
                      <a:pt x="59" y="105"/>
                    </a:lnTo>
                    <a:lnTo>
                      <a:pt x="66" y="123"/>
                    </a:lnTo>
                    <a:lnTo>
                      <a:pt x="72" y="142"/>
                    </a:lnTo>
                    <a:lnTo>
                      <a:pt x="77" y="163"/>
                    </a:lnTo>
                    <a:lnTo>
                      <a:pt x="82" y="184"/>
                    </a:lnTo>
                    <a:lnTo>
                      <a:pt x="87" y="205"/>
                    </a:lnTo>
                    <a:lnTo>
                      <a:pt x="91" y="227"/>
                    </a:lnTo>
                    <a:lnTo>
                      <a:pt x="95" y="248"/>
                    </a:lnTo>
                    <a:lnTo>
                      <a:pt x="99" y="272"/>
                    </a:lnTo>
                    <a:lnTo>
                      <a:pt x="102" y="296"/>
                    </a:lnTo>
                    <a:lnTo>
                      <a:pt x="105" y="320"/>
                    </a:lnTo>
                    <a:lnTo>
                      <a:pt x="108" y="344"/>
                    </a:lnTo>
                    <a:lnTo>
                      <a:pt x="112" y="369"/>
                    </a:lnTo>
                    <a:lnTo>
                      <a:pt x="115" y="394"/>
                    </a:lnTo>
                    <a:lnTo>
                      <a:pt x="118" y="420"/>
                    </a:lnTo>
                    <a:lnTo>
                      <a:pt x="122" y="446"/>
                    </a:lnTo>
                    <a:lnTo>
                      <a:pt x="125" y="471"/>
                    </a:lnTo>
                    <a:lnTo>
                      <a:pt x="129" y="498"/>
                    </a:lnTo>
                    <a:lnTo>
                      <a:pt x="133" y="524"/>
                    </a:lnTo>
                    <a:lnTo>
                      <a:pt x="138" y="550"/>
                    </a:lnTo>
                    <a:lnTo>
                      <a:pt x="143" y="577"/>
                    </a:lnTo>
                    <a:lnTo>
                      <a:pt x="149" y="603"/>
                    </a:lnTo>
                    <a:lnTo>
                      <a:pt x="156" y="629"/>
                    </a:lnTo>
                    <a:lnTo>
                      <a:pt x="163" y="655"/>
                    </a:lnTo>
                    <a:lnTo>
                      <a:pt x="171" y="681"/>
                    </a:lnTo>
                    <a:lnTo>
                      <a:pt x="179" y="707"/>
                    </a:lnTo>
                    <a:lnTo>
                      <a:pt x="190" y="732"/>
                    </a:lnTo>
                    <a:lnTo>
                      <a:pt x="202" y="726"/>
                    </a:lnTo>
                    <a:lnTo>
                      <a:pt x="193" y="701"/>
                    </a:lnTo>
                    <a:lnTo>
                      <a:pt x="185" y="676"/>
                    </a:lnTo>
                    <a:lnTo>
                      <a:pt x="177" y="650"/>
                    </a:lnTo>
                    <a:lnTo>
                      <a:pt x="170" y="625"/>
                    </a:lnTo>
                    <a:lnTo>
                      <a:pt x="163" y="599"/>
                    </a:lnTo>
                    <a:lnTo>
                      <a:pt x="157" y="572"/>
                    </a:lnTo>
                    <a:lnTo>
                      <a:pt x="152" y="548"/>
                    </a:lnTo>
                    <a:lnTo>
                      <a:pt x="147" y="522"/>
                    </a:lnTo>
                    <a:lnTo>
                      <a:pt x="143" y="495"/>
                    </a:lnTo>
                    <a:lnTo>
                      <a:pt x="139" y="469"/>
                    </a:lnTo>
                    <a:lnTo>
                      <a:pt x="136" y="444"/>
                    </a:lnTo>
                    <a:lnTo>
                      <a:pt x="132" y="417"/>
                    </a:lnTo>
                    <a:lnTo>
                      <a:pt x="129" y="392"/>
                    </a:lnTo>
                    <a:lnTo>
                      <a:pt x="126" y="367"/>
                    </a:lnTo>
                    <a:lnTo>
                      <a:pt x="123" y="342"/>
                    </a:lnTo>
                    <a:lnTo>
                      <a:pt x="120" y="318"/>
                    </a:lnTo>
                    <a:lnTo>
                      <a:pt x="117" y="293"/>
                    </a:lnTo>
                    <a:lnTo>
                      <a:pt x="114" y="269"/>
                    </a:lnTo>
                    <a:lnTo>
                      <a:pt x="110" y="246"/>
                    </a:lnTo>
                    <a:lnTo>
                      <a:pt x="105" y="224"/>
                    </a:lnTo>
                    <a:lnTo>
                      <a:pt x="101" y="200"/>
                    </a:lnTo>
                    <a:lnTo>
                      <a:pt x="96" y="179"/>
                    </a:lnTo>
                    <a:lnTo>
                      <a:pt x="91" y="158"/>
                    </a:lnTo>
                    <a:lnTo>
                      <a:pt x="86" y="138"/>
                    </a:lnTo>
                    <a:lnTo>
                      <a:pt x="78" y="117"/>
                    </a:lnTo>
                    <a:lnTo>
                      <a:pt x="71" y="98"/>
                    </a:lnTo>
                    <a:lnTo>
                      <a:pt x="64" y="81"/>
                    </a:lnTo>
                    <a:lnTo>
                      <a:pt x="55" y="63"/>
                    </a:lnTo>
                    <a:lnTo>
                      <a:pt x="45" y="47"/>
                    </a:lnTo>
                    <a:lnTo>
                      <a:pt x="35" y="31"/>
                    </a:lnTo>
                    <a:lnTo>
                      <a:pt x="23" y="16"/>
                    </a:lnTo>
                    <a:lnTo>
                      <a:pt x="10" y="3"/>
                    </a:lnTo>
                    <a:lnTo>
                      <a:pt x="4" y="0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7" name="Freeform 111"/>
              <p:cNvSpPr>
                <a:spLocks/>
              </p:cNvSpPr>
              <p:nvPr/>
            </p:nvSpPr>
            <p:spPr bwMode="auto">
              <a:xfrm>
                <a:off x="3166" y="1402"/>
                <a:ext cx="225" cy="21"/>
              </a:xfrm>
              <a:custGeom>
                <a:avLst/>
                <a:gdLst>
                  <a:gd name="T0" fmla="*/ 0 w 452"/>
                  <a:gd name="T1" fmla="*/ 0 h 65"/>
                  <a:gd name="T2" fmla="*/ 0 w 452"/>
                  <a:gd name="T3" fmla="*/ 0 h 65"/>
                  <a:gd name="T4" fmla="*/ 7 w 452"/>
                  <a:gd name="T5" fmla="*/ 0 h 65"/>
                  <a:gd name="T6" fmla="*/ 7 w 452"/>
                  <a:gd name="T7" fmla="*/ 0 h 65"/>
                  <a:gd name="T8" fmla="*/ 0 w 452"/>
                  <a:gd name="T9" fmla="*/ 0 h 65"/>
                  <a:gd name="T10" fmla="*/ 0 w 452"/>
                  <a:gd name="T11" fmla="*/ 0 h 65"/>
                  <a:gd name="T12" fmla="*/ 0 w 452"/>
                  <a:gd name="T13" fmla="*/ 0 h 65"/>
                  <a:gd name="T14" fmla="*/ 0 w 452"/>
                  <a:gd name="T15" fmla="*/ 0 h 65"/>
                  <a:gd name="T16" fmla="*/ 0 w 452"/>
                  <a:gd name="T17" fmla="*/ 0 h 65"/>
                  <a:gd name="T18" fmla="*/ 0 w 452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2"/>
                  <a:gd name="T31" fmla="*/ 0 h 65"/>
                  <a:gd name="T32" fmla="*/ 452 w 452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2" h="65">
                    <a:moveTo>
                      <a:pt x="1" y="65"/>
                    </a:moveTo>
                    <a:lnTo>
                      <a:pt x="2" y="65"/>
                    </a:lnTo>
                    <a:lnTo>
                      <a:pt x="452" y="16"/>
                    </a:lnTo>
                    <a:lnTo>
                      <a:pt x="450" y="0"/>
                    </a:lnTo>
                    <a:lnTo>
                      <a:pt x="0" y="50"/>
                    </a:lnTo>
                    <a:lnTo>
                      <a:pt x="1" y="50"/>
                    </a:lnTo>
                    <a:lnTo>
                      <a:pt x="1" y="65"/>
                    </a:lnTo>
                    <a:lnTo>
                      <a:pt x="2" y="65"/>
                    </a:lnTo>
                    <a:lnTo>
                      <a:pt x="1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8" name="Freeform 112"/>
              <p:cNvSpPr>
                <a:spLocks/>
              </p:cNvSpPr>
              <p:nvPr/>
            </p:nvSpPr>
            <p:spPr bwMode="auto">
              <a:xfrm>
                <a:off x="3154" y="1391"/>
                <a:ext cx="238" cy="47"/>
              </a:xfrm>
              <a:custGeom>
                <a:avLst/>
                <a:gdLst>
                  <a:gd name="T0" fmla="*/ 0 w 477"/>
                  <a:gd name="T1" fmla="*/ 0 h 140"/>
                  <a:gd name="T2" fmla="*/ 0 w 477"/>
                  <a:gd name="T3" fmla="*/ 0 h 140"/>
                  <a:gd name="T4" fmla="*/ 0 w 477"/>
                  <a:gd name="T5" fmla="*/ 0 h 140"/>
                  <a:gd name="T6" fmla="*/ 0 w 477"/>
                  <a:gd name="T7" fmla="*/ 0 h 140"/>
                  <a:gd name="T8" fmla="*/ 0 w 477"/>
                  <a:gd name="T9" fmla="*/ 0 h 140"/>
                  <a:gd name="T10" fmla="*/ 1 w 477"/>
                  <a:gd name="T11" fmla="*/ 0 h 140"/>
                  <a:gd name="T12" fmla="*/ 1 w 477"/>
                  <a:gd name="T13" fmla="*/ 0 h 140"/>
                  <a:gd name="T14" fmla="*/ 2 w 477"/>
                  <a:gd name="T15" fmla="*/ 0 h 140"/>
                  <a:gd name="T16" fmla="*/ 3 w 477"/>
                  <a:gd name="T17" fmla="*/ 0 h 140"/>
                  <a:gd name="T18" fmla="*/ 4 w 477"/>
                  <a:gd name="T19" fmla="*/ 0 h 140"/>
                  <a:gd name="T20" fmla="*/ 5 w 477"/>
                  <a:gd name="T21" fmla="*/ 0 h 140"/>
                  <a:gd name="T22" fmla="*/ 5 w 477"/>
                  <a:gd name="T23" fmla="*/ 0 h 140"/>
                  <a:gd name="T24" fmla="*/ 7 w 477"/>
                  <a:gd name="T25" fmla="*/ 0 h 140"/>
                  <a:gd name="T26" fmla="*/ 7 w 477"/>
                  <a:gd name="T27" fmla="*/ 0 h 140"/>
                  <a:gd name="T28" fmla="*/ 7 w 477"/>
                  <a:gd name="T29" fmla="*/ 0 h 140"/>
                  <a:gd name="T30" fmla="*/ 7 w 477"/>
                  <a:gd name="T31" fmla="*/ 0 h 140"/>
                  <a:gd name="T32" fmla="*/ 7 w 477"/>
                  <a:gd name="T33" fmla="*/ 0 h 140"/>
                  <a:gd name="T34" fmla="*/ 6 w 477"/>
                  <a:gd name="T35" fmla="*/ 0 h 140"/>
                  <a:gd name="T36" fmla="*/ 6 w 477"/>
                  <a:gd name="T37" fmla="*/ 0 h 140"/>
                  <a:gd name="T38" fmla="*/ 6 w 477"/>
                  <a:gd name="T39" fmla="*/ 0 h 140"/>
                  <a:gd name="T40" fmla="*/ 6 w 477"/>
                  <a:gd name="T41" fmla="*/ 0 h 140"/>
                  <a:gd name="T42" fmla="*/ 5 w 477"/>
                  <a:gd name="T43" fmla="*/ 0 h 140"/>
                  <a:gd name="T44" fmla="*/ 4 w 477"/>
                  <a:gd name="T45" fmla="*/ 0 h 140"/>
                  <a:gd name="T46" fmla="*/ 4 w 477"/>
                  <a:gd name="T47" fmla="*/ 0 h 140"/>
                  <a:gd name="T48" fmla="*/ 3 w 477"/>
                  <a:gd name="T49" fmla="*/ 0 h 140"/>
                  <a:gd name="T50" fmla="*/ 2 w 477"/>
                  <a:gd name="T51" fmla="*/ 0 h 140"/>
                  <a:gd name="T52" fmla="*/ 2 w 477"/>
                  <a:gd name="T53" fmla="*/ 0 h 140"/>
                  <a:gd name="T54" fmla="*/ 1 w 477"/>
                  <a:gd name="T55" fmla="*/ 0 h 140"/>
                  <a:gd name="T56" fmla="*/ 0 w 477"/>
                  <a:gd name="T57" fmla="*/ 0 h 140"/>
                  <a:gd name="T58" fmla="*/ 0 w 477"/>
                  <a:gd name="T59" fmla="*/ 0 h 140"/>
                  <a:gd name="T60" fmla="*/ 0 w 477"/>
                  <a:gd name="T61" fmla="*/ 0 h 140"/>
                  <a:gd name="T62" fmla="*/ 0 w 477"/>
                  <a:gd name="T63" fmla="*/ 0 h 140"/>
                  <a:gd name="T64" fmla="*/ 0 w 477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7"/>
                  <a:gd name="T100" fmla="*/ 0 h 140"/>
                  <a:gd name="T101" fmla="*/ 477 w 477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7" h="140">
                    <a:moveTo>
                      <a:pt x="9" y="47"/>
                    </a:moveTo>
                    <a:lnTo>
                      <a:pt x="9" y="51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5" y="71"/>
                    </a:lnTo>
                    <a:lnTo>
                      <a:pt x="3" y="79"/>
                    </a:lnTo>
                    <a:lnTo>
                      <a:pt x="1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3" y="103"/>
                    </a:lnTo>
                    <a:lnTo>
                      <a:pt x="48" y="109"/>
                    </a:lnTo>
                    <a:lnTo>
                      <a:pt x="73" y="116"/>
                    </a:lnTo>
                    <a:lnTo>
                      <a:pt x="97" y="123"/>
                    </a:lnTo>
                    <a:lnTo>
                      <a:pt x="122" y="128"/>
                    </a:lnTo>
                    <a:lnTo>
                      <a:pt x="148" y="133"/>
                    </a:lnTo>
                    <a:lnTo>
                      <a:pt x="173" y="137"/>
                    </a:lnTo>
                    <a:lnTo>
                      <a:pt x="199" y="139"/>
                    </a:lnTo>
                    <a:lnTo>
                      <a:pt x="225" y="140"/>
                    </a:lnTo>
                    <a:lnTo>
                      <a:pt x="250" y="140"/>
                    </a:lnTo>
                    <a:lnTo>
                      <a:pt x="276" y="138"/>
                    </a:lnTo>
                    <a:lnTo>
                      <a:pt x="301" y="133"/>
                    </a:lnTo>
                    <a:lnTo>
                      <a:pt x="325" y="127"/>
                    </a:lnTo>
                    <a:lnTo>
                      <a:pt x="350" y="119"/>
                    </a:lnTo>
                    <a:lnTo>
                      <a:pt x="374" y="108"/>
                    </a:lnTo>
                    <a:lnTo>
                      <a:pt x="398" y="95"/>
                    </a:lnTo>
                    <a:lnTo>
                      <a:pt x="477" y="38"/>
                    </a:lnTo>
                    <a:lnTo>
                      <a:pt x="474" y="35"/>
                    </a:lnTo>
                    <a:lnTo>
                      <a:pt x="470" y="30"/>
                    </a:lnTo>
                    <a:lnTo>
                      <a:pt x="467" y="26"/>
                    </a:lnTo>
                    <a:lnTo>
                      <a:pt x="465" y="22"/>
                    </a:lnTo>
                    <a:lnTo>
                      <a:pt x="462" y="17"/>
                    </a:lnTo>
                    <a:lnTo>
                      <a:pt x="461" y="12"/>
                    </a:lnTo>
                    <a:lnTo>
                      <a:pt x="459" y="6"/>
                    </a:lnTo>
                    <a:lnTo>
                      <a:pt x="459" y="0"/>
                    </a:lnTo>
                    <a:lnTo>
                      <a:pt x="452" y="0"/>
                    </a:lnTo>
                    <a:lnTo>
                      <a:pt x="445" y="1"/>
                    </a:lnTo>
                    <a:lnTo>
                      <a:pt x="437" y="3"/>
                    </a:lnTo>
                    <a:lnTo>
                      <a:pt x="429" y="4"/>
                    </a:lnTo>
                    <a:lnTo>
                      <a:pt x="421" y="6"/>
                    </a:lnTo>
                    <a:lnTo>
                      <a:pt x="413" y="8"/>
                    </a:lnTo>
                    <a:lnTo>
                      <a:pt x="405" y="9"/>
                    </a:lnTo>
                    <a:lnTo>
                      <a:pt x="398" y="9"/>
                    </a:lnTo>
                    <a:lnTo>
                      <a:pt x="378" y="18"/>
                    </a:lnTo>
                    <a:lnTo>
                      <a:pt x="359" y="27"/>
                    </a:lnTo>
                    <a:lnTo>
                      <a:pt x="339" y="36"/>
                    </a:lnTo>
                    <a:lnTo>
                      <a:pt x="319" y="44"/>
                    </a:lnTo>
                    <a:lnTo>
                      <a:pt x="297" y="51"/>
                    </a:lnTo>
                    <a:lnTo>
                      <a:pt x="276" y="59"/>
                    </a:lnTo>
                    <a:lnTo>
                      <a:pt x="254" y="65"/>
                    </a:lnTo>
                    <a:lnTo>
                      <a:pt x="231" y="71"/>
                    </a:lnTo>
                    <a:lnTo>
                      <a:pt x="208" y="76"/>
                    </a:lnTo>
                    <a:lnTo>
                      <a:pt x="185" y="80"/>
                    </a:lnTo>
                    <a:lnTo>
                      <a:pt x="161" y="83"/>
                    </a:lnTo>
                    <a:lnTo>
                      <a:pt x="138" y="84"/>
                    </a:lnTo>
                    <a:lnTo>
                      <a:pt x="115" y="85"/>
                    </a:lnTo>
                    <a:lnTo>
                      <a:pt x="91" y="84"/>
                    </a:lnTo>
                    <a:lnTo>
                      <a:pt x="68" y="81"/>
                    </a:lnTo>
                    <a:lnTo>
                      <a:pt x="45" y="76"/>
                    </a:lnTo>
                    <a:lnTo>
                      <a:pt x="42" y="76"/>
                    </a:lnTo>
                    <a:lnTo>
                      <a:pt x="38" y="74"/>
                    </a:lnTo>
                    <a:lnTo>
                      <a:pt x="34" y="72"/>
                    </a:lnTo>
                    <a:lnTo>
                      <a:pt x="31" y="69"/>
                    </a:lnTo>
                    <a:lnTo>
                      <a:pt x="25" y="64"/>
                    </a:lnTo>
                    <a:lnTo>
                      <a:pt x="20" y="60"/>
                    </a:lnTo>
                    <a:lnTo>
                      <a:pt x="15" y="53"/>
                    </a:lnTo>
                    <a:lnTo>
                      <a:pt x="9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19" name="Freeform 113"/>
              <p:cNvSpPr>
                <a:spLocks/>
              </p:cNvSpPr>
              <p:nvPr/>
            </p:nvSpPr>
            <p:spPr bwMode="auto">
              <a:xfrm>
                <a:off x="3150" y="1407"/>
                <a:ext cx="12" cy="19"/>
              </a:xfrm>
              <a:custGeom>
                <a:avLst/>
                <a:gdLst>
                  <a:gd name="T0" fmla="*/ 1 w 23"/>
                  <a:gd name="T1" fmla="*/ 0 h 56"/>
                  <a:gd name="T2" fmla="*/ 1 w 23"/>
                  <a:gd name="T3" fmla="*/ 0 h 56"/>
                  <a:gd name="T4" fmla="*/ 1 w 23"/>
                  <a:gd name="T5" fmla="*/ 0 h 56"/>
                  <a:gd name="T6" fmla="*/ 1 w 23"/>
                  <a:gd name="T7" fmla="*/ 0 h 56"/>
                  <a:gd name="T8" fmla="*/ 1 w 23"/>
                  <a:gd name="T9" fmla="*/ 0 h 56"/>
                  <a:gd name="T10" fmla="*/ 1 w 23"/>
                  <a:gd name="T11" fmla="*/ 0 h 56"/>
                  <a:gd name="T12" fmla="*/ 1 w 23"/>
                  <a:gd name="T13" fmla="*/ 0 h 56"/>
                  <a:gd name="T14" fmla="*/ 1 w 23"/>
                  <a:gd name="T15" fmla="*/ 0 h 56"/>
                  <a:gd name="T16" fmla="*/ 1 w 23"/>
                  <a:gd name="T17" fmla="*/ 0 h 56"/>
                  <a:gd name="T18" fmla="*/ 1 w 23"/>
                  <a:gd name="T19" fmla="*/ 0 h 56"/>
                  <a:gd name="T20" fmla="*/ 1 w 23"/>
                  <a:gd name="T21" fmla="*/ 0 h 56"/>
                  <a:gd name="T22" fmla="*/ 1 w 23"/>
                  <a:gd name="T23" fmla="*/ 0 h 56"/>
                  <a:gd name="T24" fmla="*/ 1 w 23"/>
                  <a:gd name="T25" fmla="*/ 0 h 56"/>
                  <a:gd name="T26" fmla="*/ 1 w 23"/>
                  <a:gd name="T27" fmla="*/ 0 h 56"/>
                  <a:gd name="T28" fmla="*/ 1 w 23"/>
                  <a:gd name="T29" fmla="*/ 0 h 56"/>
                  <a:gd name="T30" fmla="*/ 1 w 23"/>
                  <a:gd name="T31" fmla="*/ 0 h 56"/>
                  <a:gd name="T32" fmla="*/ 1 w 23"/>
                  <a:gd name="T33" fmla="*/ 0 h 56"/>
                  <a:gd name="T34" fmla="*/ 0 w 23"/>
                  <a:gd name="T35" fmla="*/ 0 h 56"/>
                  <a:gd name="T36" fmla="*/ 0 w 23"/>
                  <a:gd name="T37" fmla="*/ 0 h 56"/>
                  <a:gd name="T38" fmla="*/ 1 w 23"/>
                  <a:gd name="T39" fmla="*/ 0 h 56"/>
                  <a:gd name="T40" fmla="*/ 0 w 23"/>
                  <a:gd name="T41" fmla="*/ 0 h 56"/>
                  <a:gd name="T42" fmla="*/ 0 w 23"/>
                  <a:gd name="T43" fmla="*/ 0 h 56"/>
                  <a:gd name="T44" fmla="*/ 1 w 23"/>
                  <a:gd name="T45" fmla="*/ 0 h 56"/>
                  <a:gd name="T46" fmla="*/ 1 w 23"/>
                  <a:gd name="T47" fmla="*/ 0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"/>
                  <a:gd name="T73" fmla="*/ 0 h 56"/>
                  <a:gd name="T74" fmla="*/ 23 w 23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" h="56">
                    <a:moveTo>
                      <a:pt x="9" y="40"/>
                    </a:moveTo>
                    <a:lnTo>
                      <a:pt x="14" y="48"/>
                    </a:lnTo>
                    <a:lnTo>
                      <a:pt x="14" y="45"/>
                    </a:lnTo>
                    <a:lnTo>
                      <a:pt x="15" y="40"/>
                    </a:lnTo>
                    <a:lnTo>
                      <a:pt x="17" y="34"/>
                    </a:lnTo>
                    <a:lnTo>
                      <a:pt x="19" y="26"/>
                    </a:lnTo>
                    <a:lnTo>
                      <a:pt x="20" y="20"/>
                    </a:lnTo>
                    <a:lnTo>
                      <a:pt x="22" y="13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8" y="9"/>
                    </a:lnTo>
                    <a:lnTo>
                      <a:pt x="6" y="15"/>
                    </a:lnTo>
                    <a:lnTo>
                      <a:pt x="5" y="22"/>
                    </a:lnTo>
                    <a:lnTo>
                      <a:pt x="3" y="29"/>
                    </a:lnTo>
                    <a:lnTo>
                      <a:pt x="1" y="36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5" y="56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5" y="56"/>
                    </a:lnTo>
                    <a:lnTo>
                      <a:pt x="9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0" name="Freeform 114"/>
              <p:cNvSpPr>
                <a:spLocks/>
              </p:cNvSpPr>
              <p:nvPr/>
            </p:nvSpPr>
            <p:spPr bwMode="auto">
              <a:xfrm>
                <a:off x="3153" y="1420"/>
                <a:ext cx="201" cy="21"/>
              </a:xfrm>
              <a:custGeom>
                <a:avLst/>
                <a:gdLst>
                  <a:gd name="T0" fmla="*/ 6 w 404"/>
                  <a:gd name="T1" fmla="*/ 0 h 61"/>
                  <a:gd name="T2" fmla="*/ 6 w 404"/>
                  <a:gd name="T3" fmla="*/ 0 h 61"/>
                  <a:gd name="T4" fmla="*/ 5 w 404"/>
                  <a:gd name="T5" fmla="*/ 0 h 61"/>
                  <a:gd name="T6" fmla="*/ 5 w 404"/>
                  <a:gd name="T7" fmla="*/ 0 h 61"/>
                  <a:gd name="T8" fmla="*/ 5 w 404"/>
                  <a:gd name="T9" fmla="*/ 0 h 61"/>
                  <a:gd name="T10" fmla="*/ 4 w 404"/>
                  <a:gd name="T11" fmla="*/ 0 h 61"/>
                  <a:gd name="T12" fmla="*/ 4 w 404"/>
                  <a:gd name="T13" fmla="*/ 0 h 61"/>
                  <a:gd name="T14" fmla="*/ 3 w 404"/>
                  <a:gd name="T15" fmla="*/ 0 h 61"/>
                  <a:gd name="T16" fmla="*/ 3 w 404"/>
                  <a:gd name="T17" fmla="*/ 0 h 61"/>
                  <a:gd name="T18" fmla="*/ 3 w 404"/>
                  <a:gd name="T19" fmla="*/ 0 h 61"/>
                  <a:gd name="T20" fmla="*/ 2 w 404"/>
                  <a:gd name="T21" fmla="*/ 0 h 61"/>
                  <a:gd name="T22" fmla="*/ 2 w 404"/>
                  <a:gd name="T23" fmla="*/ 0 h 61"/>
                  <a:gd name="T24" fmla="*/ 1 w 404"/>
                  <a:gd name="T25" fmla="*/ 0 h 61"/>
                  <a:gd name="T26" fmla="*/ 1 w 404"/>
                  <a:gd name="T27" fmla="*/ 0 h 61"/>
                  <a:gd name="T28" fmla="*/ 1 w 404"/>
                  <a:gd name="T29" fmla="*/ 0 h 61"/>
                  <a:gd name="T30" fmla="*/ 0 w 404"/>
                  <a:gd name="T31" fmla="*/ 0 h 61"/>
                  <a:gd name="T32" fmla="*/ 0 w 404"/>
                  <a:gd name="T33" fmla="*/ 0 h 61"/>
                  <a:gd name="T34" fmla="*/ 0 w 404"/>
                  <a:gd name="T35" fmla="*/ 0 h 61"/>
                  <a:gd name="T36" fmla="*/ 0 w 404"/>
                  <a:gd name="T37" fmla="*/ 0 h 61"/>
                  <a:gd name="T38" fmla="*/ 0 w 404"/>
                  <a:gd name="T39" fmla="*/ 0 h 61"/>
                  <a:gd name="T40" fmla="*/ 0 w 404"/>
                  <a:gd name="T41" fmla="*/ 0 h 61"/>
                  <a:gd name="T42" fmla="*/ 1 w 404"/>
                  <a:gd name="T43" fmla="*/ 0 h 61"/>
                  <a:gd name="T44" fmla="*/ 1 w 404"/>
                  <a:gd name="T45" fmla="*/ 0 h 61"/>
                  <a:gd name="T46" fmla="*/ 1 w 404"/>
                  <a:gd name="T47" fmla="*/ 0 h 61"/>
                  <a:gd name="T48" fmla="*/ 2 w 404"/>
                  <a:gd name="T49" fmla="*/ 0 h 61"/>
                  <a:gd name="T50" fmla="*/ 2 w 404"/>
                  <a:gd name="T51" fmla="*/ 0 h 61"/>
                  <a:gd name="T52" fmla="*/ 3 w 404"/>
                  <a:gd name="T53" fmla="*/ 0 h 61"/>
                  <a:gd name="T54" fmla="*/ 3 w 404"/>
                  <a:gd name="T55" fmla="*/ 0 h 61"/>
                  <a:gd name="T56" fmla="*/ 3 w 404"/>
                  <a:gd name="T57" fmla="*/ 0 h 61"/>
                  <a:gd name="T58" fmla="*/ 4 w 404"/>
                  <a:gd name="T59" fmla="*/ 0 h 61"/>
                  <a:gd name="T60" fmla="*/ 4 w 404"/>
                  <a:gd name="T61" fmla="*/ 0 h 61"/>
                  <a:gd name="T62" fmla="*/ 5 w 404"/>
                  <a:gd name="T63" fmla="*/ 0 h 61"/>
                  <a:gd name="T64" fmla="*/ 5 w 404"/>
                  <a:gd name="T65" fmla="*/ 0 h 61"/>
                  <a:gd name="T66" fmla="*/ 5 w 404"/>
                  <a:gd name="T67" fmla="*/ 0 h 61"/>
                  <a:gd name="T68" fmla="*/ 6 w 404"/>
                  <a:gd name="T69" fmla="*/ 0 h 61"/>
                  <a:gd name="T70" fmla="*/ 6 w 404"/>
                  <a:gd name="T71" fmla="*/ 0 h 61"/>
                  <a:gd name="T72" fmla="*/ 6 w 404"/>
                  <a:gd name="T73" fmla="*/ 0 h 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4"/>
                  <a:gd name="T112" fmla="*/ 0 h 61"/>
                  <a:gd name="T113" fmla="*/ 404 w 404"/>
                  <a:gd name="T114" fmla="*/ 61 h 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4" h="61">
                    <a:moveTo>
                      <a:pt x="395" y="2"/>
                    </a:moveTo>
                    <a:lnTo>
                      <a:pt x="395" y="2"/>
                    </a:lnTo>
                    <a:lnTo>
                      <a:pt x="373" y="15"/>
                    </a:lnTo>
                    <a:lnTo>
                      <a:pt x="350" y="25"/>
                    </a:lnTo>
                    <a:lnTo>
                      <a:pt x="325" y="32"/>
                    </a:lnTo>
                    <a:lnTo>
                      <a:pt x="302" y="39"/>
                    </a:lnTo>
                    <a:lnTo>
                      <a:pt x="277" y="43"/>
                    </a:lnTo>
                    <a:lnTo>
                      <a:pt x="252" y="45"/>
                    </a:lnTo>
                    <a:lnTo>
                      <a:pt x="227" y="45"/>
                    </a:lnTo>
                    <a:lnTo>
                      <a:pt x="201" y="44"/>
                    </a:lnTo>
                    <a:lnTo>
                      <a:pt x="176" y="42"/>
                    </a:lnTo>
                    <a:lnTo>
                      <a:pt x="151" y="39"/>
                    </a:lnTo>
                    <a:lnTo>
                      <a:pt x="125" y="33"/>
                    </a:lnTo>
                    <a:lnTo>
                      <a:pt x="101" y="28"/>
                    </a:lnTo>
                    <a:lnTo>
                      <a:pt x="77" y="21"/>
                    </a:lnTo>
                    <a:lnTo>
                      <a:pt x="52" y="15"/>
                    </a:lnTo>
                    <a:lnTo>
                      <a:pt x="27" y="8"/>
                    </a:lnTo>
                    <a:lnTo>
                      <a:pt x="4" y="0"/>
                    </a:lnTo>
                    <a:lnTo>
                      <a:pt x="0" y="16"/>
                    </a:lnTo>
                    <a:lnTo>
                      <a:pt x="23" y="23"/>
                    </a:lnTo>
                    <a:lnTo>
                      <a:pt x="48" y="30"/>
                    </a:lnTo>
                    <a:lnTo>
                      <a:pt x="73" y="37"/>
                    </a:lnTo>
                    <a:lnTo>
                      <a:pt x="97" y="43"/>
                    </a:lnTo>
                    <a:lnTo>
                      <a:pt x="123" y="49"/>
                    </a:lnTo>
                    <a:lnTo>
                      <a:pt x="149" y="54"/>
                    </a:lnTo>
                    <a:lnTo>
                      <a:pt x="174" y="57"/>
                    </a:lnTo>
                    <a:lnTo>
                      <a:pt x="201" y="60"/>
                    </a:lnTo>
                    <a:lnTo>
                      <a:pt x="227" y="61"/>
                    </a:lnTo>
                    <a:lnTo>
                      <a:pt x="252" y="61"/>
                    </a:lnTo>
                    <a:lnTo>
                      <a:pt x="279" y="59"/>
                    </a:lnTo>
                    <a:lnTo>
                      <a:pt x="304" y="54"/>
                    </a:lnTo>
                    <a:lnTo>
                      <a:pt x="329" y="48"/>
                    </a:lnTo>
                    <a:lnTo>
                      <a:pt x="354" y="40"/>
                    </a:lnTo>
                    <a:lnTo>
                      <a:pt x="379" y="28"/>
                    </a:lnTo>
                    <a:lnTo>
                      <a:pt x="404" y="15"/>
                    </a:lnTo>
                    <a:lnTo>
                      <a:pt x="39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1" name="Freeform 115"/>
              <p:cNvSpPr>
                <a:spLocks/>
              </p:cNvSpPr>
              <p:nvPr/>
            </p:nvSpPr>
            <p:spPr bwMode="auto">
              <a:xfrm>
                <a:off x="3350" y="1402"/>
                <a:ext cx="48" cy="23"/>
              </a:xfrm>
              <a:custGeom>
                <a:avLst/>
                <a:gdLst>
                  <a:gd name="T0" fmla="*/ 2 w 95"/>
                  <a:gd name="T1" fmla="*/ 0 h 71"/>
                  <a:gd name="T2" fmla="*/ 2 w 95"/>
                  <a:gd name="T3" fmla="*/ 0 h 71"/>
                  <a:gd name="T4" fmla="*/ 0 w 95"/>
                  <a:gd name="T5" fmla="*/ 0 h 71"/>
                  <a:gd name="T6" fmla="*/ 1 w 95"/>
                  <a:gd name="T7" fmla="*/ 0 h 71"/>
                  <a:gd name="T8" fmla="*/ 2 w 95"/>
                  <a:gd name="T9" fmla="*/ 0 h 71"/>
                  <a:gd name="T10" fmla="*/ 2 w 95"/>
                  <a:gd name="T11" fmla="*/ 0 h 71"/>
                  <a:gd name="T12" fmla="*/ 2 w 95"/>
                  <a:gd name="T13" fmla="*/ 0 h 71"/>
                  <a:gd name="T14" fmla="*/ 2 w 95"/>
                  <a:gd name="T15" fmla="*/ 0 h 71"/>
                  <a:gd name="T16" fmla="*/ 2 w 95"/>
                  <a:gd name="T17" fmla="*/ 0 h 71"/>
                  <a:gd name="T18" fmla="*/ 2 w 95"/>
                  <a:gd name="T19" fmla="*/ 0 h 7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71"/>
                  <a:gd name="T32" fmla="*/ 95 w 95"/>
                  <a:gd name="T33" fmla="*/ 71 h 7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71">
                    <a:moveTo>
                      <a:pt x="79" y="13"/>
                    </a:moveTo>
                    <a:lnTo>
                      <a:pt x="80" y="0"/>
                    </a:lnTo>
                    <a:lnTo>
                      <a:pt x="0" y="58"/>
                    </a:lnTo>
                    <a:lnTo>
                      <a:pt x="9" y="71"/>
                    </a:lnTo>
                    <a:lnTo>
                      <a:pt x="88" y="14"/>
                    </a:lnTo>
                    <a:lnTo>
                      <a:pt x="89" y="2"/>
                    </a:lnTo>
                    <a:lnTo>
                      <a:pt x="88" y="14"/>
                    </a:lnTo>
                    <a:lnTo>
                      <a:pt x="95" y="8"/>
                    </a:lnTo>
                    <a:lnTo>
                      <a:pt x="89" y="2"/>
                    </a:lnTo>
                    <a:lnTo>
                      <a:pt x="79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2" name="Freeform 116"/>
              <p:cNvSpPr>
                <a:spLocks/>
              </p:cNvSpPr>
              <p:nvPr/>
            </p:nvSpPr>
            <p:spPr bwMode="auto">
              <a:xfrm>
                <a:off x="3379" y="1389"/>
                <a:ext cx="15" cy="17"/>
              </a:xfrm>
              <a:custGeom>
                <a:avLst/>
                <a:gdLst>
                  <a:gd name="T0" fmla="*/ 1 w 30"/>
                  <a:gd name="T1" fmla="*/ 0 h 52"/>
                  <a:gd name="T2" fmla="*/ 0 w 30"/>
                  <a:gd name="T3" fmla="*/ 0 h 52"/>
                  <a:gd name="T4" fmla="*/ 0 w 30"/>
                  <a:gd name="T5" fmla="*/ 0 h 52"/>
                  <a:gd name="T6" fmla="*/ 1 w 30"/>
                  <a:gd name="T7" fmla="*/ 0 h 52"/>
                  <a:gd name="T8" fmla="*/ 1 w 30"/>
                  <a:gd name="T9" fmla="*/ 0 h 52"/>
                  <a:gd name="T10" fmla="*/ 1 w 30"/>
                  <a:gd name="T11" fmla="*/ 0 h 52"/>
                  <a:gd name="T12" fmla="*/ 1 w 30"/>
                  <a:gd name="T13" fmla="*/ 0 h 52"/>
                  <a:gd name="T14" fmla="*/ 1 w 30"/>
                  <a:gd name="T15" fmla="*/ 0 h 52"/>
                  <a:gd name="T16" fmla="*/ 1 w 30"/>
                  <a:gd name="T17" fmla="*/ 0 h 52"/>
                  <a:gd name="T18" fmla="*/ 1 w 30"/>
                  <a:gd name="T19" fmla="*/ 0 h 52"/>
                  <a:gd name="T20" fmla="*/ 1 w 30"/>
                  <a:gd name="T21" fmla="*/ 0 h 52"/>
                  <a:gd name="T22" fmla="*/ 1 w 30"/>
                  <a:gd name="T23" fmla="*/ 0 h 52"/>
                  <a:gd name="T24" fmla="*/ 1 w 30"/>
                  <a:gd name="T25" fmla="*/ 0 h 52"/>
                  <a:gd name="T26" fmla="*/ 1 w 30"/>
                  <a:gd name="T27" fmla="*/ 0 h 52"/>
                  <a:gd name="T28" fmla="*/ 1 w 30"/>
                  <a:gd name="T29" fmla="*/ 0 h 52"/>
                  <a:gd name="T30" fmla="*/ 1 w 30"/>
                  <a:gd name="T31" fmla="*/ 0 h 52"/>
                  <a:gd name="T32" fmla="*/ 1 w 30"/>
                  <a:gd name="T33" fmla="*/ 0 h 52"/>
                  <a:gd name="T34" fmla="*/ 1 w 30"/>
                  <a:gd name="T35" fmla="*/ 0 h 52"/>
                  <a:gd name="T36" fmla="*/ 1 w 30"/>
                  <a:gd name="T37" fmla="*/ 0 h 52"/>
                  <a:gd name="T38" fmla="*/ 1 w 30"/>
                  <a:gd name="T39" fmla="*/ 0 h 52"/>
                  <a:gd name="T40" fmla="*/ 1 w 30"/>
                  <a:gd name="T41" fmla="*/ 0 h 52"/>
                  <a:gd name="T42" fmla="*/ 1 w 30"/>
                  <a:gd name="T43" fmla="*/ 0 h 52"/>
                  <a:gd name="T44" fmla="*/ 1 w 30"/>
                  <a:gd name="T45" fmla="*/ 0 h 52"/>
                  <a:gd name="T46" fmla="*/ 1 w 30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"/>
                  <a:gd name="T73" fmla="*/ 0 h 52"/>
                  <a:gd name="T74" fmla="*/ 30 w 30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" h="52">
                    <a:moveTo>
                      <a:pt x="7" y="15"/>
                    </a:moveTo>
                    <a:lnTo>
                      <a:pt x="0" y="8"/>
                    </a:lnTo>
                    <a:lnTo>
                      <a:pt x="0" y="15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7" y="34"/>
                    </a:lnTo>
                    <a:lnTo>
                      <a:pt x="9" y="38"/>
                    </a:lnTo>
                    <a:lnTo>
                      <a:pt x="13" y="44"/>
                    </a:lnTo>
                    <a:lnTo>
                      <a:pt x="17" y="48"/>
                    </a:lnTo>
                    <a:lnTo>
                      <a:pt x="20" y="52"/>
                    </a:lnTo>
                    <a:lnTo>
                      <a:pt x="30" y="41"/>
                    </a:lnTo>
                    <a:lnTo>
                      <a:pt x="27" y="37"/>
                    </a:lnTo>
                    <a:lnTo>
                      <a:pt x="23" y="33"/>
                    </a:lnTo>
                    <a:lnTo>
                      <a:pt x="21" y="30"/>
                    </a:lnTo>
                    <a:lnTo>
                      <a:pt x="19" y="25"/>
                    </a:lnTo>
                    <a:lnTo>
                      <a:pt x="16" y="22"/>
                    </a:lnTo>
                    <a:lnTo>
                      <a:pt x="16" y="17"/>
                    </a:lnTo>
                    <a:lnTo>
                      <a:pt x="14" y="13"/>
                    </a:lnTo>
                    <a:lnTo>
                      <a:pt x="14" y="8"/>
                    </a:lnTo>
                    <a:lnTo>
                      <a:pt x="7" y="0"/>
                    </a:lnTo>
                    <a:lnTo>
                      <a:pt x="14" y="8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3" name="Freeform 117"/>
              <p:cNvSpPr>
                <a:spLocks/>
              </p:cNvSpPr>
              <p:nvPr/>
            </p:nvSpPr>
            <p:spPr bwMode="auto">
              <a:xfrm>
                <a:off x="3351" y="1389"/>
                <a:ext cx="32" cy="8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0 w 65"/>
                  <a:gd name="T9" fmla="*/ 0 h 25"/>
                  <a:gd name="T10" fmla="*/ 0 w 65"/>
                  <a:gd name="T11" fmla="*/ 0 h 25"/>
                  <a:gd name="T12" fmla="*/ 0 w 65"/>
                  <a:gd name="T13" fmla="*/ 0 h 25"/>
                  <a:gd name="T14" fmla="*/ 0 w 65"/>
                  <a:gd name="T15" fmla="*/ 0 h 25"/>
                  <a:gd name="T16" fmla="*/ 0 w 65"/>
                  <a:gd name="T17" fmla="*/ 0 h 25"/>
                  <a:gd name="T18" fmla="*/ 1 w 65"/>
                  <a:gd name="T19" fmla="*/ 0 h 25"/>
                  <a:gd name="T20" fmla="*/ 1 w 65"/>
                  <a:gd name="T21" fmla="*/ 0 h 25"/>
                  <a:gd name="T22" fmla="*/ 0 w 65"/>
                  <a:gd name="T23" fmla="*/ 0 h 25"/>
                  <a:gd name="T24" fmla="*/ 0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w 65"/>
                  <a:gd name="T35" fmla="*/ 0 h 25"/>
                  <a:gd name="T36" fmla="*/ 0 w 65"/>
                  <a:gd name="T37" fmla="*/ 0 h 25"/>
                  <a:gd name="T38" fmla="*/ 0 w 65"/>
                  <a:gd name="T39" fmla="*/ 0 h 25"/>
                  <a:gd name="T40" fmla="*/ 0 w 65"/>
                  <a:gd name="T41" fmla="*/ 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"/>
                  <a:gd name="T64" fmla="*/ 0 h 25"/>
                  <a:gd name="T65" fmla="*/ 65 w 65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" h="25">
                    <a:moveTo>
                      <a:pt x="7" y="24"/>
                    </a:moveTo>
                    <a:lnTo>
                      <a:pt x="4" y="25"/>
                    </a:lnTo>
                    <a:lnTo>
                      <a:pt x="11" y="25"/>
                    </a:lnTo>
                    <a:lnTo>
                      <a:pt x="20" y="24"/>
                    </a:lnTo>
                    <a:lnTo>
                      <a:pt x="29" y="22"/>
                    </a:lnTo>
                    <a:lnTo>
                      <a:pt x="36" y="20"/>
                    </a:lnTo>
                    <a:lnTo>
                      <a:pt x="44" y="19"/>
                    </a:lnTo>
                    <a:lnTo>
                      <a:pt x="52" y="16"/>
                    </a:lnTo>
                    <a:lnTo>
                      <a:pt x="58" y="15"/>
                    </a:lnTo>
                    <a:lnTo>
                      <a:pt x="65" y="15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0" y="1"/>
                    </a:lnTo>
                    <a:lnTo>
                      <a:pt x="42" y="3"/>
                    </a:lnTo>
                    <a:lnTo>
                      <a:pt x="34" y="4"/>
                    </a:lnTo>
                    <a:lnTo>
                      <a:pt x="25" y="7"/>
                    </a:lnTo>
                    <a:lnTo>
                      <a:pt x="18" y="9"/>
                    </a:lnTo>
                    <a:lnTo>
                      <a:pt x="11" y="10"/>
                    </a:lnTo>
                    <a:lnTo>
                      <a:pt x="4" y="10"/>
                    </a:lnTo>
                    <a:lnTo>
                      <a:pt x="0" y="11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4" name="Freeform 118"/>
              <p:cNvSpPr>
                <a:spLocks/>
              </p:cNvSpPr>
              <p:nvPr/>
            </p:nvSpPr>
            <p:spPr bwMode="auto">
              <a:xfrm>
                <a:off x="3175" y="1392"/>
                <a:ext cx="179" cy="30"/>
              </a:xfrm>
              <a:custGeom>
                <a:avLst/>
                <a:gdLst>
                  <a:gd name="T0" fmla="*/ 1 w 357"/>
                  <a:gd name="T1" fmla="*/ 0 h 90"/>
                  <a:gd name="T2" fmla="*/ 0 w 357"/>
                  <a:gd name="T3" fmla="*/ 0 h 90"/>
                  <a:gd name="T4" fmla="*/ 1 w 357"/>
                  <a:gd name="T5" fmla="*/ 0 h 90"/>
                  <a:gd name="T6" fmla="*/ 1 w 357"/>
                  <a:gd name="T7" fmla="*/ 0 h 90"/>
                  <a:gd name="T8" fmla="*/ 2 w 357"/>
                  <a:gd name="T9" fmla="*/ 0 h 90"/>
                  <a:gd name="T10" fmla="*/ 2 w 357"/>
                  <a:gd name="T11" fmla="*/ 0 h 90"/>
                  <a:gd name="T12" fmla="*/ 2 w 357"/>
                  <a:gd name="T13" fmla="*/ 0 h 90"/>
                  <a:gd name="T14" fmla="*/ 3 w 357"/>
                  <a:gd name="T15" fmla="*/ 0 h 90"/>
                  <a:gd name="T16" fmla="*/ 3 w 357"/>
                  <a:gd name="T17" fmla="*/ 0 h 90"/>
                  <a:gd name="T18" fmla="*/ 3 w 357"/>
                  <a:gd name="T19" fmla="*/ 0 h 90"/>
                  <a:gd name="T20" fmla="*/ 4 w 357"/>
                  <a:gd name="T21" fmla="*/ 0 h 90"/>
                  <a:gd name="T22" fmla="*/ 4 w 357"/>
                  <a:gd name="T23" fmla="*/ 0 h 90"/>
                  <a:gd name="T24" fmla="*/ 4 w 357"/>
                  <a:gd name="T25" fmla="*/ 0 h 90"/>
                  <a:gd name="T26" fmla="*/ 5 w 357"/>
                  <a:gd name="T27" fmla="*/ 0 h 90"/>
                  <a:gd name="T28" fmla="*/ 5 w 357"/>
                  <a:gd name="T29" fmla="*/ 0 h 90"/>
                  <a:gd name="T30" fmla="*/ 5 w 357"/>
                  <a:gd name="T31" fmla="*/ 0 h 90"/>
                  <a:gd name="T32" fmla="*/ 6 w 357"/>
                  <a:gd name="T33" fmla="*/ 0 h 90"/>
                  <a:gd name="T34" fmla="*/ 6 w 357"/>
                  <a:gd name="T35" fmla="*/ 0 h 90"/>
                  <a:gd name="T36" fmla="*/ 6 w 357"/>
                  <a:gd name="T37" fmla="*/ 0 h 90"/>
                  <a:gd name="T38" fmla="*/ 6 w 357"/>
                  <a:gd name="T39" fmla="*/ 0 h 90"/>
                  <a:gd name="T40" fmla="*/ 5 w 357"/>
                  <a:gd name="T41" fmla="*/ 0 h 90"/>
                  <a:gd name="T42" fmla="*/ 5 w 357"/>
                  <a:gd name="T43" fmla="*/ 0 h 90"/>
                  <a:gd name="T44" fmla="*/ 5 w 357"/>
                  <a:gd name="T45" fmla="*/ 0 h 90"/>
                  <a:gd name="T46" fmla="*/ 4 w 357"/>
                  <a:gd name="T47" fmla="*/ 0 h 90"/>
                  <a:gd name="T48" fmla="*/ 4 w 357"/>
                  <a:gd name="T49" fmla="*/ 0 h 90"/>
                  <a:gd name="T50" fmla="*/ 4 w 357"/>
                  <a:gd name="T51" fmla="*/ 0 h 90"/>
                  <a:gd name="T52" fmla="*/ 3 w 357"/>
                  <a:gd name="T53" fmla="*/ 0 h 90"/>
                  <a:gd name="T54" fmla="*/ 3 w 357"/>
                  <a:gd name="T55" fmla="*/ 0 h 90"/>
                  <a:gd name="T56" fmla="*/ 3 w 357"/>
                  <a:gd name="T57" fmla="*/ 0 h 90"/>
                  <a:gd name="T58" fmla="*/ 2 w 357"/>
                  <a:gd name="T59" fmla="*/ 0 h 90"/>
                  <a:gd name="T60" fmla="*/ 2 w 357"/>
                  <a:gd name="T61" fmla="*/ 0 h 90"/>
                  <a:gd name="T62" fmla="*/ 2 w 357"/>
                  <a:gd name="T63" fmla="*/ 0 h 90"/>
                  <a:gd name="T64" fmla="*/ 1 w 357"/>
                  <a:gd name="T65" fmla="*/ 0 h 90"/>
                  <a:gd name="T66" fmla="*/ 1 w 357"/>
                  <a:gd name="T67" fmla="*/ 0 h 90"/>
                  <a:gd name="T68" fmla="*/ 1 w 357"/>
                  <a:gd name="T69" fmla="*/ 0 h 90"/>
                  <a:gd name="T70" fmla="*/ 1 w 357"/>
                  <a:gd name="T71" fmla="*/ 0 h 90"/>
                  <a:gd name="T72" fmla="*/ 1 w 357"/>
                  <a:gd name="T73" fmla="*/ 0 h 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7"/>
                  <a:gd name="T112" fmla="*/ 0 h 90"/>
                  <a:gd name="T113" fmla="*/ 357 w 357"/>
                  <a:gd name="T114" fmla="*/ 90 h 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7" h="90">
                    <a:moveTo>
                      <a:pt x="1" y="81"/>
                    </a:moveTo>
                    <a:lnTo>
                      <a:pt x="0" y="81"/>
                    </a:lnTo>
                    <a:lnTo>
                      <a:pt x="23" y="86"/>
                    </a:lnTo>
                    <a:lnTo>
                      <a:pt x="46" y="89"/>
                    </a:lnTo>
                    <a:lnTo>
                      <a:pt x="71" y="90"/>
                    </a:lnTo>
                    <a:lnTo>
                      <a:pt x="94" y="89"/>
                    </a:lnTo>
                    <a:lnTo>
                      <a:pt x="118" y="88"/>
                    </a:lnTo>
                    <a:lnTo>
                      <a:pt x="142" y="84"/>
                    </a:lnTo>
                    <a:lnTo>
                      <a:pt x="165" y="81"/>
                    </a:lnTo>
                    <a:lnTo>
                      <a:pt x="189" y="76"/>
                    </a:lnTo>
                    <a:lnTo>
                      <a:pt x="212" y="70"/>
                    </a:lnTo>
                    <a:lnTo>
                      <a:pt x="234" y="64"/>
                    </a:lnTo>
                    <a:lnTo>
                      <a:pt x="255" y="56"/>
                    </a:lnTo>
                    <a:lnTo>
                      <a:pt x="277" y="48"/>
                    </a:lnTo>
                    <a:lnTo>
                      <a:pt x="297" y="41"/>
                    </a:lnTo>
                    <a:lnTo>
                      <a:pt x="318" y="31"/>
                    </a:lnTo>
                    <a:lnTo>
                      <a:pt x="337" y="22"/>
                    </a:lnTo>
                    <a:lnTo>
                      <a:pt x="357" y="13"/>
                    </a:lnTo>
                    <a:lnTo>
                      <a:pt x="350" y="0"/>
                    </a:lnTo>
                    <a:lnTo>
                      <a:pt x="331" y="9"/>
                    </a:lnTo>
                    <a:lnTo>
                      <a:pt x="312" y="17"/>
                    </a:lnTo>
                    <a:lnTo>
                      <a:pt x="293" y="25"/>
                    </a:lnTo>
                    <a:lnTo>
                      <a:pt x="273" y="33"/>
                    </a:lnTo>
                    <a:lnTo>
                      <a:pt x="251" y="41"/>
                    </a:lnTo>
                    <a:lnTo>
                      <a:pt x="230" y="48"/>
                    </a:lnTo>
                    <a:lnTo>
                      <a:pt x="208" y="55"/>
                    </a:lnTo>
                    <a:lnTo>
                      <a:pt x="185" y="60"/>
                    </a:lnTo>
                    <a:lnTo>
                      <a:pt x="163" y="66"/>
                    </a:lnTo>
                    <a:lnTo>
                      <a:pt x="140" y="69"/>
                    </a:lnTo>
                    <a:lnTo>
                      <a:pt x="116" y="72"/>
                    </a:lnTo>
                    <a:lnTo>
                      <a:pt x="94" y="73"/>
                    </a:lnTo>
                    <a:lnTo>
                      <a:pt x="71" y="75"/>
                    </a:lnTo>
                    <a:lnTo>
                      <a:pt x="48" y="73"/>
                    </a:lnTo>
                    <a:lnTo>
                      <a:pt x="25" y="70"/>
                    </a:lnTo>
                    <a:lnTo>
                      <a:pt x="2" y="66"/>
                    </a:lnTo>
                    <a:lnTo>
                      <a:pt x="1" y="66"/>
                    </a:lnTo>
                    <a:lnTo>
                      <a:pt x="1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5" name="Freeform 119"/>
              <p:cNvSpPr>
                <a:spLocks/>
              </p:cNvSpPr>
              <p:nvPr/>
            </p:nvSpPr>
            <p:spPr bwMode="auto">
              <a:xfrm>
                <a:off x="3155" y="1401"/>
                <a:ext cx="21" cy="18"/>
              </a:xfrm>
              <a:custGeom>
                <a:avLst/>
                <a:gdLst>
                  <a:gd name="T0" fmla="*/ 0 w 43"/>
                  <a:gd name="T1" fmla="*/ 0 h 56"/>
                  <a:gd name="T2" fmla="*/ 0 w 43"/>
                  <a:gd name="T3" fmla="*/ 0 h 56"/>
                  <a:gd name="T4" fmla="*/ 0 w 43"/>
                  <a:gd name="T5" fmla="*/ 0 h 56"/>
                  <a:gd name="T6" fmla="*/ 0 w 43"/>
                  <a:gd name="T7" fmla="*/ 0 h 56"/>
                  <a:gd name="T8" fmla="*/ 0 w 43"/>
                  <a:gd name="T9" fmla="*/ 0 h 56"/>
                  <a:gd name="T10" fmla="*/ 0 w 43"/>
                  <a:gd name="T11" fmla="*/ 0 h 56"/>
                  <a:gd name="T12" fmla="*/ 0 w 43"/>
                  <a:gd name="T13" fmla="*/ 0 h 56"/>
                  <a:gd name="T14" fmla="*/ 0 w 43"/>
                  <a:gd name="T15" fmla="*/ 0 h 56"/>
                  <a:gd name="T16" fmla="*/ 0 w 43"/>
                  <a:gd name="T17" fmla="*/ 0 h 56"/>
                  <a:gd name="T18" fmla="*/ 0 w 43"/>
                  <a:gd name="T19" fmla="*/ 0 h 56"/>
                  <a:gd name="T20" fmla="*/ 0 w 43"/>
                  <a:gd name="T21" fmla="*/ 0 h 56"/>
                  <a:gd name="T22" fmla="*/ 0 w 43"/>
                  <a:gd name="T23" fmla="*/ 0 h 56"/>
                  <a:gd name="T24" fmla="*/ 0 w 43"/>
                  <a:gd name="T25" fmla="*/ 0 h 56"/>
                  <a:gd name="T26" fmla="*/ 0 w 43"/>
                  <a:gd name="T27" fmla="*/ 0 h 56"/>
                  <a:gd name="T28" fmla="*/ 0 w 43"/>
                  <a:gd name="T29" fmla="*/ 0 h 56"/>
                  <a:gd name="T30" fmla="*/ 0 w 43"/>
                  <a:gd name="T31" fmla="*/ 0 h 56"/>
                  <a:gd name="T32" fmla="*/ 0 w 43"/>
                  <a:gd name="T33" fmla="*/ 0 h 56"/>
                  <a:gd name="T34" fmla="*/ 0 w 43"/>
                  <a:gd name="T35" fmla="*/ 0 h 56"/>
                  <a:gd name="T36" fmla="*/ 0 w 43"/>
                  <a:gd name="T37" fmla="*/ 0 h 56"/>
                  <a:gd name="T38" fmla="*/ 0 w 43"/>
                  <a:gd name="T39" fmla="*/ 0 h 56"/>
                  <a:gd name="T40" fmla="*/ 0 w 43"/>
                  <a:gd name="T41" fmla="*/ 0 h 56"/>
                  <a:gd name="T42" fmla="*/ 0 w 43"/>
                  <a:gd name="T43" fmla="*/ 0 h 56"/>
                  <a:gd name="T44" fmla="*/ 0 w 43"/>
                  <a:gd name="T45" fmla="*/ 0 h 56"/>
                  <a:gd name="T46" fmla="*/ 0 w 43"/>
                  <a:gd name="T47" fmla="*/ 0 h 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"/>
                  <a:gd name="T73" fmla="*/ 0 h 56"/>
                  <a:gd name="T74" fmla="*/ 43 w 43"/>
                  <a:gd name="T75" fmla="*/ 56 h 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" h="56">
                    <a:moveTo>
                      <a:pt x="14" y="19"/>
                    </a:moveTo>
                    <a:lnTo>
                      <a:pt x="2" y="24"/>
                    </a:lnTo>
                    <a:lnTo>
                      <a:pt x="8" y="31"/>
                    </a:lnTo>
                    <a:lnTo>
                      <a:pt x="13" y="37"/>
                    </a:lnTo>
                    <a:lnTo>
                      <a:pt x="19" y="42"/>
                    </a:lnTo>
                    <a:lnTo>
                      <a:pt x="23" y="46"/>
                    </a:lnTo>
                    <a:lnTo>
                      <a:pt x="28" y="51"/>
                    </a:lnTo>
                    <a:lnTo>
                      <a:pt x="33" y="53"/>
                    </a:lnTo>
                    <a:lnTo>
                      <a:pt x="38" y="56"/>
                    </a:lnTo>
                    <a:lnTo>
                      <a:pt x="43" y="56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39" y="40"/>
                    </a:lnTo>
                    <a:lnTo>
                      <a:pt x="36" y="37"/>
                    </a:lnTo>
                    <a:lnTo>
                      <a:pt x="34" y="35"/>
                    </a:lnTo>
                    <a:lnTo>
                      <a:pt x="28" y="31"/>
                    </a:lnTo>
                    <a:lnTo>
                      <a:pt x="23" y="26"/>
                    </a:lnTo>
                    <a:lnTo>
                      <a:pt x="18" y="20"/>
                    </a:lnTo>
                    <a:lnTo>
                      <a:pt x="12" y="13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6" name="Freeform 120"/>
              <p:cNvSpPr>
                <a:spLocks/>
              </p:cNvSpPr>
              <p:nvPr/>
            </p:nvSpPr>
            <p:spPr bwMode="auto">
              <a:xfrm>
                <a:off x="2645" y="1044"/>
                <a:ext cx="131" cy="146"/>
              </a:xfrm>
              <a:custGeom>
                <a:avLst/>
                <a:gdLst>
                  <a:gd name="T0" fmla="*/ 4 w 262"/>
                  <a:gd name="T1" fmla="*/ 0 h 437"/>
                  <a:gd name="T2" fmla="*/ 4 w 262"/>
                  <a:gd name="T3" fmla="*/ 0 h 437"/>
                  <a:gd name="T4" fmla="*/ 4 w 262"/>
                  <a:gd name="T5" fmla="*/ 0 h 437"/>
                  <a:gd name="T6" fmla="*/ 4 w 262"/>
                  <a:gd name="T7" fmla="*/ 0 h 437"/>
                  <a:gd name="T8" fmla="*/ 4 w 262"/>
                  <a:gd name="T9" fmla="*/ 0 h 437"/>
                  <a:gd name="T10" fmla="*/ 4 w 262"/>
                  <a:gd name="T11" fmla="*/ 0 h 437"/>
                  <a:gd name="T12" fmla="*/ 4 w 262"/>
                  <a:gd name="T13" fmla="*/ 0 h 437"/>
                  <a:gd name="T14" fmla="*/ 4 w 262"/>
                  <a:gd name="T15" fmla="*/ 0 h 437"/>
                  <a:gd name="T16" fmla="*/ 4 w 262"/>
                  <a:gd name="T17" fmla="*/ 0 h 437"/>
                  <a:gd name="T18" fmla="*/ 4 w 262"/>
                  <a:gd name="T19" fmla="*/ 0 h 437"/>
                  <a:gd name="T20" fmla="*/ 4 w 262"/>
                  <a:gd name="T21" fmla="*/ 0 h 437"/>
                  <a:gd name="T22" fmla="*/ 3 w 262"/>
                  <a:gd name="T23" fmla="*/ 0 h 437"/>
                  <a:gd name="T24" fmla="*/ 3 w 262"/>
                  <a:gd name="T25" fmla="*/ 0 h 437"/>
                  <a:gd name="T26" fmla="*/ 3 w 262"/>
                  <a:gd name="T27" fmla="*/ 0 h 437"/>
                  <a:gd name="T28" fmla="*/ 3 w 262"/>
                  <a:gd name="T29" fmla="*/ 0 h 437"/>
                  <a:gd name="T30" fmla="*/ 3 w 262"/>
                  <a:gd name="T31" fmla="*/ 0 h 437"/>
                  <a:gd name="T32" fmla="*/ 3 w 262"/>
                  <a:gd name="T33" fmla="*/ 0 h 437"/>
                  <a:gd name="T34" fmla="*/ 3 w 262"/>
                  <a:gd name="T35" fmla="*/ 0 h 437"/>
                  <a:gd name="T36" fmla="*/ 2 w 262"/>
                  <a:gd name="T37" fmla="*/ 0 h 437"/>
                  <a:gd name="T38" fmla="*/ 2 w 262"/>
                  <a:gd name="T39" fmla="*/ 0 h 437"/>
                  <a:gd name="T40" fmla="*/ 2 w 262"/>
                  <a:gd name="T41" fmla="*/ 0 h 437"/>
                  <a:gd name="T42" fmla="*/ 2 w 262"/>
                  <a:gd name="T43" fmla="*/ 0 h 437"/>
                  <a:gd name="T44" fmla="*/ 1 w 262"/>
                  <a:gd name="T45" fmla="*/ 0 h 437"/>
                  <a:gd name="T46" fmla="*/ 1 w 262"/>
                  <a:gd name="T47" fmla="*/ 0 h 437"/>
                  <a:gd name="T48" fmla="*/ 1 w 262"/>
                  <a:gd name="T49" fmla="*/ 0 h 437"/>
                  <a:gd name="T50" fmla="*/ 1 w 262"/>
                  <a:gd name="T51" fmla="*/ 0 h 437"/>
                  <a:gd name="T52" fmla="*/ 1 w 262"/>
                  <a:gd name="T53" fmla="*/ 0 h 437"/>
                  <a:gd name="T54" fmla="*/ 1 w 262"/>
                  <a:gd name="T55" fmla="*/ 0 h 437"/>
                  <a:gd name="T56" fmla="*/ 0 w 262"/>
                  <a:gd name="T57" fmla="*/ 0 h 437"/>
                  <a:gd name="T58" fmla="*/ 1 w 262"/>
                  <a:gd name="T59" fmla="*/ 0 h 437"/>
                  <a:gd name="T60" fmla="*/ 1 w 262"/>
                  <a:gd name="T61" fmla="*/ 0 h 437"/>
                  <a:gd name="T62" fmla="*/ 1 w 262"/>
                  <a:gd name="T63" fmla="*/ 0 h 437"/>
                  <a:gd name="T64" fmla="*/ 1 w 262"/>
                  <a:gd name="T65" fmla="*/ 0 h 437"/>
                  <a:gd name="T66" fmla="*/ 1 w 262"/>
                  <a:gd name="T67" fmla="*/ 0 h 437"/>
                  <a:gd name="T68" fmla="*/ 2 w 262"/>
                  <a:gd name="T69" fmla="*/ 0 h 437"/>
                  <a:gd name="T70" fmla="*/ 2 w 262"/>
                  <a:gd name="T71" fmla="*/ 0 h 437"/>
                  <a:gd name="T72" fmla="*/ 3 w 262"/>
                  <a:gd name="T73" fmla="*/ 0 h 437"/>
                  <a:gd name="T74" fmla="*/ 3 w 262"/>
                  <a:gd name="T75" fmla="*/ 1 h 437"/>
                  <a:gd name="T76" fmla="*/ 3 w 262"/>
                  <a:gd name="T77" fmla="*/ 1 h 437"/>
                  <a:gd name="T78" fmla="*/ 5 w 262"/>
                  <a:gd name="T79" fmla="*/ 1 h 4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62"/>
                  <a:gd name="T121" fmla="*/ 0 h 437"/>
                  <a:gd name="T122" fmla="*/ 262 w 262"/>
                  <a:gd name="T123" fmla="*/ 437 h 4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62" h="437">
                    <a:moveTo>
                      <a:pt x="262" y="366"/>
                    </a:moveTo>
                    <a:lnTo>
                      <a:pt x="254" y="351"/>
                    </a:lnTo>
                    <a:lnTo>
                      <a:pt x="244" y="336"/>
                    </a:lnTo>
                    <a:lnTo>
                      <a:pt x="233" y="321"/>
                    </a:lnTo>
                    <a:lnTo>
                      <a:pt x="223" y="303"/>
                    </a:lnTo>
                    <a:lnTo>
                      <a:pt x="213" y="285"/>
                    </a:lnTo>
                    <a:lnTo>
                      <a:pt x="205" y="267"/>
                    </a:lnTo>
                    <a:lnTo>
                      <a:pt x="200" y="248"/>
                    </a:lnTo>
                    <a:lnTo>
                      <a:pt x="198" y="227"/>
                    </a:lnTo>
                    <a:lnTo>
                      <a:pt x="209" y="221"/>
                    </a:lnTo>
                    <a:lnTo>
                      <a:pt x="218" y="213"/>
                    </a:lnTo>
                    <a:lnTo>
                      <a:pt x="224" y="203"/>
                    </a:lnTo>
                    <a:lnTo>
                      <a:pt x="228" y="193"/>
                    </a:lnTo>
                    <a:lnTo>
                      <a:pt x="232" y="182"/>
                    </a:lnTo>
                    <a:lnTo>
                      <a:pt x="235" y="170"/>
                    </a:lnTo>
                    <a:lnTo>
                      <a:pt x="239" y="159"/>
                    </a:lnTo>
                    <a:lnTo>
                      <a:pt x="244" y="147"/>
                    </a:lnTo>
                    <a:lnTo>
                      <a:pt x="236" y="65"/>
                    </a:lnTo>
                    <a:lnTo>
                      <a:pt x="228" y="60"/>
                    </a:lnTo>
                    <a:lnTo>
                      <a:pt x="219" y="62"/>
                    </a:lnTo>
                    <a:lnTo>
                      <a:pt x="213" y="60"/>
                    </a:lnTo>
                    <a:lnTo>
                      <a:pt x="208" y="53"/>
                    </a:lnTo>
                    <a:lnTo>
                      <a:pt x="196" y="14"/>
                    </a:lnTo>
                    <a:lnTo>
                      <a:pt x="191" y="11"/>
                    </a:lnTo>
                    <a:lnTo>
                      <a:pt x="183" y="7"/>
                    </a:lnTo>
                    <a:lnTo>
                      <a:pt x="175" y="3"/>
                    </a:lnTo>
                    <a:lnTo>
                      <a:pt x="170" y="0"/>
                    </a:lnTo>
                    <a:lnTo>
                      <a:pt x="165" y="0"/>
                    </a:lnTo>
                    <a:lnTo>
                      <a:pt x="161" y="1"/>
                    </a:lnTo>
                    <a:lnTo>
                      <a:pt x="157" y="3"/>
                    </a:lnTo>
                    <a:lnTo>
                      <a:pt x="153" y="6"/>
                    </a:lnTo>
                    <a:lnTo>
                      <a:pt x="149" y="9"/>
                    </a:lnTo>
                    <a:lnTo>
                      <a:pt x="146" y="12"/>
                    </a:lnTo>
                    <a:lnTo>
                      <a:pt x="142" y="15"/>
                    </a:lnTo>
                    <a:lnTo>
                      <a:pt x="138" y="20"/>
                    </a:lnTo>
                    <a:lnTo>
                      <a:pt x="130" y="14"/>
                    </a:lnTo>
                    <a:lnTo>
                      <a:pt x="121" y="11"/>
                    </a:lnTo>
                    <a:lnTo>
                      <a:pt x="113" y="9"/>
                    </a:lnTo>
                    <a:lnTo>
                      <a:pt x="106" y="9"/>
                    </a:lnTo>
                    <a:lnTo>
                      <a:pt x="99" y="13"/>
                    </a:lnTo>
                    <a:lnTo>
                      <a:pt x="94" y="21"/>
                    </a:lnTo>
                    <a:lnTo>
                      <a:pt x="90" y="33"/>
                    </a:lnTo>
                    <a:lnTo>
                      <a:pt x="89" y="51"/>
                    </a:lnTo>
                    <a:lnTo>
                      <a:pt x="82" y="49"/>
                    </a:lnTo>
                    <a:lnTo>
                      <a:pt x="74" y="48"/>
                    </a:lnTo>
                    <a:lnTo>
                      <a:pt x="67" y="48"/>
                    </a:lnTo>
                    <a:lnTo>
                      <a:pt x="60" y="49"/>
                    </a:lnTo>
                    <a:lnTo>
                      <a:pt x="53" y="54"/>
                    </a:lnTo>
                    <a:lnTo>
                      <a:pt x="47" y="60"/>
                    </a:lnTo>
                    <a:lnTo>
                      <a:pt x="41" y="71"/>
                    </a:lnTo>
                    <a:lnTo>
                      <a:pt x="36" y="86"/>
                    </a:lnTo>
                    <a:lnTo>
                      <a:pt x="32" y="93"/>
                    </a:lnTo>
                    <a:lnTo>
                      <a:pt x="26" y="97"/>
                    </a:lnTo>
                    <a:lnTo>
                      <a:pt x="17" y="99"/>
                    </a:lnTo>
                    <a:lnTo>
                      <a:pt x="7" y="104"/>
                    </a:lnTo>
                    <a:lnTo>
                      <a:pt x="4" y="109"/>
                    </a:lnTo>
                    <a:lnTo>
                      <a:pt x="1" y="114"/>
                    </a:lnTo>
                    <a:lnTo>
                      <a:pt x="0" y="121"/>
                    </a:lnTo>
                    <a:lnTo>
                      <a:pt x="1" y="130"/>
                    </a:lnTo>
                    <a:lnTo>
                      <a:pt x="2" y="137"/>
                    </a:lnTo>
                    <a:lnTo>
                      <a:pt x="3" y="146"/>
                    </a:lnTo>
                    <a:lnTo>
                      <a:pt x="6" y="154"/>
                    </a:lnTo>
                    <a:lnTo>
                      <a:pt x="9" y="161"/>
                    </a:lnTo>
                    <a:lnTo>
                      <a:pt x="20" y="172"/>
                    </a:lnTo>
                    <a:lnTo>
                      <a:pt x="28" y="189"/>
                    </a:lnTo>
                    <a:lnTo>
                      <a:pt x="34" y="209"/>
                    </a:lnTo>
                    <a:lnTo>
                      <a:pt x="42" y="228"/>
                    </a:lnTo>
                    <a:lnTo>
                      <a:pt x="51" y="247"/>
                    </a:lnTo>
                    <a:lnTo>
                      <a:pt x="64" y="261"/>
                    </a:lnTo>
                    <a:lnTo>
                      <a:pt x="84" y="270"/>
                    </a:lnTo>
                    <a:lnTo>
                      <a:pt x="110" y="270"/>
                    </a:lnTo>
                    <a:lnTo>
                      <a:pt x="119" y="289"/>
                    </a:lnTo>
                    <a:lnTo>
                      <a:pt x="130" y="311"/>
                    </a:lnTo>
                    <a:lnTo>
                      <a:pt x="139" y="333"/>
                    </a:lnTo>
                    <a:lnTo>
                      <a:pt x="149" y="356"/>
                    </a:lnTo>
                    <a:lnTo>
                      <a:pt x="158" y="379"/>
                    </a:lnTo>
                    <a:lnTo>
                      <a:pt x="166" y="401"/>
                    </a:lnTo>
                    <a:lnTo>
                      <a:pt x="175" y="420"/>
                    </a:lnTo>
                    <a:lnTo>
                      <a:pt x="182" y="437"/>
                    </a:lnTo>
                    <a:lnTo>
                      <a:pt x="262" y="366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7" name="Freeform 121"/>
              <p:cNvSpPr>
                <a:spLocks/>
              </p:cNvSpPr>
              <p:nvPr/>
            </p:nvSpPr>
            <p:spPr bwMode="auto">
              <a:xfrm>
                <a:off x="2740" y="1118"/>
                <a:ext cx="39" cy="49"/>
              </a:xfrm>
              <a:custGeom>
                <a:avLst/>
                <a:gdLst>
                  <a:gd name="T0" fmla="*/ 1 w 77"/>
                  <a:gd name="T1" fmla="*/ 0 h 148"/>
                  <a:gd name="T2" fmla="*/ 0 w 77"/>
                  <a:gd name="T3" fmla="*/ 0 h 148"/>
                  <a:gd name="T4" fmla="*/ 1 w 77"/>
                  <a:gd name="T5" fmla="*/ 0 h 148"/>
                  <a:gd name="T6" fmla="*/ 1 w 77"/>
                  <a:gd name="T7" fmla="*/ 0 h 148"/>
                  <a:gd name="T8" fmla="*/ 1 w 77"/>
                  <a:gd name="T9" fmla="*/ 0 h 148"/>
                  <a:gd name="T10" fmla="*/ 1 w 77"/>
                  <a:gd name="T11" fmla="*/ 0 h 148"/>
                  <a:gd name="T12" fmla="*/ 1 w 77"/>
                  <a:gd name="T13" fmla="*/ 0 h 148"/>
                  <a:gd name="T14" fmla="*/ 1 w 77"/>
                  <a:gd name="T15" fmla="*/ 0 h 148"/>
                  <a:gd name="T16" fmla="*/ 1 w 77"/>
                  <a:gd name="T17" fmla="*/ 0 h 148"/>
                  <a:gd name="T18" fmla="*/ 2 w 77"/>
                  <a:gd name="T19" fmla="*/ 0 h 148"/>
                  <a:gd name="T20" fmla="*/ 2 w 77"/>
                  <a:gd name="T21" fmla="*/ 0 h 148"/>
                  <a:gd name="T22" fmla="*/ 2 w 77"/>
                  <a:gd name="T23" fmla="*/ 0 h 148"/>
                  <a:gd name="T24" fmla="*/ 1 w 77"/>
                  <a:gd name="T25" fmla="*/ 0 h 148"/>
                  <a:gd name="T26" fmla="*/ 1 w 77"/>
                  <a:gd name="T27" fmla="*/ 0 h 148"/>
                  <a:gd name="T28" fmla="*/ 1 w 77"/>
                  <a:gd name="T29" fmla="*/ 0 h 148"/>
                  <a:gd name="T30" fmla="*/ 1 w 77"/>
                  <a:gd name="T31" fmla="*/ 0 h 148"/>
                  <a:gd name="T32" fmla="*/ 1 w 77"/>
                  <a:gd name="T33" fmla="*/ 0 h 148"/>
                  <a:gd name="T34" fmla="*/ 1 w 77"/>
                  <a:gd name="T35" fmla="*/ 0 h 148"/>
                  <a:gd name="T36" fmla="*/ 1 w 77"/>
                  <a:gd name="T37" fmla="*/ 0 h 148"/>
                  <a:gd name="T38" fmla="*/ 1 w 77"/>
                  <a:gd name="T39" fmla="*/ 0 h 148"/>
                  <a:gd name="T40" fmla="*/ 1 w 77"/>
                  <a:gd name="T41" fmla="*/ 0 h 148"/>
                  <a:gd name="T42" fmla="*/ 0 w 77"/>
                  <a:gd name="T43" fmla="*/ 0 h 148"/>
                  <a:gd name="T44" fmla="*/ 0 w 77"/>
                  <a:gd name="T45" fmla="*/ 0 h 148"/>
                  <a:gd name="T46" fmla="*/ 1 w 77"/>
                  <a:gd name="T47" fmla="*/ 0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"/>
                  <a:gd name="T73" fmla="*/ 0 h 148"/>
                  <a:gd name="T74" fmla="*/ 77 w 77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" h="148">
                    <a:moveTo>
                      <a:pt x="4" y="0"/>
                    </a:moveTo>
                    <a:lnTo>
                      <a:pt x="0" y="6"/>
                    </a:lnTo>
                    <a:lnTo>
                      <a:pt x="2" y="28"/>
                    </a:lnTo>
                    <a:lnTo>
                      <a:pt x="7" y="48"/>
                    </a:lnTo>
                    <a:lnTo>
                      <a:pt x="16" y="68"/>
                    </a:lnTo>
                    <a:lnTo>
                      <a:pt x="26" y="86"/>
                    </a:lnTo>
                    <a:lnTo>
                      <a:pt x="36" y="104"/>
                    </a:lnTo>
                    <a:lnTo>
                      <a:pt x="47" y="119"/>
                    </a:lnTo>
                    <a:lnTo>
                      <a:pt x="57" y="135"/>
                    </a:lnTo>
                    <a:lnTo>
                      <a:pt x="65" y="148"/>
                    </a:lnTo>
                    <a:lnTo>
                      <a:pt x="77" y="141"/>
                    </a:lnTo>
                    <a:lnTo>
                      <a:pt x="69" y="126"/>
                    </a:lnTo>
                    <a:lnTo>
                      <a:pt x="59" y="111"/>
                    </a:lnTo>
                    <a:lnTo>
                      <a:pt x="48" y="95"/>
                    </a:lnTo>
                    <a:lnTo>
                      <a:pt x="38" y="78"/>
                    </a:lnTo>
                    <a:lnTo>
                      <a:pt x="28" y="61"/>
                    </a:lnTo>
                    <a:lnTo>
                      <a:pt x="21" y="44"/>
                    </a:lnTo>
                    <a:lnTo>
                      <a:pt x="16" y="26"/>
                    </a:lnTo>
                    <a:lnTo>
                      <a:pt x="14" y="6"/>
                    </a:lnTo>
                    <a:lnTo>
                      <a:pt x="10" y="13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8" name="Freeform 122"/>
              <p:cNvSpPr>
                <a:spLocks/>
              </p:cNvSpPr>
              <p:nvPr/>
            </p:nvSpPr>
            <p:spPr bwMode="auto">
              <a:xfrm>
                <a:off x="2742" y="1092"/>
                <a:ext cx="29" cy="30"/>
              </a:xfrm>
              <a:custGeom>
                <a:avLst/>
                <a:gdLst>
                  <a:gd name="T0" fmla="*/ 1 w 56"/>
                  <a:gd name="T1" fmla="*/ 0 h 90"/>
                  <a:gd name="T2" fmla="*/ 1 w 56"/>
                  <a:gd name="T3" fmla="*/ 0 h 90"/>
                  <a:gd name="T4" fmla="*/ 1 w 56"/>
                  <a:gd name="T5" fmla="*/ 0 h 90"/>
                  <a:gd name="T6" fmla="*/ 1 w 56"/>
                  <a:gd name="T7" fmla="*/ 0 h 90"/>
                  <a:gd name="T8" fmla="*/ 1 w 56"/>
                  <a:gd name="T9" fmla="*/ 0 h 90"/>
                  <a:gd name="T10" fmla="*/ 1 w 56"/>
                  <a:gd name="T11" fmla="*/ 0 h 90"/>
                  <a:gd name="T12" fmla="*/ 1 w 56"/>
                  <a:gd name="T13" fmla="*/ 0 h 90"/>
                  <a:gd name="T14" fmla="*/ 1 w 56"/>
                  <a:gd name="T15" fmla="*/ 0 h 90"/>
                  <a:gd name="T16" fmla="*/ 1 w 56"/>
                  <a:gd name="T17" fmla="*/ 0 h 90"/>
                  <a:gd name="T18" fmla="*/ 0 w 56"/>
                  <a:gd name="T19" fmla="*/ 0 h 90"/>
                  <a:gd name="T20" fmla="*/ 1 w 56"/>
                  <a:gd name="T21" fmla="*/ 0 h 90"/>
                  <a:gd name="T22" fmla="*/ 1 w 56"/>
                  <a:gd name="T23" fmla="*/ 0 h 90"/>
                  <a:gd name="T24" fmla="*/ 1 w 56"/>
                  <a:gd name="T25" fmla="*/ 0 h 90"/>
                  <a:gd name="T26" fmla="*/ 1 w 56"/>
                  <a:gd name="T27" fmla="*/ 0 h 90"/>
                  <a:gd name="T28" fmla="*/ 1 w 56"/>
                  <a:gd name="T29" fmla="*/ 0 h 90"/>
                  <a:gd name="T30" fmla="*/ 1 w 56"/>
                  <a:gd name="T31" fmla="*/ 0 h 90"/>
                  <a:gd name="T32" fmla="*/ 1 w 56"/>
                  <a:gd name="T33" fmla="*/ 0 h 90"/>
                  <a:gd name="T34" fmla="*/ 1 w 56"/>
                  <a:gd name="T35" fmla="*/ 0 h 90"/>
                  <a:gd name="T36" fmla="*/ 1 w 56"/>
                  <a:gd name="T37" fmla="*/ 0 h 90"/>
                  <a:gd name="T38" fmla="*/ 1 w 56"/>
                  <a:gd name="T39" fmla="*/ 0 h 90"/>
                  <a:gd name="T40" fmla="*/ 1 w 56"/>
                  <a:gd name="T41" fmla="*/ 0 h 90"/>
                  <a:gd name="T42" fmla="*/ 1 w 56"/>
                  <a:gd name="T43" fmla="*/ 0 h 90"/>
                  <a:gd name="T44" fmla="*/ 1 w 56"/>
                  <a:gd name="T45" fmla="*/ 0 h 90"/>
                  <a:gd name="T46" fmla="*/ 1 w 56"/>
                  <a:gd name="T47" fmla="*/ 0 h 9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90"/>
                  <a:gd name="T74" fmla="*/ 56 w 56"/>
                  <a:gd name="T75" fmla="*/ 90 h 9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90">
                    <a:moveTo>
                      <a:pt x="42" y="4"/>
                    </a:moveTo>
                    <a:lnTo>
                      <a:pt x="43" y="0"/>
                    </a:lnTo>
                    <a:lnTo>
                      <a:pt x="38" y="12"/>
                    </a:lnTo>
                    <a:lnTo>
                      <a:pt x="33" y="24"/>
                    </a:lnTo>
                    <a:lnTo>
                      <a:pt x="30" y="36"/>
                    </a:lnTo>
                    <a:lnTo>
                      <a:pt x="27" y="46"/>
                    </a:lnTo>
                    <a:lnTo>
                      <a:pt x="23" y="56"/>
                    </a:lnTo>
                    <a:lnTo>
                      <a:pt x="18" y="64"/>
                    </a:lnTo>
                    <a:lnTo>
                      <a:pt x="10" y="70"/>
                    </a:lnTo>
                    <a:lnTo>
                      <a:pt x="0" y="77"/>
                    </a:lnTo>
                    <a:lnTo>
                      <a:pt x="6" y="90"/>
                    </a:lnTo>
                    <a:lnTo>
                      <a:pt x="18" y="83"/>
                    </a:lnTo>
                    <a:lnTo>
                      <a:pt x="28" y="75"/>
                    </a:lnTo>
                    <a:lnTo>
                      <a:pt x="35" y="62"/>
                    </a:lnTo>
                    <a:lnTo>
                      <a:pt x="39" y="53"/>
                    </a:lnTo>
                    <a:lnTo>
                      <a:pt x="44" y="40"/>
                    </a:lnTo>
                    <a:lnTo>
                      <a:pt x="47" y="28"/>
                    </a:lnTo>
                    <a:lnTo>
                      <a:pt x="50" y="19"/>
                    </a:lnTo>
                    <a:lnTo>
                      <a:pt x="55" y="6"/>
                    </a:lnTo>
                    <a:lnTo>
                      <a:pt x="56" y="2"/>
                    </a:lnTo>
                    <a:lnTo>
                      <a:pt x="55" y="6"/>
                    </a:lnTo>
                    <a:lnTo>
                      <a:pt x="56" y="5"/>
                    </a:lnTo>
                    <a:lnTo>
                      <a:pt x="56" y="2"/>
                    </a:ln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29" name="Freeform 123"/>
              <p:cNvSpPr>
                <a:spLocks/>
              </p:cNvSpPr>
              <p:nvPr/>
            </p:nvSpPr>
            <p:spPr bwMode="auto">
              <a:xfrm>
                <a:off x="2760" y="1064"/>
                <a:ext cx="11" cy="29"/>
              </a:xfrm>
              <a:custGeom>
                <a:avLst/>
                <a:gdLst>
                  <a:gd name="T0" fmla="*/ 1 w 22"/>
                  <a:gd name="T1" fmla="*/ 0 h 89"/>
                  <a:gd name="T2" fmla="*/ 0 w 22"/>
                  <a:gd name="T3" fmla="*/ 0 h 89"/>
                  <a:gd name="T4" fmla="*/ 1 w 22"/>
                  <a:gd name="T5" fmla="*/ 0 h 89"/>
                  <a:gd name="T6" fmla="*/ 1 w 22"/>
                  <a:gd name="T7" fmla="*/ 0 h 89"/>
                  <a:gd name="T8" fmla="*/ 1 w 22"/>
                  <a:gd name="T9" fmla="*/ 0 h 89"/>
                  <a:gd name="T10" fmla="*/ 1 w 22"/>
                  <a:gd name="T11" fmla="*/ 0 h 89"/>
                  <a:gd name="T12" fmla="*/ 1 w 22"/>
                  <a:gd name="T13" fmla="*/ 0 h 89"/>
                  <a:gd name="T14" fmla="*/ 1 w 22"/>
                  <a:gd name="T15" fmla="*/ 0 h 89"/>
                  <a:gd name="T16" fmla="*/ 1 w 22"/>
                  <a:gd name="T17" fmla="*/ 0 h 89"/>
                  <a:gd name="T18" fmla="*/ 1 w 22"/>
                  <a:gd name="T19" fmla="*/ 0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89"/>
                  <a:gd name="T32" fmla="*/ 22 w 22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89">
                    <a:moveTo>
                      <a:pt x="2" y="11"/>
                    </a:moveTo>
                    <a:lnTo>
                      <a:pt x="0" y="7"/>
                    </a:lnTo>
                    <a:lnTo>
                      <a:pt x="8" y="89"/>
                    </a:lnTo>
                    <a:lnTo>
                      <a:pt x="22" y="87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0" name="Freeform 124"/>
              <p:cNvSpPr>
                <a:spLocks/>
              </p:cNvSpPr>
              <p:nvPr/>
            </p:nvSpPr>
            <p:spPr bwMode="auto">
              <a:xfrm>
                <a:off x="2745" y="1061"/>
                <a:ext cx="21" cy="6"/>
              </a:xfrm>
              <a:custGeom>
                <a:avLst/>
                <a:gdLst>
                  <a:gd name="T0" fmla="*/ 0 w 40"/>
                  <a:gd name="T1" fmla="*/ 0 h 19"/>
                  <a:gd name="T2" fmla="*/ 0 w 40"/>
                  <a:gd name="T3" fmla="*/ 0 h 19"/>
                  <a:gd name="T4" fmla="*/ 1 w 40"/>
                  <a:gd name="T5" fmla="*/ 0 h 19"/>
                  <a:gd name="T6" fmla="*/ 1 w 40"/>
                  <a:gd name="T7" fmla="*/ 0 h 19"/>
                  <a:gd name="T8" fmla="*/ 1 w 40"/>
                  <a:gd name="T9" fmla="*/ 0 h 19"/>
                  <a:gd name="T10" fmla="*/ 1 w 40"/>
                  <a:gd name="T11" fmla="*/ 0 h 19"/>
                  <a:gd name="T12" fmla="*/ 1 w 40"/>
                  <a:gd name="T13" fmla="*/ 0 h 19"/>
                  <a:gd name="T14" fmla="*/ 1 w 40"/>
                  <a:gd name="T15" fmla="*/ 0 h 19"/>
                  <a:gd name="T16" fmla="*/ 1 w 40"/>
                  <a:gd name="T17" fmla="*/ 0 h 19"/>
                  <a:gd name="T18" fmla="*/ 1 w 40"/>
                  <a:gd name="T19" fmla="*/ 0 h 19"/>
                  <a:gd name="T20" fmla="*/ 1 w 40"/>
                  <a:gd name="T21" fmla="*/ 0 h 19"/>
                  <a:gd name="T22" fmla="*/ 1 w 40"/>
                  <a:gd name="T23" fmla="*/ 0 h 19"/>
                  <a:gd name="T24" fmla="*/ 0 w 40"/>
                  <a:gd name="T25" fmla="*/ 0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19"/>
                  <a:gd name="T41" fmla="*/ 40 w 40"/>
                  <a:gd name="T42" fmla="*/ 19 h 1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19">
                    <a:moveTo>
                      <a:pt x="0" y="4"/>
                    </a:moveTo>
                    <a:lnTo>
                      <a:pt x="0" y="4"/>
                    </a:lnTo>
                    <a:lnTo>
                      <a:pt x="8" y="16"/>
                    </a:lnTo>
                    <a:lnTo>
                      <a:pt x="18" y="18"/>
                    </a:lnTo>
                    <a:lnTo>
                      <a:pt x="26" y="17"/>
                    </a:lnTo>
                    <a:lnTo>
                      <a:pt x="30" y="19"/>
                    </a:lnTo>
                    <a:lnTo>
                      <a:pt x="40" y="8"/>
                    </a:lnTo>
                    <a:lnTo>
                      <a:pt x="28" y="2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1" name="Freeform 125"/>
              <p:cNvSpPr>
                <a:spLocks/>
              </p:cNvSpPr>
              <p:nvPr/>
            </p:nvSpPr>
            <p:spPr bwMode="auto">
              <a:xfrm>
                <a:off x="2739" y="1047"/>
                <a:ext cx="13" cy="15"/>
              </a:xfrm>
              <a:custGeom>
                <a:avLst/>
                <a:gdLst>
                  <a:gd name="T0" fmla="*/ 1 w 26"/>
                  <a:gd name="T1" fmla="*/ 0 h 45"/>
                  <a:gd name="T2" fmla="*/ 0 w 26"/>
                  <a:gd name="T3" fmla="*/ 0 h 45"/>
                  <a:gd name="T4" fmla="*/ 1 w 26"/>
                  <a:gd name="T5" fmla="*/ 0 h 45"/>
                  <a:gd name="T6" fmla="*/ 1 w 26"/>
                  <a:gd name="T7" fmla="*/ 0 h 45"/>
                  <a:gd name="T8" fmla="*/ 1 w 26"/>
                  <a:gd name="T9" fmla="*/ 0 h 45"/>
                  <a:gd name="T10" fmla="*/ 1 w 26"/>
                  <a:gd name="T11" fmla="*/ 0 h 45"/>
                  <a:gd name="T12" fmla="*/ 1 w 26"/>
                  <a:gd name="T13" fmla="*/ 0 h 45"/>
                  <a:gd name="T14" fmla="*/ 1 w 26"/>
                  <a:gd name="T15" fmla="*/ 0 h 45"/>
                  <a:gd name="T16" fmla="*/ 1 w 26"/>
                  <a:gd name="T17" fmla="*/ 0 h 45"/>
                  <a:gd name="T18" fmla="*/ 1 w 26"/>
                  <a:gd name="T19" fmla="*/ 0 h 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45"/>
                  <a:gd name="T32" fmla="*/ 26 w 26"/>
                  <a:gd name="T33" fmla="*/ 45 h 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45">
                    <a:moveTo>
                      <a:pt x="1" y="9"/>
                    </a:moveTo>
                    <a:lnTo>
                      <a:pt x="0" y="7"/>
                    </a:lnTo>
                    <a:lnTo>
                      <a:pt x="12" y="45"/>
                    </a:lnTo>
                    <a:lnTo>
                      <a:pt x="26" y="41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2" name="Freeform 126"/>
              <p:cNvSpPr>
                <a:spLocks/>
              </p:cNvSpPr>
              <p:nvPr/>
            </p:nvSpPr>
            <p:spPr bwMode="auto">
              <a:xfrm>
                <a:off x="2728" y="1041"/>
                <a:ext cx="18" cy="9"/>
              </a:xfrm>
              <a:custGeom>
                <a:avLst/>
                <a:gdLst>
                  <a:gd name="T0" fmla="*/ 1 w 36"/>
                  <a:gd name="T1" fmla="*/ 0 h 27"/>
                  <a:gd name="T2" fmla="*/ 0 w 36"/>
                  <a:gd name="T3" fmla="*/ 0 h 27"/>
                  <a:gd name="T4" fmla="*/ 1 w 36"/>
                  <a:gd name="T5" fmla="*/ 0 h 27"/>
                  <a:gd name="T6" fmla="*/ 1 w 36"/>
                  <a:gd name="T7" fmla="*/ 0 h 27"/>
                  <a:gd name="T8" fmla="*/ 1 w 36"/>
                  <a:gd name="T9" fmla="*/ 0 h 27"/>
                  <a:gd name="T10" fmla="*/ 1 w 36"/>
                  <a:gd name="T11" fmla="*/ 0 h 27"/>
                  <a:gd name="T12" fmla="*/ 1 w 36"/>
                  <a:gd name="T13" fmla="*/ 0 h 27"/>
                  <a:gd name="T14" fmla="*/ 1 w 36"/>
                  <a:gd name="T15" fmla="*/ 0 h 27"/>
                  <a:gd name="T16" fmla="*/ 1 w 36"/>
                  <a:gd name="T17" fmla="*/ 0 h 27"/>
                  <a:gd name="T18" fmla="*/ 1 w 36"/>
                  <a:gd name="T19" fmla="*/ 0 h 27"/>
                  <a:gd name="T20" fmla="*/ 1 w 36"/>
                  <a:gd name="T21" fmla="*/ 0 h 27"/>
                  <a:gd name="T22" fmla="*/ 1 w 36"/>
                  <a:gd name="T23" fmla="*/ 0 h 27"/>
                  <a:gd name="T24" fmla="*/ 1 w 36"/>
                  <a:gd name="T25" fmla="*/ 0 h 27"/>
                  <a:gd name="T26" fmla="*/ 1 w 36"/>
                  <a:gd name="T27" fmla="*/ 0 h 27"/>
                  <a:gd name="T28" fmla="*/ 1 w 36"/>
                  <a:gd name="T29" fmla="*/ 0 h 27"/>
                  <a:gd name="T30" fmla="*/ 1 w 36"/>
                  <a:gd name="T31" fmla="*/ 0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"/>
                  <a:gd name="T49" fmla="*/ 0 h 27"/>
                  <a:gd name="T50" fmla="*/ 36 w 36"/>
                  <a:gd name="T51" fmla="*/ 27 h 2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" h="27">
                    <a:moveTo>
                      <a:pt x="4" y="16"/>
                    </a:moveTo>
                    <a:lnTo>
                      <a:pt x="0" y="15"/>
                    </a:lnTo>
                    <a:lnTo>
                      <a:pt x="6" y="18"/>
                    </a:lnTo>
                    <a:lnTo>
                      <a:pt x="14" y="21"/>
                    </a:lnTo>
                    <a:lnTo>
                      <a:pt x="22" y="26"/>
                    </a:lnTo>
                    <a:lnTo>
                      <a:pt x="24" y="27"/>
                    </a:lnTo>
                    <a:lnTo>
                      <a:pt x="36" y="18"/>
                    </a:lnTo>
                    <a:lnTo>
                      <a:pt x="28" y="13"/>
                    </a:lnTo>
                    <a:lnTo>
                      <a:pt x="20" y="8"/>
                    </a:lnTo>
                    <a:lnTo>
                      <a:pt x="12" y="5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3" name="Freeform 127"/>
              <p:cNvSpPr>
                <a:spLocks/>
              </p:cNvSpPr>
              <p:nvPr/>
            </p:nvSpPr>
            <p:spPr bwMode="auto">
              <a:xfrm>
                <a:off x="2711" y="1041"/>
                <a:ext cx="19" cy="13"/>
              </a:xfrm>
              <a:custGeom>
                <a:avLst/>
                <a:gdLst>
                  <a:gd name="T0" fmla="*/ 1 w 37"/>
                  <a:gd name="T1" fmla="*/ 0 h 38"/>
                  <a:gd name="T2" fmla="*/ 1 w 37"/>
                  <a:gd name="T3" fmla="*/ 0 h 38"/>
                  <a:gd name="T4" fmla="*/ 1 w 37"/>
                  <a:gd name="T5" fmla="*/ 0 h 38"/>
                  <a:gd name="T6" fmla="*/ 1 w 37"/>
                  <a:gd name="T7" fmla="*/ 0 h 38"/>
                  <a:gd name="T8" fmla="*/ 1 w 37"/>
                  <a:gd name="T9" fmla="*/ 0 h 38"/>
                  <a:gd name="T10" fmla="*/ 1 w 37"/>
                  <a:gd name="T11" fmla="*/ 0 h 38"/>
                  <a:gd name="T12" fmla="*/ 1 w 37"/>
                  <a:gd name="T13" fmla="*/ 0 h 38"/>
                  <a:gd name="T14" fmla="*/ 1 w 37"/>
                  <a:gd name="T15" fmla="*/ 0 h 38"/>
                  <a:gd name="T16" fmla="*/ 1 w 37"/>
                  <a:gd name="T17" fmla="*/ 0 h 38"/>
                  <a:gd name="T18" fmla="*/ 1 w 37"/>
                  <a:gd name="T19" fmla="*/ 0 h 38"/>
                  <a:gd name="T20" fmla="*/ 1 w 37"/>
                  <a:gd name="T21" fmla="*/ 0 h 38"/>
                  <a:gd name="T22" fmla="*/ 1 w 37"/>
                  <a:gd name="T23" fmla="*/ 0 h 38"/>
                  <a:gd name="T24" fmla="*/ 1 w 37"/>
                  <a:gd name="T25" fmla="*/ 0 h 38"/>
                  <a:gd name="T26" fmla="*/ 1 w 37"/>
                  <a:gd name="T27" fmla="*/ 0 h 38"/>
                  <a:gd name="T28" fmla="*/ 1 w 37"/>
                  <a:gd name="T29" fmla="*/ 0 h 38"/>
                  <a:gd name="T30" fmla="*/ 1 w 37"/>
                  <a:gd name="T31" fmla="*/ 0 h 38"/>
                  <a:gd name="T32" fmla="*/ 1 w 37"/>
                  <a:gd name="T33" fmla="*/ 0 h 38"/>
                  <a:gd name="T34" fmla="*/ 1 w 37"/>
                  <a:gd name="T35" fmla="*/ 0 h 38"/>
                  <a:gd name="T36" fmla="*/ 0 w 37"/>
                  <a:gd name="T37" fmla="*/ 0 h 38"/>
                  <a:gd name="T38" fmla="*/ 1 w 37"/>
                  <a:gd name="T39" fmla="*/ 0 h 38"/>
                  <a:gd name="T40" fmla="*/ 1 w 37"/>
                  <a:gd name="T41" fmla="*/ 0 h 38"/>
                  <a:gd name="T42" fmla="*/ 1 w 37"/>
                  <a:gd name="T43" fmla="*/ 0 h 38"/>
                  <a:gd name="T44" fmla="*/ 1 w 37"/>
                  <a:gd name="T45" fmla="*/ 0 h 38"/>
                  <a:gd name="T46" fmla="*/ 1 w 37"/>
                  <a:gd name="T47" fmla="*/ 0 h 3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7"/>
                  <a:gd name="T73" fmla="*/ 0 h 38"/>
                  <a:gd name="T74" fmla="*/ 37 w 37"/>
                  <a:gd name="T75" fmla="*/ 38 h 3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7" h="38">
                    <a:moveTo>
                      <a:pt x="1" y="34"/>
                    </a:moveTo>
                    <a:lnTo>
                      <a:pt x="10" y="33"/>
                    </a:lnTo>
                    <a:lnTo>
                      <a:pt x="14" y="29"/>
                    </a:lnTo>
                    <a:lnTo>
                      <a:pt x="18" y="26"/>
                    </a:lnTo>
                    <a:lnTo>
                      <a:pt x="21" y="22"/>
                    </a:lnTo>
                    <a:lnTo>
                      <a:pt x="24" y="20"/>
                    </a:lnTo>
                    <a:lnTo>
                      <a:pt x="27" y="18"/>
                    </a:lnTo>
                    <a:lnTo>
                      <a:pt x="30" y="17"/>
                    </a:lnTo>
                    <a:lnTo>
                      <a:pt x="33" y="16"/>
                    </a:lnTo>
                    <a:lnTo>
                      <a:pt x="37" y="16"/>
                    </a:lnTo>
                    <a:lnTo>
                      <a:pt x="37" y="0"/>
                    </a:lnTo>
                    <a:lnTo>
                      <a:pt x="31" y="0"/>
                    </a:lnTo>
                    <a:lnTo>
                      <a:pt x="26" y="2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9" y="21"/>
                    </a:lnTo>
                    <a:lnTo>
                      <a:pt x="1" y="34"/>
                    </a:lnTo>
                    <a:lnTo>
                      <a:pt x="6" y="38"/>
                    </a:lnTo>
                    <a:lnTo>
                      <a:pt x="10" y="33"/>
                    </a:ln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4" name="Freeform 128"/>
              <p:cNvSpPr>
                <a:spLocks/>
              </p:cNvSpPr>
              <p:nvPr/>
            </p:nvSpPr>
            <p:spPr bwMode="auto">
              <a:xfrm>
                <a:off x="2686" y="1044"/>
                <a:ext cx="30" cy="20"/>
              </a:xfrm>
              <a:custGeom>
                <a:avLst/>
                <a:gdLst>
                  <a:gd name="T0" fmla="*/ 1 w 60"/>
                  <a:gd name="T1" fmla="*/ 0 h 58"/>
                  <a:gd name="T2" fmla="*/ 1 w 60"/>
                  <a:gd name="T3" fmla="*/ 0 h 58"/>
                  <a:gd name="T4" fmla="*/ 1 w 60"/>
                  <a:gd name="T5" fmla="*/ 0 h 58"/>
                  <a:gd name="T6" fmla="*/ 1 w 60"/>
                  <a:gd name="T7" fmla="*/ 0 h 58"/>
                  <a:gd name="T8" fmla="*/ 1 w 60"/>
                  <a:gd name="T9" fmla="*/ 0 h 58"/>
                  <a:gd name="T10" fmla="*/ 1 w 60"/>
                  <a:gd name="T11" fmla="*/ 0 h 58"/>
                  <a:gd name="T12" fmla="*/ 1 w 60"/>
                  <a:gd name="T13" fmla="*/ 0 h 58"/>
                  <a:gd name="T14" fmla="*/ 1 w 60"/>
                  <a:gd name="T15" fmla="*/ 0 h 58"/>
                  <a:gd name="T16" fmla="*/ 1 w 60"/>
                  <a:gd name="T17" fmla="*/ 0 h 58"/>
                  <a:gd name="T18" fmla="*/ 1 w 60"/>
                  <a:gd name="T19" fmla="*/ 0 h 58"/>
                  <a:gd name="T20" fmla="*/ 1 w 60"/>
                  <a:gd name="T21" fmla="*/ 0 h 58"/>
                  <a:gd name="T22" fmla="*/ 1 w 60"/>
                  <a:gd name="T23" fmla="*/ 0 h 58"/>
                  <a:gd name="T24" fmla="*/ 1 w 60"/>
                  <a:gd name="T25" fmla="*/ 0 h 58"/>
                  <a:gd name="T26" fmla="*/ 1 w 60"/>
                  <a:gd name="T27" fmla="*/ 0 h 58"/>
                  <a:gd name="T28" fmla="*/ 1 w 60"/>
                  <a:gd name="T29" fmla="*/ 0 h 58"/>
                  <a:gd name="T30" fmla="*/ 1 w 60"/>
                  <a:gd name="T31" fmla="*/ 0 h 58"/>
                  <a:gd name="T32" fmla="*/ 1 w 60"/>
                  <a:gd name="T33" fmla="*/ 0 h 58"/>
                  <a:gd name="T34" fmla="*/ 1 w 60"/>
                  <a:gd name="T35" fmla="*/ 0 h 58"/>
                  <a:gd name="T36" fmla="*/ 0 w 60"/>
                  <a:gd name="T37" fmla="*/ 0 h 58"/>
                  <a:gd name="T38" fmla="*/ 1 w 60"/>
                  <a:gd name="T39" fmla="*/ 0 h 58"/>
                  <a:gd name="T40" fmla="*/ 1 w 60"/>
                  <a:gd name="T41" fmla="*/ 0 h 58"/>
                  <a:gd name="T42" fmla="*/ 1 w 60"/>
                  <a:gd name="T43" fmla="*/ 0 h 58"/>
                  <a:gd name="T44" fmla="*/ 1 w 60"/>
                  <a:gd name="T45" fmla="*/ 0 h 58"/>
                  <a:gd name="T46" fmla="*/ 1 w 60"/>
                  <a:gd name="T47" fmla="*/ 0 h 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58"/>
                  <a:gd name="T74" fmla="*/ 60 w 60"/>
                  <a:gd name="T75" fmla="*/ 58 h 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58">
                    <a:moveTo>
                      <a:pt x="6" y="57"/>
                    </a:moveTo>
                    <a:lnTo>
                      <a:pt x="14" y="50"/>
                    </a:lnTo>
                    <a:lnTo>
                      <a:pt x="15" y="33"/>
                    </a:lnTo>
                    <a:lnTo>
                      <a:pt x="18" y="23"/>
                    </a:lnTo>
                    <a:lnTo>
                      <a:pt x="22" y="18"/>
                    </a:lnTo>
                    <a:lnTo>
                      <a:pt x="26" y="16"/>
                    </a:lnTo>
                    <a:lnTo>
                      <a:pt x="30" y="16"/>
                    </a:lnTo>
                    <a:lnTo>
                      <a:pt x="37" y="18"/>
                    </a:lnTo>
                    <a:lnTo>
                      <a:pt x="45" y="20"/>
                    </a:lnTo>
                    <a:lnTo>
                      <a:pt x="52" y="25"/>
                    </a:lnTo>
                    <a:lnTo>
                      <a:pt x="60" y="12"/>
                    </a:lnTo>
                    <a:lnTo>
                      <a:pt x="51" y="7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2" y="0"/>
                    </a:lnTo>
                    <a:lnTo>
                      <a:pt x="12" y="7"/>
                    </a:lnTo>
                    <a:lnTo>
                      <a:pt x="6" y="17"/>
                    </a:lnTo>
                    <a:lnTo>
                      <a:pt x="1" y="31"/>
                    </a:lnTo>
                    <a:lnTo>
                      <a:pt x="0" y="50"/>
                    </a:lnTo>
                    <a:lnTo>
                      <a:pt x="8" y="42"/>
                    </a:lnTo>
                    <a:lnTo>
                      <a:pt x="6" y="57"/>
                    </a:lnTo>
                    <a:lnTo>
                      <a:pt x="14" y="58"/>
                    </a:lnTo>
                    <a:lnTo>
                      <a:pt x="14" y="50"/>
                    </a:lnTo>
                    <a:lnTo>
                      <a:pt x="6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5" name="Freeform 129"/>
              <p:cNvSpPr>
                <a:spLocks/>
              </p:cNvSpPr>
              <p:nvPr/>
            </p:nvSpPr>
            <p:spPr bwMode="auto">
              <a:xfrm>
                <a:off x="2659" y="1058"/>
                <a:ext cx="31" cy="15"/>
              </a:xfrm>
              <a:custGeom>
                <a:avLst/>
                <a:gdLst>
                  <a:gd name="T0" fmla="*/ 1 w 61"/>
                  <a:gd name="T1" fmla="*/ 0 h 47"/>
                  <a:gd name="T2" fmla="*/ 1 w 61"/>
                  <a:gd name="T3" fmla="*/ 0 h 47"/>
                  <a:gd name="T4" fmla="*/ 1 w 61"/>
                  <a:gd name="T5" fmla="*/ 0 h 47"/>
                  <a:gd name="T6" fmla="*/ 1 w 61"/>
                  <a:gd name="T7" fmla="*/ 0 h 47"/>
                  <a:gd name="T8" fmla="*/ 1 w 61"/>
                  <a:gd name="T9" fmla="*/ 0 h 47"/>
                  <a:gd name="T10" fmla="*/ 1 w 61"/>
                  <a:gd name="T11" fmla="*/ 0 h 47"/>
                  <a:gd name="T12" fmla="*/ 1 w 61"/>
                  <a:gd name="T13" fmla="*/ 0 h 47"/>
                  <a:gd name="T14" fmla="*/ 1 w 61"/>
                  <a:gd name="T15" fmla="*/ 0 h 47"/>
                  <a:gd name="T16" fmla="*/ 1 w 61"/>
                  <a:gd name="T17" fmla="*/ 0 h 47"/>
                  <a:gd name="T18" fmla="*/ 1 w 61"/>
                  <a:gd name="T19" fmla="*/ 0 h 47"/>
                  <a:gd name="T20" fmla="*/ 1 w 61"/>
                  <a:gd name="T21" fmla="*/ 0 h 47"/>
                  <a:gd name="T22" fmla="*/ 1 w 61"/>
                  <a:gd name="T23" fmla="*/ 0 h 47"/>
                  <a:gd name="T24" fmla="*/ 1 w 61"/>
                  <a:gd name="T25" fmla="*/ 0 h 47"/>
                  <a:gd name="T26" fmla="*/ 1 w 61"/>
                  <a:gd name="T27" fmla="*/ 0 h 47"/>
                  <a:gd name="T28" fmla="*/ 1 w 61"/>
                  <a:gd name="T29" fmla="*/ 0 h 47"/>
                  <a:gd name="T30" fmla="*/ 1 w 61"/>
                  <a:gd name="T31" fmla="*/ 0 h 47"/>
                  <a:gd name="T32" fmla="*/ 1 w 61"/>
                  <a:gd name="T33" fmla="*/ 0 h 47"/>
                  <a:gd name="T34" fmla="*/ 1 w 61"/>
                  <a:gd name="T35" fmla="*/ 0 h 47"/>
                  <a:gd name="T36" fmla="*/ 0 w 61"/>
                  <a:gd name="T37" fmla="*/ 0 h 47"/>
                  <a:gd name="T38" fmla="*/ 0 w 61"/>
                  <a:gd name="T39" fmla="*/ 0 h 47"/>
                  <a:gd name="T40" fmla="*/ 1 w 61"/>
                  <a:gd name="T41" fmla="*/ 0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47"/>
                  <a:gd name="T65" fmla="*/ 61 w 61"/>
                  <a:gd name="T66" fmla="*/ 47 h 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47">
                    <a:moveTo>
                      <a:pt x="14" y="47"/>
                    </a:moveTo>
                    <a:lnTo>
                      <a:pt x="14" y="47"/>
                    </a:lnTo>
                    <a:lnTo>
                      <a:pt x="18" y="34"/>
                    </a:lnTo>
                    <a:lnTo>
                      <a:pt x="24" y="24"/>
                    </a:lnTo>
                    <a:lnTo>
                      <a:pt x="28" y="19"/>
                    </a:lnTo>
                    <a:lnTo>
                      <a:pt x="33" y="16"/>
                    </a:lnTo>
                    <a:lnTo>
                      <a:pt x="38" y="15"/>
                    </a:lnTo>
                    <a:lnTo>
                      <a:pt x="45" y="15"/>
                    </a:lnTo>
                    <a:lnTo>
                      <a:pt x="52" y="16"/>
                    </a:lnTo>
                    <a:lnTo>
                      <a:pt x="59" y="17"/>
                    </a:lnTo>
                    <a:lnTo>
                      <a:pt x="61" y="2"/>
                    </a:lnTo>
                    <a:lnTo>
                      <a:pt x="54" y="1"/>
                    </a:lnTo>
                    <a:lnTo>
                      <a:pt x="45" y="0"/>
                    </a:lnTo>
                    <a:lnTo>
                      <a:pt x="38" y="0"/>
                    </a:lnTo>
                    <a:lnTo>
                      <a:pt x="29" y="1"/>
                    </a:lnTo>
                    <a:lnTo>
                      <a:pt x="20" y="6"/>
                    </a:lnTo>
                    <a:lnTo>
                      <a:pt x="12" y="15"/>
                    </a:lnTo>
                    <a:lnTo>
                      <a:pt x="6" y="27"/>
                    </a:lnTo>
                    <a:lnTo>
                      <a:pt x="0" y="43"/>
                    </a:lnTo>
                    <a:lnTo>
                      <a:pt x="14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6" name="Freeform 130"/>
              <p:cNvSpPr>
                <a:spLocks/>
              </p:cNvSpPr>
              <p:nvPr/>
            </p:nvSpPr>
            <p:spPr bwMode="auto">
              <a:xfrm>
                <a:off x="2646" y="1072"/>
                <a:ext cx="21" cy="9"/>
              </a:xfrm>
              <a:custGeom>
                <a:avLst/>
                <a:gdLst>
                  <a:gd name="T0" fmla="*/ 1 w 40"/>
                  <a:gd name="T1" fmla="*/ 0 h 27"/>
                  <a:gd name="T2" fmla="*/ 1 w 40"/>
                  <a:gd name="T3" fmla="*/ 0 h 27"/>
                  <a:gd name="T4" fmla="*/ 1 w 40"/>
                  <a:gd name="T5" fmla="*/ 0 h 27"/>
                  <a:gd name="T6" fmla="*/ 1 w 40"/>
                  <a:gd name="T7" fmla="*/ 0 h 27"/>
                  <a:gd name="T8" fmla="*/ 1 w 40"/>
                  <a:gd name="T9" fmla="*/ 0 h 27"/>
                  <a:gd name="T10" fmla="*/ 1 w 40"/>
                  <a:gd name="T11" fmla="*/ 0 h 27"/>
                  <a:gd name="T12" fmla="*/ 1 w 40"/>
                  <a:gd name="T13" fmla="*/ 0 h 27"/>
                  <a:gd name="T14" fmla="*/ 1 w 40"/>
                  <a:gd name="T15" fmla="*/ 0 h 27"/>
                  <a:gd name="T16" fmla="*/ 1 w 40"/>
                  <a:gd name="T17" fmla="*/ 0 h 27"/>
                  <a:gd name="T18" fmla="*/ 1 w 40"/>
                  <a:gd name="T19" fmla="*/ 0 h 27"/>
                  <a:gd name="T20" fmla="*/ 0 w 40"/>
                  <a:gd name="T21" fmla="*/ 0 h 27"/>
                  <a:gd name="T22" fmla="*/ 0 w 40"/>
                  <a:gd name="T23" fmla="*/ 0 h 27"/>
                  <a:gd name="T24" fmla="*/ 1 w 40"/>
                  <a:gd name="T25" fmla="*/ 0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27"/>
                  <a:gd name="T41" fmla="*/ 40 w 40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27">
                    <a:moveTo>
                      <a:pt x="8" y="27"/>
                    </a:moveTo>
                    <a:lnTo>
                      <a:pt x="8" y="27"/>
                    </a:lnTo>
                    <a:lnTo>
                      <a:pt x="16" y="23"/>
                    </a:lnTo>
                    <a:lnTo>
                      <a:pt x="25" y="20"/>
                    </a:lnTo>
                    <a:lnTo>
                      <a:pt x="34" y="15"/>
                    </a:lnTo>
                    <a:lnTo>
                      <a:pt x="40" y="4"/>
                    </a:lnTo>
                    <a:lnTo>
                      <a:pt x="26" y="0"/>
                    </a:lnTo>
                    <a:lnTo>
                      <a:pt x="24" y="4"/>
                    </a:lnTo>
                    <a:lnTo>
                      <a:pt x="21" y="5"/>
                    </a:lnTo>
                    <a:lnTo>
                      <a:pt x="12" y="7"/>
                    </a:lnTo>
                    <a:lnTo>
                      <a:pt x="0" y="14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7" name="Freeform 131"/>
              <p:cNvSpPr>
                <a:spLocks/>
              </p:cNvSpPr>
              <p:nvPr/>
            </p:nvSpPr>
            <p:spPr bwMode="auto">
              <a:xfrm>
                <a:off x="2641" y="1077"/>
                <a:ext cx="11" cy="23"/>
              </a:xfrm>
              <a:custGeom>
                <a:avLst/>
                <a:gdLst>
                  <a:gd name="T0" fmla="*/ 1 w 22"/>
                  <a:gd name="T1" fmla="*/ 0 h 70"/>
                  <a:gd name="T2" fmla="*/ 1 w 22"/>
                  <a:gd name="T3" fmla="*/ 0 h 70"/>
                  <a:gd name="T4" fmla="*/ 1 w 22"/>
                  <a:gd name="T5" fmla="*/ 0 h 70"/>
                  <a:gd name="T6" fmla="*/ 1 w 22"/>
                  <a:gd name="T7" fmla="*/ 0 h 70"/>
                  <a:gd name="T8" fmla="*/ 1 w 22"/>
                  <a:gd name="T9" fmla="*/ 0 h 70"/>
                  <a:gd name="T10" fmla="*/ 1 w 22"/>
                  <a:gd name="T11" fmla="*/ 0 h 70"/>
                  <a:gd name="T12" fmla="*/ 1 w 22"/>
                  <a:gd name="T13" fmla="*/ 0 h 70"/>
                  <a:gd name="T14" fmla="*/ 1 w 22"/>
                  <a:gd name="T15" fmla="*/ 0 h 70"/>
                  <a:gd name="T16" fmla="*/ 1 w 22"/>
                  <a:gd name="T17" fmla="*/ 0 h 70"/>
                  <a:gd name="T18" fmla="*/ 1 w 22"/>
                  <a:gd name="T19" fmla="*/ 0 h 70"/>
                  <a:gd name="T20" fmla="*/ 1 w 22"/>
                  <a:gd name="T21" fmla="*/ 0 h 70"/>
                  <a:gd name="T22" fmla="*/ 1 w 22"/>
                  <a:gd name="T23" fmla="*/ 0 h 70"/>
                  <a:gd name="T24" fmla="*/ 1 w 22"/>
                  <a:gd name="T25" fmla="*/ 0 h 70"/>
                  <a:gd name="T26" fmla="*/ 0 w 22"/>
                  <a:gd name="T27" fmla="*/ 0 h 70"/>
                  <a:gd name="T28" fmla="*/ 1 w 22"/>
                  <a:gd name="T29" fmla="*/ 0 h 70"/>
                  <a:gd name="T30" fmla="*/ 1 w 22"/>
                  <a:gd name="T31" fmla="*/ 0 h 70"/>
                  <a:gd name="T32" fmla="*/ 1 w 22"/>
                  <a:gd name="T33" fmla="*/ 0 h 70"/>
                  <a:gd name="T34" fmla="*/ 1 w 22"/>
                  <a:gd name="T35" fmla="*/ 0 h 70"/>
                  <a:gd name="T36" fmla="*/ 1 w 22"/>
                  <a:gd name="T37" fmla="*/ 0 h 70"/>
                  <a:gd name="T38" fmla="*/ 1 w 22"/>
                  <a:gd name="T39" fmla="*/ 0 h 70"/>
                  <a:gd name="T40" fmla="*/ 1 w 22"/>
                  <a:gd name="T41" fmla="*/ 0 h 70"/>
                  <a:gd name="T42" fmla="*/ 1 w 22"/>
                  <a:gd name="T43" fmla="*/ 0 h 70"/>
                  <a:gd name="T44" fmla="*/ 1 w 22"/>
                  <a:gd name="T45" fmla="*/ 0 h 70"/>
                  <a:gd name="T46" fmla="*/ 1 w 22"/>
                  <a:gd name="T47" fmla="*/ 0 h 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70"/>
                  <a:gd name="T74" fmla="*/ 22 w 22"/>
                  <a:gd name="T75" fmla="*/ 70 h 7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70">
                    <a:moveTo>
                      <a:pt x="19" y="57"/>
                    </a:moveTo>
                    <a:lnTo>
                      <a:pt x="22" y="60"/>
                    </a:lnTo>
                    <a:lnTo>
                      <a:pt x="19" y="52"/>
                    </a:lnTo>
                    <a:lnTo>
                      <a:pt x="17" y="46"/>
                    </a:lnTo>
                    <a:lnTo>
                      <a:pt x="16" y="38"/>
                    </a:lnTo>
                    <a:lnTo>
                      <a:pt x="15" y="31"/>
                    </a:lnTo>
                    <a:lnTo>
                      <a:pt x="14" y="23"/>
                    </a:lnTo>
                    <a:lnTo>
                      <a:pt x="15" y="18"/>
                    </a:lnTo>
                    <a:lnTo>
                      <a:pt x="17" y="15"/>
                    </a:lnTo>
                    <a:lnTo>
                      <a:pt x="18" y="13"/>
                    </a:lnTo>
                    <a:lnTo>
                      <a:pt x="10" y="0"/>
                    </a:lnTo>
                    <a:lnTo>
                      <a:pt x="5" y="6"/>
                    </a:lnTo>
                    <a:lnTo>
                      <a:pt x="1" y="14"/>
                    </a:lnTo>
                    <a:lnTo>
                      <a:pt x="0" y="23"/>
                    </a:lnTo>
                    <a:lnTo>
                      <a:pt x="1" y="33"/>
                    </a:lnTo>
                    <a:lnTo>
                      <a:pt x="2" y="40"/>
                    </a:lnTo>
                    <a:lnTo>
                      <a:pt x="3" y="50"/>
                    </a:lnTo>
                    <a:lnTo>
                      <a:pt x="7" y="59"/>
                    </a:lnTo>
                    <a:lnTo>
                      <a:pt x="10" y="67"/>
                    </a:lnTo>
                    <a:lnTo>
                      <a:pt x="13" y="70"/>
                    </a:lnTo>
                    <a:lnTo>
                      <a:pt x="10" y="67"/>
                    </a:lnTo>
                    <a:lnTo>
                      <a:pt x="11" y="69"/>
                    </a:lnTo>
                    <a:lnTo>
                      <a:pt x="13" y="70"/>
                    </a:lnTo>
                    <a:lnTo>
                      <a:pt x="19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2648" y="1096"/>
                <a:ext cx="55" cy="41"/>
              </a:xfrm>
              <a:custGeom>
                <a:avLst/>
                <a:gdLst>
                  <a:gd name="T0" fmla="*/ 2 w 110"/>
                  <a:gd name="T1" fmla="*/ 0 h 123"/>
                  <a:gd name="T2" fmla="*/ 2 w 110"/>
                  <a:gd name="T3" fmla="*/ 0 h 123"/>
                  <a:gd name="T4" fmla="*/ 2 w 110"/>
                  <a:gd name="T5" fmla="*/ 0 h 123"/>
                  <a:gd name="T6" fmla="*/ 1 w 110"/>
                  <a:gd name="T7" fmla="*/ 0 h 123"/>
                  <a:gd name="T8" fmla="*/ 1 w 110"/>
                  <a:gd name="T9" fmla="*/ 0 h 123"/>
                  <a:gd name="T10" fmla="*/ 1 w 110"/>
                  <a:gd name="T11" fmla="*/ 0 h 123"/>
                  <a:gd name="T12" fmla="*/ 1 w 110"/>
                  <a:gd name="T13" fmla="*/ 0 h 123"/>
                  <a:gd name="T14" fmla="*/ 1 w 110"/>
                  <a:gd name="T15" fmla="*/ 0 h 123"/>
                  <a:gd name="T16" fmla="*/ 1 w 110"/>
                  <a:gd name="T17" fmla="*/ 0 h 123"/>
                  <a:gd name="T18" fmla="*/ 1 w 110"/>
                  <a:gd name="T19" fmla="*/ 0 h 123"/>
                  <a:gd name="T20" fmla="*/ 0 w 110"/>
                  <a:gd name="T21" fmla="*/ 0 h 123"/>
                  <a:gd name="T22" fmla="*/ 1 w 110"/>
                  <a:gd name="T23" fmla="*/ 0 h 123"/>
                  <a:gd name="T24" fmla="*/ 1 w 110"/>
                  <a:gd name="T25" fmla="*/ 0 h 123"/>
                  <a:gd name="T26" fmla="*/ 1 w 110"/>
                  <a:gd name="T27" fmla="*/ 0 h 123"/>
                  <a:gd name="T28" fmla="*/ 1 w 110"/>
                  <a:gd name="T29" fmla="*/ 0 h 123"/>
                  <a:gd name="T30" fmla="*/ 1 w 110"/>
                  <a:gd name="T31" fmla="*/ 0 h 123"/>
                  <a:gd name="T32" fmla="*/ 1 w 110"/>
                  <a:gd name="T33" fmla="*/ 0 h 123"/>
                  <a:gd name="T34" fmla="*/ 2 w 110"/>
                  <a:gd name="T35" fmla="*/ 0 h 123"/>
                  <a:gd name="T36" fmla="*/ 2 w 110"/>
                  <a:gd name="T37" fmla="*/ 0 h 123"/>
                  <a:gd name="T38" fmla="*/ 2 w 110"/>
                  <a:gd name="T39" fmla="*/ 0 h 123"/>
                  <a:gd name="T40" fmla="*/ 2 w 110"/>
                  <a:gd name="T41" fmla="*/ 0 h 123"/>
                  <a:gd name="T42" fmla="*/ 2 w 110"/>
                  <a:gd name="T43" fmla="*/ 0 h 123"/>
                  <a:gd name="T44" fmla="*/ 2 w 110"/>
                  <a:gd name="T45" fmla="*/ 0 h 123"/>
                  <a:gd name="T46" fmla="*/ 2 w 110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0"/>
                  <a:gd name="T73" fmla="*/ 0 h 123"/>
                  <a:gd name="T74" fmla="*/ 110 w 110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0" h="123">
                    <a:moveTo>
                      <a:pt x="110" y="111"/>
                    </a:moveTo>
                    <a:lnTo>
                      <a:pt x="103" y="107"/>
                    </a:lnTo>
                    <a:lnTo>
                      <a:pt x="79" y="107"/>
                    </a:lnTo>
                    <a:lnTo>
                      <a:pt x="62" y="100"/>
                    </a:lnTo>
                    <a:lnTo>
                      <a:pt x="51" y="88"/>
                    </a:lnTo>
                    <a:lnTo>
                      <a:pt x="42" y="70"/>
                    </a:lnTo>
                    <a:lnTo>
                      <a:pt x="35" y="50"/>
                    </a:lnTo>
                    <a:lnTo>
                      <a:pt x="28" y="31"/>
                    </a:lnTo>
                    <a:lnTo>
                      <a:pt x="20" y="13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8" y="22"/>
                    </a:lnTo>
                    <a:lnTo>
                      <a:pt x="16" y="37"/>
                    </a:lnTo>
                    <a:lnTo>
                      <a:pt x="21" y="57"/>
                    </a:lnTo>
                    <a:lnTo>
                      <a:pt x="30" y="77"/>
                    </a:lnTo>
                    <a:lnTo>
                      <a:pt x="39" y="96"/>
                    </a:lnTo>
                    <a:lnTo>
                      <a:pt x="54" y="113"/>
                    </a:lnTo>
                    <a:lnTo>
                      <a:pt x="77" y="123"/>
                    </a:lnTo>
                    <a:lnTo>
                      <a:pt x="105" y="123"/>
                    </a:lnTo>
                    <a:lnTo>
                      <a:pt x="98" y="119"/>
                    </a:lnTo>
                    <a:lnTo>
                      <a:pt x="110" y="111"/>
                    </a:lnTo>
                    <a:lnTo>
                      <a:pt x="108" y="106"/>
                    </a:lnTo>
                    <a:lnTo>
                      <a:pt x="103" y="107"/>
                    </a:lnTo>
                    <a:lnTo>
                      <a:pt x="11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2697" y="1133"/>
                <a:ext cx="42" cy="61"/>
              </a:xfrm>
              <a:custGeom>
                <a:avLst/>
                <a:gdLst>
                  <a:gd name="T0" fmla="*/ 2 w 84"/>
                  <a:gd name="T1" fmla="*/ 0 h 183"/>
                  <a:gd name="T2" fmla="*/ 2 w 84"/>
                  <a:gd name="T3" fmla="*/ 0 h 183"/>
                  <a:gd name="T4" fmla="*/ 2 w 84"/>
                  <a:gd name="T5" fmla="*/ 0 h 183"/>
                  <a:gd name="T6" fmla="*/ 2 w 84"/>
                  <a:gd name="T7" fmla="*/ 0 h 183"/>
                  <a:gd name="T8" fmla="*/ 1 w 84"/>
                  <a:gd name="T9" fmla="*/ 0 h 183"/>
                  <a:gd name="T10" fmla="*/ 1 w 84"/>
                  <a:gd name="T11" fmla="*/ 0 h 183"/>
                  <a:gd name="T12" fmla="*/ 1 w 84"/>
                  <a:gd name="T13" fmla="*/ 0 h 183"/>
                  <a:gd name="T14" fmla="*/ 1 w 84"/>
                  <a:gd name="T15" fmla="*/ 0 h 183"/>
                  <a:gd name="T16" fmla="*/ 1 w 84"/>
                  <a:gd name="T17" fmla="*/ 0 h 183"/>
                  <a:gd name="T18" fmla="*/ 1 w 84"/>
                  <a:gd name="T19" fmla="*/ 0 h 183"/>
                  <a:gd name="T20" fmla="*/ 0 w 84"/>
                  <a:gd name="T21" fmla="*/ 0 h 183"/>
                  <a:gd name="T22" fmla="*/ 1 w 84"/>
                  <a:gd name="T23" fmla="*/ 0 h 183"/>
                  <a:gd name="T24" fmla="*/ 1 w 84"/>
                  <a:gd name="T25" fmla="*/ 0 h 183"/>
                  <a:gd name="T26" fmla="*/ 1 w 84"/>
                  <a:gd name="T27" fmla="*/ 0 h 183"/>
                  <a:gd name="T28" fmla="*/ 1 w 84"/>
                  <a:gd name="T29" fmla="*/ 0 h 183"/>
                  <a:gd name="T30" fmla="*/ 1 w 84"/>
                  <a:gd name="T31" fmla="*/ 0 h 183"/>
                  <a:gd name="T32" fmla="*/ 1 w 84"/>
                  <a:gd name="T33" fmla="*/ 0 h 183"/>
                  <a:gd name="T34" fmla="*/ 2 w 84"/>
                  <a:gd name="T35" fmla="*/ 0 h 183"/>
                  <a:gd name="T36" fmla="*/ 2 w 84"/>
                  <a:gd name="T37" fmla="*/ 0 h 183"/>
                  <a:gd name="T38" fmla="*/ 2 w 84"/>
                  <a:gd name="T39" fmla="*/ 0 h 183"/>
                  <a:gd name="T40" fmla="*/ 2 w 84"/>
                  <a:gd name="T41" fmla="*/ 0 h 183"/>
                  <a:gd name="T42" fmla="*/ 2 w 84"/>
                  <a:gd name="T43" fmla="*/ 0 h 183"/>
                  <a:gd name="T44" fmla="*/ 2 w 84"/>
                  <a:gd name="T45" fmla="*/ 0 h 183"/>
                  <a:gd name="T46" fmla="*/ 2 w 84"/>
                  <a:gd name="T47" fmla="*/ 0 h 1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4"/>
                  <a:gd name="T73" fmla="*/ 0 h 183"/>
                  <a:gd name="T74" fmla="*/ 84 w 84"/>
                  <a:gd name="T75" fmla="*/ 183 h 1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4" h="183">
                    <a:moveTo>
                      <a:pt x="74" y="165"/>
                    </a:moveTo>
                    <a:lnTo>
                      <a:pt x="84" y="168"/>
                    </a:lnTo>
                    <a:lnTo>
                      <a:pt x="77" y="151"/>
                    </a:lnTo>
                    <a:lnTo>
                      <a:pt x="68" y="131"/>
                    </a:lnTo>
                    <a:lnTo>
                      <a:pt x="60" y="109"/>
                    </a:lnTo>
                    <a:lnTo>
                      <a:pt x="51" y="86"/>
                    </a:lnTo>
                    <a:lnTo>
                      <a:pt x="41" y="63"/>
                    </a:lnTo>
                    <a:lnTo>
                      <a:pt x="32" y="41"/>
                    </a:lnTo>
                    <a:lnTo>
                      <a:pt x="21" y="19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9" y="26"/>
                    </a:lnTo>
                    <a:lnTo>
                      <a:pt x="19" y="48"/>
                    </a:lnTo>
                    <a:lnTo>
                      <a:pt x="29" y="70"/>
                    </a:lnTo>
                    <a:lnTo>
                      <a:pt x="39" y="93"/>
                    </a:lnTo>
                    <a:lnTo>
                      <a:pt x="48" y="116"/>
                    </a:lnTo>
                    <a:lnTo>
                      <a:pt x="56" y="138"/>
                    </a:lnTo>
                    <a:lnTo>
                      <a:pt x="65" y="158"/>
                    </a:lnTo>
                    <a:lnTo>
                      <a:pt x="72" y="174"/>
                    </a:lnTo>
                    <a:lnTo>
                      <a:pt x="82" y="176"/>
                    </a:lnTo>
                    <a:lnTo>
                      <a:pt x="72" y="174"/>
                    </a:lnTo>
                    <a:lnTo>
                      <a:pt x="76" y="183"/>
                    </a:lnTo>
                    <a:lnTo>
                      <a:pt x="82" y="176"/>
                    </a:lnTo>
                    <a:lnTo>
                      <a:pt x="74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0" name="Freeform 134"/>
              <p:cNvSpPr>
                <a:spLocks/>
              </p:cNvSpPr>
              <p:nvPr/>
            </p:nvSpPr>
            <p:spPr bwMode="auto">
              <a:xfrm>
                <a:off x="2734" y="1164"/>
                <a:ext cx="47" cy="27"/>
              </a:xfrm>
              <a:custGeom>
                <a:avLst/>
                <a:gdLst>
                  <a:gd name="T0" fmla="*/ 2 w 93"/>
                  <a:gd name="T1" fmla="*/ 0 h 82"/>
                  <a:gd name="T2" fmla="*/ 2 w 93"/>
                  <a:gd name="T3" fmla="*/ 0 h 82"/>
                  <a:gd name="T4" fmla="*/ 0 w 93"/>
                  <a:gd name="T5" fmla="*/ 0 h 82"/>
                  <a:gd name="T6" fmla="*/ 1 w 93"/>
                  <a:gd name="T7" fmla="*/ 0 h 82"/>
                  <a:gd name="T8" fmla="*/ 2 w 93"/>
                  <a:gd name="T9" fmla="*/ 0 h 82"/>
                  <a:gd name="T10" fmla="*/ 2 w 93"/>
                  <a:gd name="T11" fmla="*/ 0 h 82"/>
                  <a:gd name="T12" fmla="*/ 2 w 93"/>
                  <a:gd name="T13" fmla="*/ 0 h 82"/>
                  <a:gd name="T14" fmla="*/ 2 w 93"/>
                  <a:gd name="T15" fmla="*/ 0 h 82"/>
                  <a:gd name="T16" fmla="*/ 2 w 93"/>
                  <a:gd name="T17" fmla="*/ 0 h 82"/>
                  <a:gd name="T18" fmla="*/ 2 w 9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3"/>
                  <a:gd name="T31" fmla="*/ 0 h 82"/>
                  <a:gd name="T32" fmla="*/ 93 w 93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3" h="82">
                    <a:moveTo>
                      <a:pt x="78" y="9"/>
                    </a:moveTo>
                    <a:lnTo>
                      <a:pt x="80" y="0"/>
                    </a:lnTo>
                    <a:lnTo>
                      <a:pt x="0" y="71"/>
                    </a:lnTo>
                    <a:lnTo>
                      <a:pt x="8" y="82"/>
                    </a:lnTo>
                    <a:lnTo>
                      <a:pt x="88" y="11"/>
                    </a:lnTo>
                    <a:lnTo>
                      <a:pt x="90" y="2"/>
                    </a:lnTo>
                    <a:lnTo>
                      <a:pt x="88" y="11"/>
                    </a:lnTo>
                    <a:lnTo>
                      <a:pt x="93" y="8"/>
                    </a:lnTo>
                    <a:lnTo>
                      <a:pt x="90" y="2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1" name="Freeform 135"/>
              <p:cNvSpPr>
                <a:spLocks/>
              </p:cNvSpPr>
              <p:nvPr/>
            </p:nvSpPr>
            <p:spPr bwMode="auto">
              <a:xfrm>
                <a:off x="2992" y="859"/>
                <a:ext cx="237" cy="264"/>
              </a:xfrm>
              <a:custGeom>
                <a:avLst/>
                <a:gdLst>
                  <a:gd name="T0" fmla="*/ 3 w 474"/>
                  <a:gd name="T1" fmla="*/ 0 h 792"/>
                  <a:gd name="T2" fmla="*/ 3 w 474"/>
                  <a:gd name="T3" fmla="*/ 0 h 792"/>
                  <a:gd name="T4" fmla="*/ 3 w 474"/>
                  <a:gd name="T5" fmla="*/ 0 h 792"/>
                  <a:gd name="T6" fmla="*/ 2 w 474"/>
                  <a:gd name="T7" fmla="*/ 0 h 792"/>
                  <a:gd name="T8" fmla="*/ 2 w 474"/>
                  <a:gd name="T9" fmla="*/ 0 h 792"/>
                  <a:gd name="T10" fmla="*/ 2 w 474"/>
                  <a:gd name="T11" fmla="*/ 0 h 792"/>
                  <a:gd name="T12" fmla="*/ 1 w 474"/>
                  <a:gd name="T13" fmla="*/ 0 h 792"/>
                  <a:gd name="T14" fmla="*/ 1 w 474"/>
                  <a:gd name="T15" fmla="*/ 0 h 792"/>
                  <a:gd name="T16" fmla="*/ 1 w 474"/>
                  <a:gd name="T17" fmla="*/ 0 h 792"/>
                  <a:gd name="T18" fmla="*/ 1 w 474"/>
                  <a:gd name="T19" fmla="*/ 0 h 792"/>
                  <a:gd name="T20" fmla="*/ 1 w 474"/>
                  <a:gd name="T21" fmla="*/ 0 h 792"/>
                  <a:gd name="T22" fmla="*/ 1 w 474"/>
                  <a:gd name="T23" fmla="*/ 0 h 792"/>
                  <a:gd name="T24" fmla="*/ 1 w 474"/>
                  <a:gd name="T25" fmla="*/ 1 h 792"/>
                  <a:gd name="T26" fmla="*/ 1 w 474"/>
                  <a:gd name="T27" fmla="*/ 1 h 792"/>
                  <a:gd name="T28" fmla="*/ 1 w 474"/>
                  <a:gd name="T29" fmla="*/ 1 h 792"/>
                  <a:gd name="T30" fmla="*/ 1 w 474"/>
                  <a:gd name="T31" fmla="*/ 1 h 792"/>
                  <a:gd name="T32" fmla="*/ 1 w 474"/>
                  <a:gd name="T33" fmla="*/ 1 h 792"/>
                  <a:gd name="T34" fmla="*/ 1 w 474"/>
                  <a:gd name="T35" fmla="*/ 1 h 792"/>
                  <a:gd name="T36" fmla="*/ 1 w 474"/>
                  <a:gd name="T37" fmla="*/ 1 h 792"/>
                  <a:gd name="T38" fmla="*/ 1 w 474"/>
                  <a:gd name="T39" fmla="*/ 1 h 792"/>
                  <a:gd name="T40" fmla="*/ 2 w 474"/>
                  <a:gd name="T41" fmla="*/ 1 h 792"/>
                  <a:gd name="T42" fmla="*/ 2 w 474"/>
                  <a:gd name="T43" fmla="*/ 1 h 792"/>
                  <a:gd name="T44" fmla="*/ 2 w 474"/>
                  <a:gd name="T45" fmla="*/ 1 h 792"/>
                  <a:gd name="T46" fmla="*/ 2 w 474"/>
                  <a:gd name="T47" fmla="*/ 1 h 792"/>
                  <a:gd name="T48" fmla="*/ 3 w 474"/>
                  <a:gd name="T49" fmla="*/ 1 h 792"/>
                  <a:gd name="T50" fmla="*/ 4 w 474"/>
                  <a:gd name="T51" fmla="*/ 1 h 792"/>
                  <a:gd name="T52" fmla="*/ 4 w 474"/>
                  <a:gd name="T53" fmla="*/ 1 h 792"/>
                  <a:gd name="T54" fmla="*/ 4 w 474"/>
                  <a:gd name="T55" fmla="*/ 1 h 792"/>
                  <a:gd name="T56" fmla="*/ 5 w 474"/>
                  <a:gd name="T57" fmla="*/ 1 h 792"/>
                  <a:gd name="T58" fmla="*/ 5 w 474"/>
                  <a:gd name="T59" fmla="*/ 1 h 792"/>
                  <a:gd name="T60" fmla="*/ 5 w 474"/>
                  <a:gd name="T61" fmla="*/ 1 h 792"/>
                  <a:gd name="T62" fmla="*/ 5 w 474"/>
                  <a:gd name="T63" fmla="*/ 1 h 792"/>
                  <a:gd name="T64" fmla="*/ 5 w 474"/>
                  <a:gd name="T65" fmla="*/ 1 h 792"/>
                  <a:gd name="T66" fmla="*/ 6 w 474"/>
                  <a:gd name="T67" fmla="*/ 1 h 792"/>
                  <a:gd name="T68" fmla="*/ 7 w 474"/>
                  <a:gd name="T69" fmla="*/ 1 h 792"/>
                  <a:gd name="T70" fmla="*/ 7 w 474"/>
                  <a:gd name="T71" fmla="*/ 1 h 792"/>
                  <a:gd name="T72" fmla="*/ 7 w 474"/>
                  <a:gd name="T73" fmla="*/ 1 h 792"/>
                  <a:gd name="T74" fmla="*/ 7 w 474"/>
                  <a:gd name="T75" fmla="*/ 1 h 792"/>
                  <a:gd name="T76" fmla="*/ 7 w 474"/>
                  <a:gd name="T77" fmla="*/ 1 h 792"/>
                  <a:gd name="T78" fmla="*/ 7 w 474"/>
                  <a:gd name="T79" fmla="*/ 1 h 792"/>
                  <a:gd name="T80" fmla="*/ 7 w 474"/>
                  <a:gd name="T81" fmla="*/ 1 h 792"/>
                  <a:gd name="T82" fmla="*/ 7 w 474"/>
                  <a:gd name="T83" fmla="*/ 1 h 792"/>
                  <a:gd name="T84" fmla="*/ 7 w 474"/>
                  <a:gd name="T85" fmla="*/ 1 h 792"/>
                  <a:gd name="T86" fmla="*/ 7 w 474"/>
                  <a:gd name="T87" fmla="*/ 1 h 792"/>
                  <a:gd name="T88" fmla="*/ 7 w 474"/>
                  <a:gd name="T89" fmla="*/ 1 h 792"/>
                  <a:gd name="T90" fmla="*/ 8 w 474"/>
                  <a:gd name="T91" fmla="*/ 1 h 792"/>
                  <a:gd name="T92" fmla="*/ 8 w 474"/>
                  <a:gd name="T93" fmla="*/ 0 h 792"/>
                  <a:gd name="T94" fmla="*/ 8 w 474"/>
                  <a:gd name="T95" fmla="*/ 0 h 792"/>
                  <a:gd name="T96" fmla="*/ 8 w 474"/>
                  <a:gd name="T97" fmla="*/ 0 h 792"/>
                  <a:gd name="T98" fmla="*/ 7 w 474"/>
                  <a:gd name="T99" fmla="*/ 0 h 792"/>
                  <a:gd name="T100" fmla="*/ 6 w 474"/>
                  <a:gd name="T101" fmla="*/ 0 h 792"/>
                  <a:gd name="T102" fmla="*/ 5 w 474"/>
                  <a:gd name="T103" fmla="*/ 0 h 792"/>
                  <a:gd name="T104" fmla="*/ 5 w 474"/>
                  <a:gd name="T105" fmla="*/ 0 h 792"/>
                  <a:gd name="T106" fmla="*/ 4 w 474"/>
                  <a:gd name="T107" fmla="*/ 0 h 792"/>
                  <a:gd name="T108" fmla="*/ 4 w 474"/>
                  <a:gd name="T109" fmla="*/ 0 h 792"/>
                  <a:gd name="T110" fmla="*/ 4 w 474"/>
                  <a:gd name="T111" fmla="*/ 0 h 79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4"/>
                  <a:gd name="T169" fmla="*/ 0 h 792"/>
                  <a:gd name="T170" fmla="*/ 474 w 474"/>
                  <a:gd name="T171" fmla="*/ 792 h 79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4" h="792">
                    <a:moveTo>
                      <a:pt x="206" y="52"/>
                    </a:moveTo>
                    <a:lnTo>
                      <a:pt x="189" y="60"/>
                    </a:lnTo>
                    <a:lnTo>
                      <a:pt x="173" y="70"/>
                    </a:lnTo>
                    <a:lnTo>
                      <a:pt x="157" y="80"/>
                    </a:lnTo>
                    <a:lnTo>
                      <a:pt x="143" y="91"/>
                    </a:lnTo>
                    <a:lnTo>
                      <a:pt x="129" y="104"/>
                    </a:lnTo>
                    <a:lnTo>
                      <a:pt x="117" y="117"/>
                    </a:lnTo>
                    <a:lnTo>
                      <a:pt x="105" y="131"/>
                    </a:lnTo>
                    <a:lnTo>
                      <a:pt x="94" y="147"/>
                    </a:lnTo>
                    <a:lnTo>
                      <a:pt x="85" y="163"/>
                    </a:lnTo>
                    <a:lnTo>
                      <a:pt x="76" y="182"/>
                    </a:lnTo>
                    <a:lnTo>
                      <a:pt x="69" y="201"/>
                    </a:lnTo>
                    <a:lnTo>
                      <a:pt x="63" y="220"/>
                    </a:lnTo>
                    <a:lnTo>
                      <a:pt x="58" y="242"/>
                    </a:lnTo>
                    <a:lnTo>
                      <a:pt x="55" y="264"/>
                    </a:lnTo>
                    <a:lnTo>
                      <a:pt x="53" y="287"/>
                    </a:lnTo>
                    <a:lnTo>
                      <a:pt x="52" y="312"/>
                    </a:lnTo>
                    <a:lnTo>
                      <a:pt x="46" y="325"/>
                    </a:lnTo>
                    <a:lnTo>
                      <a:pt x="41" y="334"/>
                    </a:lnTo>
                    <a:lnTo>
                      <a:pt x="36" y="340"/>
                    </a:lnTo>
                    <a:lnTo>
                      <a:pt x="31" y="344"/>
                    </a:lnTo>
                    <a:lnTo>
                      <a:pt x="26" y="348"/>
                    </a:lnTo>
                    <a:lnTo>
                      <a:pt x="21" y="351"/>
                    </a:lnTo>
                    <a:lnTo>
                      <a:pt x="15" y="354"/>
                    </a:lnTo>
                    <a:lnTo>
                      <a:pt x="9" y="361"/>
                    </a:lnTo>
                    <a:lnTo>
                      <a:pt x="2" y="370"/>
                    </a:lnTo>
                    <a:lnTo>
                      <a:pt x="0" y="379"/>
                    </a:lnTo>
                    <a:lnTo>
                      <a:pt x="1" y="388"/>
                    </a:lnTo>
                    <a:lnTo>
                      <a:pt x="5" y="397"/>
                    </a:lnTo>
                    <a:lnTo>
                      <a:pt x="12" y="406"/>
                    </a:lnTo>
                    <a:lnTo>
                      <a:pt x="20" y="416"/>
                    </a:lnTo>
                    <a:lnTo>
                      <a:pt x="29" y="426"/>
                    </a:lnTo>
                    <a:lnTo>
                      <a:pt x="39" y="435"/>
                    </a:lnTo>
                    <a:lnTo>
                      <a:pt x="39" y="447"/>
                    </a:lnTo>
                    <a:lnTo>
                      <a:pt x="41" y="461"/>
                    </a:lnTo>
                    <a:lnTo>
                      <a:pt x="43" y="476"/>
                    </a:lnTo>
                    <a:lnTo>
                      <a:pt x="46" y="491"/>
                    </a:lnTo>
                    <a:lnTo>
                      <a:pt x="49" y="508"/>
                    </a:lnTo>
                    <a:lnTo>
                      <a:pt x="54" y="525"/>
                    </a:lnTo>
                    <a:lnTo>
                      <a:pt x="59" y="542"/>
                    </a:lnTo>
                    <a:lnTo>
                      <a:pt x="64" y="559"/>
                    </a:lnTo>
                    <a:lnTo>
                      <a:pt x="71" y="576"/>
                    </a:lnTo>
                    <a:lnTo>
                      <a:pt x="77" y="590"/>
                    </a:lnTo>
                    <a:lnTo>
                      <a:pt x="84" y="604"/>
                    </a:lnTo>
                    <a:lnTo>
                      <a:pt x="92" y="618"/>
                    </a:lnTo>
                    <a:lnTo>
                      <a:pt x="100" y="627"/>
                    </a:lnTo>
                    <a:lnTo>
                      <a:pt x="108" y="636"/>
                    </a:lnTo>
                    <a:lnTo>
                      <a:pt x="116" y="642"/>
                    </a:lnTo>
                    <a:lnTo>
                      <a:pt x="125" y="645"/>
                    </a:lnTo>
                    <a:lnTo>
                      <a:pt x="150" y="646"/>
                    </a:lnTo>
                    <a:lnTo>
                      <a:pt x="174" y="642"/>
                    </a:lnTo>
                    <a:lnTo>
                      <a:pt x="195" y="635"/>
                    </a:lnTo>
                    <a:lnTo>
                      <a:pt x="214" y="629"/>
                    </a:lnTo>
                    <a:lnTo>
                      <a:pt x="229" y="622"/>
                    </a:lnTo>
                    <a:lnTo>
                      <a:pt x="242" y="620"/>
                    </a:lnTo>
                    <a:lnTo>
                      <a:pt x="251" y="623"/>
                    </a:lnTo>
                    <a:lnTo>
                      <a:pt x="256" y="633"/>
                    </a:lnTo>
                    <a:lnTo>
                      <a:pt x="262" y="661"/>
                    </a:lnTo>
                    <a:lnTo>
                      <a:pt x="266" y="688"/>
                    </a:lnTo>
                    <a:lnTo>
                      <a:pt x="268" y="712"/>
                    </a:lnTo>
                    <a:lnTo>
                      <a:pt x="270" y="733"/>
                    </a:lnTo>
                    <a:lnTo>
                      <a:pt x="272" y="753"/>
                    </a:lnTo>
                    <a:lnTo>
                      <a:pt x="275" y="768"/>
                    </a:lnTo>
                    <a:lnTo>
                      <a:pt x="280" y="780"/>
                    </a:lnTo>
                    <a:lnTo>
                      <a:pt x="288" y="788"/>
                    </a:lnTo>
                    <a:lnTo>
                      <a:pt x="306" y="792"/>
                    </a:lnTo>
                    <a:lnTo>
                      <a:pt x="327" y="785"/>
                    </a:lnTo>
                    <a:lnTo>
                      <a:pt x="350" y="771"/>
                    </a:lnTo>
                    <a:lnTo>
                      <a:pt x="374" y="753"/>
                    </a:lnTo>
                    <a:lnTo>
                      <a:pt x="396" y="734"/>
                    </a:lnTo>
                    <a:lnTo>
                      <a:pt x="416" y="719"/>
                    </a:lnTo>
                    <a:lnTo>
                      <a:pt x="431" y="709"/>
                    </a:lnTo>
                    <a:lnTo>
                      <a:pt x="441" y="709"/>
                    </a:lnTo>
                    <a:lnTo>
                      <a:pt x="441" y="708"/>
                    </a:lnTo>
                    <a:lnTo>
                      <a:pt x="441" y="703"/>
                    </a:lnTo>
                    <a:lnTo>
                      <a:pt x="439" y="695"/>
                    </a:lnTo>
                    <a:lnTo>
                      <a:pt x="436" y="685"/>
                    </a:lnTo>
                    <a:lnTo>
                      <a:pt x="433" y="671"/>
                    </a:lnTo>
                    <a:lnTo>
                      <a:pt x="429" y="657"/>
                    </a:lnTo>
                    <a:lnTo>
                      <a:pt x="425" y="641"/>
                    </a:lnTo>
                    <a:lnTo>
                      <a:pt x="421" y="624"/>
                    </a:lnTo>
                    <a:lnTo>
                      <a:pt x="417" y="608"/>
                    </a:lnTo>
                    <a:lnTo>
                      <a:pt x="413" y="591"/>
                    </a:lnTo>
                    <a:lnTo>
                      <a:pt x="410" y="575"/>
                    </a:lnTo>
                    <a:lnTo>
                      <a:pt x="407" y="561"/>
                    </a:lnTo>
                    <a:lnTo>
                      <a:pt x="405" y="547"/>
                    </a:lnTo>
                    <a:lnTo>
                      <a:pt x="404" y="536"/>
                    </a:lnTo>
                    <a:lnTo>
                      <a:pt x="404" y="529"/>
                    </a:lnTo>
                    <a:lnTo>
                      <a:pt x="405" y="524"/>
                    </a:lnTo>
                    <a:lnTo>
                      <a:pt x="425" y="490"/>
                    </a:lnTo>
                    <a:lnTo>
                      <a:pt x="442" y="453"/>
                    </a:lnTo>
                    <a:lnTo>
                      <a:pt x="455" y="413"/>
                    </a:lnTo>
                    <a:lnTo>
                      <a:pt x="465" y="371"/>
                    </a:lnTo>
                    <a:lnTo>
                      <a:pt x="471" y="328"/>
                    </a:lnTo>
                    <a:lnTo>
                      <a:pt x="474" y="284"/>
                    </a:lnTo>
                    <a:lnTo>
                      <a:pt x="473" y="241"/>
                    </a:lnTo>
                    <a:lnTo>
                      <a:pt x="468" y="198"/>
                    </a:lnTo>
                    <a:lnTo>
                      <a:pt x="459" y="159"/>
                    </a:lnTo>
                    <a:lnTo>
                      <a:pt x="446" y="122"/>
                    </a:lnTo>
                    <a:lnTo>
                      <a:pt x="429" y="87"/>
                    </a:lnTo>
                    <a:lnTo>
                      <a:pt x="408" y="58"/>
                    </a:lnTo>
                    <a:lnTo>
                      <a:pt x="382" y="34"/>
                    </a:lnTo>
                    <a:lnTo>
                      <a:pt x="353" y="15"/>
                    </a:lnTo>
                    <a:lnTo>
                      <a:pt x="318" y="4"/>
                    </a:lnTo>
                    <a:lnTo>
                      <a:pt x="280" y="0"/>
                    </a:lnTo>
                    <a:lnTo>
                      <a:pt x="274" y="4"/>
                    </a:lnTo>
                    <a:lnTo>
                      <a:pt x="265" y="11"/>
                    </a:lnTo>
                    <a:lnTo>
                      <a:pt x="254" y="18"/>
                    </a:lnTo>
                    <a:lnTo>
                      <a:pt x="241" y="27"/>
                    </a:lnTo>
                    <a:lnTo>
                      <a:pt x="229" y="36"/>
                    </a:lnTo>
                    <a:lnTo>
                      <a:pt x="218" y="44"/>
                    </a:lnTo>
                    <a:lnTo>
                      <a:pt x="210" y="49"/>
                    </a:lnTo>
                    <a:lnTo>
                      <a:pt x="206" y="52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2" name="Freeform 136"/>
              <p:cNvSpPr>
                <a:spLocks/>
              </p:cNvSpPr>
              <p:nvPr/>
            </p:nvSpPr>
            <p:spPr bwMode="auto">
              <a:xfrm>
                <a:off x="3014" y="874"/>
                <a:ext cx="82" cy="90"/>
              </a:xfrm>
              <a:custGeom>
                <a:avLst/>
                <a:gdLst>
                  <a:gd name="T0" fmla="*/ 1 w 164"/>
                  <a:gd name="T1" fmla="*/ 0 h 270"/>
                  <a:gd name="T2" fmla="*/ 1 w 164"/>
                  <a:gd name="T3" fmla="*/ 0 h 270"/>
                  <a:gd name="T4" fmla="*/ 1 w 164"/>
                  <a:gd name="T5" fmla="*/ 0 h 270"/>
                  <a:gd name="T6" fmla="*/ 1 w 164"/>
                  <a:gd name="T7" fmla="*/ 0 h 270"/>
                  <a:gd name="T8" fmla="*/ 1 w 164"/>
                  <a:gd name="T9" fmla="*/ 0 h 270"/>
                  <a:gd name="T10" fmla="*/ 1 w 164"/>
                  <a:gd name="T11" fmla="*/ 0 h 270"/>
                  <a:gd name="T12" fmla="*/ 1 w 164"/>
                  <a:gd name="T13" fmla="*/ 0 h 270"/>
                  <a:gd name="T14" fmla="*/ 1 w 164"/>
                  <a:gd name="T15" fmla="*/ 0 h 270"/>
                  <a:gd name="T16" fmla="*/ 1 w 164"/>
                  <a:gd name="T17" fmla="*/ 0 h 270"/>
                  <a:gd name="T18" fmla="*/ 1 w 164"/>
                  <a:gd name="T19" fmla="*/ 0 h 270"/>
                  <a:gd name="T20" fmla="*/ 2 w 164"/>
                  <a:gd name="T21" fmla="*/ 0 h 270"/>
                  <a:gd name="T22" fmla="*/ 2 w 164"/>
                  <a:gd name="T23" fmla="*/ 0 h 270"/>
                  <a:gd name="T24" fmla="*/ 2 w 164"/>
                  <a:gd name="T25" fmla="*/ 0 h 270"/>
                  <a:gd name="T26" fmla="*/ 2 w 164"/>
                  <a:gd name="T27" fmla="*/ 0 h 270"/>
                  <a:gd name="T28" fmla="*/ 2 w 164"/>
                  <a:gd name="T29" fmla="*/ 0 h 270"/>
                  <a:gd name="T30" fmla="*/ 3 w 164"/>
                  <a:gd name="T31" fmla="*/ 0 h 270"/>
                  <a:gd name="T32" fmla="*/ 3 w 164"/>
                  <a:gd name="T33" fmla="*/ 0 h 270"/>
                  <a:gd name="T34" fmla="*/ 3 w 164"/>
                  <a:gd name="T35" fmla="*/ 0 h 270"/>
                  <a:gd name="T36" fmla="*/ 3 w 164"/>
                  <a:gd name="T37" fmla="*/ 0 h 270"/>
                  <a:gd name="T38" fmla="*/ 3 w 164"/>
                  <a:gd name="T39" fmla="*/ 0 h 270"/>
                  <a:gd name="T40" fmla="*/ 2 w 164"/>
                  <a:gd name="T41" fmla="*/ 0 h 270"/>
                  <a:gd name="T42" fmla="*/ 2 w 164"/>
                  <a:gd name="T43" fmla="*/ 0 h 270"/>
                  <a:gd name="T44" fmla="*/ 2 w 164"/>
                  <a:gd name="T45" fmla="*/ 0 h 270"/>
                  <a:gd name="T46" fmla="*/ 2 w 164"/>
                  <a:gd name="T47" fmla="*/ 0 h 270"/>
                  <a:gd name="T48" fmla="*/ 2 w 164"/>
                  <a:gd name="T49" fmla="*/ 0 h 270"/>
                  <a:gd name="T50" fmla="*/ 1 w 164"/>
                  <a:gd name="T51" fmla="*/ 0 h 270"/>
                  <a:gd name="T52" fmla="*/ 1 w 164"/>
                  <a:gd name="T53" fmla="*/ 0 h 270"/>
                  <a:gd name="T54" fmla="*/ 1 w 164"/>
                  <a:gd name="T55" fmla="*/ 0 h 270"/>
                  <a:gd name="T56" fmla="*/ 1 w 164"/>
                  <a:gd name="T57" fmla="*/ 0 h 270"/>
                  <a:gd name="T58" fmla="*/ 1 w 164"/>
                  <a:gd name="T59" fmla="*/ 0 h 270"/>
                  <a:gd name="T60" fmla="*/ 1 w 164"/>
                  <a:gd name="T61" fmla="*/ 0 h 270"/>
                  <a:gd name="T62" fmla="*/ 1 w 164"/>
                  <a:gd name="T63" fmla="*/ 0 h 270"/>
                  <a:gd name="T64" fmla="*/ 1 w 164"/>
                  <a:gd name="T65" fmla="*/ 0 h 270"/>
                  <a:gd name="T66" fmla="*/ 1 w 164"/>
                  <a:gd name="T67" fmla="*/ 0 h 270"/>
                  <a:gd name="T68" fmla="*/ 0 w 164"/>
                  <a:gd name="T69" fmla="*/ 0 h 270"/>
                  <a:gd name="T70" fmla="*/ 1 w 164"/>
                  <a:gd name="T71" fmla="*/ 0 h 270"/>
                  <a:gd name="T72" fmla="*/ 1 w 164"/>
                  <a:gd name="T73" fmla="*/ 0 h 270"/>
                  <a:gd name="T74" fmla="*/ 1 w 164"/>
                  <a:gd name="T75" fmla="*/ 0 h 270"/>
                  <a:gd name="T76" fmla="*/ 1 w 164"/>
                  <a:gd name="T77" fmla="*/ 0 h 270"/>
                  <a:gd name="T78" fmla="*/ 1 w 164"/>
                  <a:gd name="T79" fmla="*/ 0 h 2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"/>
                  <a:gd name="T121" fmla="*/ 0 h 270"/>
                  <a:gd name="T122" fmla="*/ 164 w 164"/>
                  <a:gd name="T123" fmla="*/ 270 h 2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" h="270">
                    <a:moveTo>
                      <a:pt x="13" y="270"/>
                    </a:moveTo>
                    <a:lnTo>
                      <a:pt x="14" y="266"/>
                    </a:lnTo>
                    <a:lnTo>
                      <a:pt x="15" y="241"/>
                    </a:lnTo>
                    <a:lnTo>
                      <a:pt x="17" y="219"/>
                    </a:lnTo>
                    <a:lnTo>
                      <a:pt x="20" y="197"/>
                    </a:lnTo>
                    <a:lnTo>
                      <a:pt x="25" y="176"/>
                    </a:lnTo>
                    <a:lnTo>
                      <a:pt x="31" y="157"/>
                    </a:lnTo>
                    <a:lnTo>
                      <a:pt x="37" y="139"/>
                    </a:lnTo>
                    <a:lnTo>
                      <a:pt x="46" y="121"/>
                    </a:lnTo>
                    <a:lnTo>
                      <a:pt x="55" y="105"/>
                    </a:lnTo>
                    <a:lnTo>
                      <a:pt x="65" y="91"/>
                    </a:lnTo>
                    <a:lnTo>
                      <a:pt x="77" y="77"/>
                    </a:lnTo>
                    <a:lnTo>
                      <a:pt x="89" y="63"/>
                    </a:lnTo>
                    <a:lnTo>
                      <a:pt x="102" y="50"/>
                    </a:lnTo>
                    <a:lnTo>
                      <a:pt x="116" y="40"/>
                    </a:lnTo>
                    <a:lnTo>
                      <a:pt x="132" y="31"/>
                    </a:lnTo>
                    <a:lnTo>
                      <a:pt x="147" y="21"/>
                    </a:lnTo>
                    <a:lnTo>
                      <a:pt x="164" y="13"/>
                    </a:lnTo>
                    <a:lnTo>
                      <a:pt x="158" y="0"/>
                    </a:lnTo>
                    <a:lnTo>
                      <a:pt x="141" y="7"/>
                    </a:lnTo>
                    <a:lnTo>
                      <a:pt x="124" y="17"/>
                    </a:lnTo>
                    <a:lnTo>
                      <a:pt x="108" y="27"/>
                    </a:lnTo>
                    <a:lnTo>
                      <a:pt x="94" y="39"/>
                    </a:lnTo>
                    <a:lnTo>
                      <a:pt x="79" y="52"/>
                    </a:lnTo>
                    <a:lnTo>
                      <a:pt x="67" y="66"/>
                    </a:lnTo>
                    <a:lnTo>
                      <a:pt x="55" y="80"/>
                    </a:lnTo>
                    <a:lnTo>
                      <a:pt x="43" y="96"/>
                    </a:lnTo>
                    <a:lnTo>
                      <a:pt x="34" y="114"/>
                    </a:lnTo>
                    <a:lnTo>
                      <a:pt x="25" y="133"/>
                    </a:lnTo>
                    <a:lnTo>
                      <a:pt x="17" y="152"/>
                    </a:lnTo>
                    <a:lnTo>
                      <a:pt x="11" y="172"/>
                    </a:lnTo>
                    <a:lnTo>
                      <a:pt x="6" y="195"/>
                    </a:lnTo>
                    <a:lnTo>
                      <a:pt x="3" y="217"/>
                    </a:lnTo>
                    <a:lnTo>
                      <a:pt x="1" y="241"/>
                    </a:lnTo>
                    <a:lnTo>
                      <a:pt x="0" y="266"/>
                    </a:lnTo>
                    <a:lnTo>
                      <a:pt x="1" y="263"/>
                    </a:lnTo>
                    <a:lnTo>
                      <a:pt x="13" y="270"/>
                    </a:lnTo>
                    <a:lnTo>
                      <a:pt x="14" y="268"/>
                    </a:lnTo>
                    <a:lnTo>
                      <a:pt x="14" y="266"/>
                    </a:lnTo>
                    <a:lnTo>
                      <a:pt x="13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3" name="Freeform 137"/>
              <p:cNvSpPr>
                <a:spLocks/>
              </p:cNvSpPr>
              <p:nvPr/>
            </p:nvSpPr>
            <p:spPr bwMode="auto">
              <a:xfrm>
                <a:off x="2994" y="962"/>
                <a:ext cx="27" cy="19"/>
              </a:xfrm>
              <a:custGeom>
                <a:avLst/>
                <a:gdLst>
                  <a:gd name="T0" fmla="*/ 1 w 54"/>
                  <a:gd name="T1" fmla="*/ 0 h 57"/>
                  <a:gd name="T2" fmla="*/ 1 w 54"/>
                  <a:gd name="T3" fmla="*/ 0 h 57"/>
                  <a:gd name="T4" fmla="*/ 1 w 54"/>
                  <a:gd name="T5" fmla="*/ 0 h 57"/>
                  <a:gd name="T6" fmla="*/ 1 w 54"/>
                  <a:gd name="T7" fmla="*/ 0 h 57"/>
                  <a:gd name="T8" fmla="*/ 1 w 54"/>
                  <a:gd name="T9" fmla="*/ 0 h 57"/>
                  <a:gd name="T10" fmla="*/ 1 w 54"/>
                  <a:gd name="T11" fmla="*/ 0 h 57"/>
                  <a:gd name="T12" fmla="*/ 1 w 54"/>
                  <a:gd name="T13" fmla="*/ 0 h 57"/>
                  <a:gd name="T14" fmla="*/ 1 w 54"/>
                  <a:gd name="T15" fmla="*/ 0 h 57"/>
                  <a:gd name="T16" fmla="*/ 1 w 54"/>
                  <a:gd name="T17" fmla="*/ 0 h 57"/>
                  <a:gd name="T18" fmla="*/ 1 w 54"/>
                  <a:gd name="T19" fmla="*/ 0 h 57"/>
                  <a:gd name="T20" fmla="*/ 1 w 54"/>
                  <a:gd name="T21" fmla="*/ 0 h 57"/>
                  <a:gd name="T22" fmla="*/ 1 w 54"/>
                  <a:gd name="T23" fmla="*/ 0 h 57"/>
                  <a:gd name="T24" fmla="*/ 1 w 54"/>
                  <a:gd name="T25" fmla="*/ 0 h 57"/>
                  <a:gd name="T26" fmla="*/ 1 w 54"/>
                  <a:gd name="T27" fmla="*/ 0 h 57"/>
                  <a:gd name="T28" fmla="*/ 1 w 54"/>
                  <a:gd name="T29" fmla="*/ 0 h 57"/>
                  <a:gd name="T30" fmla="*/ 1 w 54"/>
                  <a:gd name="T31" fmla="*/ 0 h 57"/>
                  <a:gd name="T32" fmla="*/ 1 w 54"/>
                  <a:gd name="T33" fmla="*/ 0 h 57"/>
                  <a:gd name="T34" fmla="*/ 1 w 54"/>
                  <a:gd name="T35" fmla="*/ 0 h 57"/>
                  <a:gd name="T36" fmla="*/ 0 w 54"/>
                  <a:gd name="T37" fmla="*/ 0 h 57"/>
                  <a:gd name="T38" fmla="*/ 0 w 54"/>
                  <a:gd name="T39" fmla="*/ 0 h 57"/>
                  <a:gd name="T40" fmla="*/ 1 w 54"/>
                  <a:gd name="T41" fmla="*/ 0 h 57"/>
                  <a:gd name="T42" fmla="*/ 1 w 54"/>
                  <a:gd name="T43" fmla="*/ 0 h 57"/>
                  <a:gd name="T44" fmla="*/ 1 w 54"/>
                  <a:gd name="T45" fmla="*/ 0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57"/>
                  <a:gd name="T71" fmla="*/ 54 w 54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57">
                    <a:moveTo>
                      <a:pt x="10" y="57"/>
                    </a:moveTo>
                    <a:lnTo>
                      <a:pt x="10" y="57"/>
                    </a:lnTo>
                    <a:lnTo>
                      <a:pt x="15" y="52"/>
                    </a:lnTo>
                    <a:lnTo>
                      <a:pt x="20" y="48"/>
                    </a:lnTo>
                    <a:lnTo>
                      <a:pt x="26" y="45"/>
                    </a:lnTo>
                    <a:lnTo>
                      <a:pt x="31" y="42"/>
                    </a:lnTo>
                    <a:lnTo>
                      <a:pt x="37" y="36"/>
                    </a:lnTo>
                    <a:lnTo>
                      <a:pt x="43" y="30"/>
                    </a:lnTo>
                    <a:lnTo>
                      <a:pt x="48" y="19"/>
                    </a:lnTo>
                    <a:lnTo>
                      <a:pt x="54" y="7"/>
                    </a:lnTo>
                    <a:lnTo>
                      <a:pt x="42" y="0"/>
                    </a:lnTo>
                    <a:lnTo>
                      <a:pt x="36" y="12"/>
                    </a:lnTo>
                    <a:lnTo>
                      <a:pt x="31" y="21"/>
                    </a:lnTo>
                    <a:lnTo>
                      <a:pt x="27" y="25"/>
                    </a:lnTo>
                    <a:lnTo>
                      <a:pt x="23" y="29"/>
                    </a:lnTo>
                    <a:lnTo>
                      <a:pt x="18" y="32"/>
                    </a:lnTo>
                    <a:lnTo>
                      <a:pt x="14" y="35"/>
                    </a:lnTo>
                    <a:lnTo>
                      <a:pt x="7" y="39"/>
                    </a:lnTo>
                    <a:lnTo>
                      <a:pt x="0" y="46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4" name="Freeform 138"/>
              <p:cNvSpPr>
                <a:spLocks/>
              </p:cNvSpPr>
              <p:nvPr/>
            </p:nvSpPr>
            <p:spPr bwMode="auto">
              <a:xfrm>
                <a:off x="2988" y="977"/>
                <a:ext cx="27" cy="29"/>
              </a:xfrm>
              <a:custGeom>
                <a:avLst/>
                <a:gdLst>
                  <a:gd name="T0" fmla="*/ 1 w 53"/>
                  <a:gd name="T1" fmla="*/ 0 h 86"/>
                  <a:gd name="T2" fmla="*/ 1 w 53"/>
                  <a:gd name="T3" fmla="*/ 0 h 86"/>
                  <a:gd name="T4" fmla="*/ 1 w 53"/>
                  <a:gd name="T5" fmla="*/ 0 h 86"/>
                  <a:gd name="T6" fmla="*/ 1 w 53"/>
                  <a:gd name="T7" fmla="*/ 0 h 86"/>
                  <a:gd name="T8" fmla="*/ 1 w 53"/>
                  <a:gd name="T9" fmla="*/ 0 h 86"/>
                  <a:gd name="T10" fmla="*/ 1 w 53"/>
                  <a:gd name="T11" fmla="*/ 0 h 86"/>
                  <a:gd name="T12" fmla="*/ 1 w 53"/>
                  <a:gd name="T13" fmla="*/ 0 h 86"/>
                  <a:gd name="T14" fmla="*/ 1 w 53"/>
                  <a:gd name="T15" fmla="*/ 0 h 86"/>
                  <a:gd name="T16" fmla="*/ 1 w 53"/>
                  <a:gd name="T17" fmla="*/ 0 h 86"/>
                  <a:gd name="T18" fmla="*/ 1 w 53"/>
                  <a:gd name="T19" fmla="*/ 0 h 86"/>
                  <a:gd name="T20" fmla="*/ 1 w 53"/>
                  <a:gd name="T21" fmla="*/ 0 h 86"/>
                  <a:gd name="T22" fmla="*/ 1 w 53"/>
                  <a:gd name="T23" fmla="*/ 0 h 86"/>
                  <a:gd name="T24" fmla="*/ 0 w 53"/>
                  <a:gd name="T25" fmla="*/ 0 h 86"/>
                  <a:gd name="T26" fmla="*/ 1 w 53"/>
                  <a:gd name="T27" fmla="*/ 0 h 86"/>
                  <a:gd name="T28" fmla="*/ 1 w 53"/>
                  <a:gd name="T29" fmla="*/ 0 h 86"/>
                  <a:gd name="T30" fmla="*/ 1 w 53"/>
                  <a:gd name="T31" fmla="*/ 0 h 86"/>
                  <a:gd name="T32" fmla="*/ 1 w 53"/>
                  <a:gd name="T33" fmla="*/ 0 h 86"/>
                  <a:gd name="T34" fmla="*/ 1 w 53"/>
                  <a:gd name="T35" fmla="*/ 0 h 86"/>
                  <a:gd name="T36" fmla="*/ 1 w 53"/>
                  <a:gd name="T37" fmla="*/ 0 h 86"/>
                  <a:gd name="T38" fmla="*/ 1 w 53"/>
                  <a:gd name="T39" fmla="*/ 0 h 86"/>
                  <a:gd name="T40" fmla="*/ 1 w 53"/>
                  <a:gd name="T41" fmla="*/ 0 h 86"/>
                  <a:gd name="T42" fmla="*/ 1 w 53"/>
                  <a:gd name="T43" fmla="*/ 0 h 86"/>
                  <a:gd name="T44" fmla="*/ 1 w 53"/>
                  <a:gd name="T45" fmla="*/ 0 h 86"/>
                  <a:gd name="T46" fmla="*/ 1 w 53"/>
                  <a:gd name="T47" fmla="*/ 0 h 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"/>
                  <a:gd name="T73" fmla="*/ 0 h 86"/>
                  <a:gd name="T74" fmla="*/ 53 w 53"/>
                  <a:gd name="T75" fmla="*/ 86 h 8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" h="86">
                    <a:moveTo>
                      <a:pt x="53" y="80"/>
                    </a:moveTo>
                    <a:lnTo>
                      <a:pt x="51" y="75"/>
                    </a:lnTo>
                    <a:lnTo>
                      <a:pt x="41" y="65"/>
                    </a:lnTo>
                    <a:lnTo>
                      <a:pt x="32" y="55"/>
                    </a:lnTo>
                    <a:lnTo>
                      <a:pt x="24" y="45"/>
                    </a:lnTo>
                    <a:lnTo>
                      <a:pt x="18" y="38"/>
                    </a:lnTo>
                    <a:lnTo>
                      <a:pt x="15" y="31"/>
                    </a:lnTo>
                    <a:lnTo>
                      <a:pt x="14" y="24"/>
                    </a:lnTo>
                    <a:lnTo>
                      <a:pt x="15" y="18"/>
                    </a:lnTo>
                    <a:lnTo>
                      <a:pt x="21" y="11"/>
                    </a:lnTo>
                    <a:lnTo>
                      <a:pt x="11" y="0"/>
                    </a:lnTo>
                    <a:lnTo>
                      <a:pt x="3" y="11"/>
                    </a:lnTo>
                    <a:lnTo>
                      <a:pt x="0" y="24"/>
                    </a:lnTo>
                    <a:lnTo>
                      <a:pt x="1" y="35"/>
                    </a:lnTo>
                    <a:lnTo>
                      <a:pt x="6" y="46"/>
                    </a:lnTo>
                    <a:lnTo>
                      <a:pt x="14" y="56"/>
                    </a:lnTo>
                    <a:lnTo>
                      <a:pt x="22" y="66"/>
                    </a:lnTo>
                    <a:lnTo>
                      <a:pt x="31" y="76"/>
                    </a:lnTo>
                    <a:lnTo>
                      <a:pt x="41" y="86"/>
                    </a:lnTo>
                    <a:lnTo>
                      <a:pt x="39" y="80"/>
                    </a:lnTo>
                    <a:lnTo>
                      <a:pt x="53" y="80"/>
                    </a:lnTo>
                    <a:lnTo>
                      <a:pt x="53" y="77"/>
                    </a:lnTo>
                    <a:lnTo>
                      <a:pt x="51" y="75"/>
                    </a:lnTo>
                    <a:lnTo>
                      <a:pt x="53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5" name="Freeform 139"/>
              <p:cNvSpPr>
                <a:spLocks/>
              </p:cNvSpPr>
              <p:nvPr/>
            </p:nvSpPr>
            <p:spPr bwMode="auto">
              <a:xfrm>
                <a:off x="3008" y="1004"/>
                <a:ext cx="47" cy="72"/>
              </a:xfrm>
              <a:custGeom>
                <a:avLst/>
                <a:gdLst>
                  <a:gd name="T0" fmla="*/ 2 w 94"/>
                  <a:gd name="T1" fmla="*/ 0 h 218"/>
                  <a:gd name="T2" fmla="*/ 2 w 94"/>
                  <a:gd name="T3" fmla="*/ 0 h 218"/>
                  <a:gd name="T4" fmla="*/ 2 w 94"/>
                  <a:gd name="T5" fmla="*/ 0 h 218"/>
                  <a:gd name="T6" fmla="*/ 2 w 94"/>
                  <a:gd name="T7" fmla="*/ 0 h 218"/>
                  <a:gd name="T8" fmla="*/ 2 w 94"/>
                  <a:gd name="T9" fmla="*/ 0 h 218"/>
                  <a:gd name="T10" fmla="*/ 2 w 94"/>
                  <a:gd name="T11" fmla="*/ 0 h 218"/>
                  <a:gd name="T12" fmla="*/ 1 w 94"/>
                  <a:gd name="T13" fmla="*/ 0 h 218"/>
                  <a:gd name="T14" fmla="*/ 1 w 94"/>
                  <a:gd name="T15" fmla="*/ 0 h 218"/>
                  <a:gd name="T16" fmla="*/ 1 w 94"/>
                  <a:gd name="T17" fmla="*/ 0 h 218"/>
                  <a:gd name="T18" fmla="*/ 1 w 94"/>
                  <a:gd name="T19" fmla="*/ 0 h 218"/>
                  <a:gd name="T20" fmla="*/ 1 w 94"/>
                  <a:gd name="T21" fmla="*/ 0 h 218"/>
                  <a:gd name="T22" fmla="*/ 1 w 94"/>
                  <a:gd name="T23" fmla="*/ 0 h 218"/>
                  <a:gd name="T24" fmla="*/ 1 w 94"/>
                  <a:gd name="T25" fmla="*/ 0 h 218"/>
                  <a:gd name="T26" fmla="*/ 1 w 94"/>
                  <a:gd name="T27" fmla="*/ 0 h 218"/>
                  <a:gd name="T28" fmla="*/ 1 w 94"/>
                  <a:gd name="T29" fmla="*/ 0 h 218"/>
                  <a:gd name="T30" fmla="*/ 1 w 94"/>
                  <a:gd name="T31" fmla="*/ 0 h 218"/>
                  <a:gd name="T32" fmla="*/ 1 w 94"/>
                  <a:gd name="T33" fmla="*/ 0 h 218"/>
                  <a:gd name="T34" fmla="*/ 1 w 94"/>
                  <a:gd name="T35" fmla="*/ 0 h 218"/>
                  <a:gd name="T36" fmla="*/ 0 w 94"/>
                  <a:gd name="T37" fmla="*/ 0 h 218"/>
                  <a:gd name="T38" fmla="*/ 0 w 94"/>
                  <a:gd name="T39" fmla="*/ 0 h 218"/>
                  <a:gd name="T40" fmla="*/ 1 w 94"/>
                  <a:gd name="T41" fmla="*/ 0 h 218"/>
                  <a:gd name="T42" fmla="*/ 1 w 94"/>
                  <a:gd name="T43" fmla="*/ 0 h 218"/>
                  <a:gd name="T44" fmla="*/ 1 w 94"/>
                  <a:gd name="T45" fmla="*/ 0 h 218"/>
                  <a:gd name="T46" fmla="*/ 1 w 94"/>
                  <a:gd name="T47" fmla="*/ 0 h 218"/>
                  <a:gd name="T48" fmla="*/ 1 w 94"/>
                  <a:gd name="T49" fmla="*/ 0 h 218"/>
                  <a:gd name="T50" fmla="*/ 1 w 94"/>
                  <a:gd name="T51" fmla="*/ 0 h 218"/>
                  <a:gd name="T52" fmla="*/ 1 w 94"/>
                  <a:gd name="T53" fmla="*/ 0 h 218"/>
                  <a:gd name="T54" fmla="*/ 1 w 94"/>
                  <a:gd name="T55" fmla="*/ 0 h 218"/>
                  <a:gd name="T56" fmla="*/ 1 w 94"/>
                  <a:gd name="T57" fmla="*/ 0 h 218"/>
                  <a:gd name="T58" fmla="*/ 1 w 94"/>
                  <a:gd name="T59" fmla="*/ 0 h 218"/>
                  <a:gd name="T60" fmla="*/ 1 w 94"/>
                  <a:gd name="T61" fmla="*/ 0 h 218"/>
                  <a:gd name="T62" fmla="*/ 1 w 94"/>
                  <a:gd name="T63" fmla="*/ 0 h 218"/>
                  <a:gd name="T64" fmla="*/ 2 w 94"/>
                  <a:gd name="T65" fmla="*/ 0 h 218"/>
                  <a:gd name="T66" fmla="*/ 2 w 94"/>
                  <a:gd name="T67" fmla="*/ 0 h 218"/>
                  <a:gd name="T68" fmla="*/ 2 w 94"/>
                  <a:gd name="T69" fmla="*/ 0 h 218"/>
                  <a:gd name="T70" fmla="*/ 2 w 94"/>
                  <a:gd name="T71" fmla="*/ 0 h 218"/>
                  <a:gd name="T72" fmla="*/ 2 w 94"/>
                  <a:gd name="T73" fmla="*/ 0 h 2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4"/>
                  <a:gd name="T112" fmla="*/ 0 h 218"/>
                  <a:gd name="T113" fmla="*/ 94 w 94"/>
                  <a:gd name="T114" fmla="*/ 218 h 2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4" h="218">
                    <a:moveTo>
                      <a:pt x="94" y="202"/>
                    </a:moveTo>
                    <a:lnTo>
                      <a:pt x="94" y="202"/>
                    </a:lnTo>
                    <a:lnTo>
                      <a:pt x="87" y="200"/>
                    </a:lnTo>
                    <a:lnTo>
                      <a:pt x="80" y="196"/>
                    </a:lnTo>
                    <a:lnTo>
                      <a:pt x="73" y="187"/>
                    </a:lnTo>
                    <a:lnTo>
                      <a:pt x="66" y="178"/>
                    </a:lnTo>
                    <a:lnTo>
                      <a:pt x="58" y="165"/>
                    </a:lnTo>
                    <a:lnTo>
                      <a:pt x="51" y="152"/>
                    </a:lnTo>
                    <a:lnTo>
                      <a:pt x="45" y="138"/>
                    </a:lnTo>
                    <a:lnTo>
                      <a:pt x="39" y="121"/>
                    </a:lnTo>
                    <a:lnTo>
                      <a:pt x="34" y="105"/>
                    </a:lnTo>
                    <a:lnTo>
                      <a:pt x="29" y="88"/>
                    </a:lnTo>
                    <a:lnTo>
                      <a:pt x="24" y="71"/>
                    </a:lnTo>
                    <a:lnTo>
                      <a:pt x="21" y="55"/>
                    </a:lnTo>
                    <a:lnTo>
                      <a:pt x="18" y="40"/>
                    </a:lnTo>
                    <a:lnTo>
                      <a:pt x="16" y="25"/>
                    </a:lnTo>
                    <a:lnTo>
                      <a:pt x="14" y="11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" y="27"/>
                    </a:lnTo>
                    <a:lnTo>
                      <a:pt x="4" y="42"/>
                    </a:lnTo>
                    <a:lnTo>
                      <a:pt x="7" y="57"/>
                    </a:lnTo>
                    <a:lnTo>
                      <a:pt x="10" y="75"/>
                    </a:lnTo>
                    <a:lnTo>
                      <a:pt x="15" y="93"/>
                    </a:lnTo>
                    <a:lnTo>
                      <a:pt x="20" y="109"/>
                    </a:lnTo>
                    <a:lnTo>
                      <a:pt x="25" y="128"/>
                    </a:lnTo>
                    <a:lnTo>
                      <a:pt x="33" y="144"/>
                    </a:lnTo>
                    <a:lnTo>
                      <a:pt x="39" y="158"/>
                    </a:lnTo>
                    <a:lnTo>
                      <a:pt x="46" y="174"/>
                    </a:lnTo>
                    <a:lnTo>
                      <a:pt x="54" y="187"/>
                    </a:lnTo>
                    <a:lnTo>
                      <a:pt x="63" y="198"/>
                    </a:lnTo>
                    <a:lnTo>
                      <a:pt x="72" y="207"/>
                    </a:lnTo>
                    <a:lnTo>
                      <a:pt x="81" y="213"/>
                    </a:lnTo>
                    <a:lnTo>
                      <a:pt x="92" y="218"/>
                    </a:lnTo>
                    <a:lnTo>
                      <a:pt x="94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6" name="Freeform 140"/>
              <p:cNvSpPr>
                <a:spLocks/>
              </p:cNvSpPr>
              <p:nvPr/>
            </p:nvSpPr>
            <p:spPr bwMode="auto">
              <a:xfrm>
                <a:off x="3054" y="1063"/>
                <a:ext cx="70" cy="14"/>
              </a:xfrm>
              <a:custGeom>
                <a:avLst/>
                <a:gdLst>
                  <a:gd name="T0" fmla="*/ 3 w 139"/>
                  <a:gd name="T1" fmla="*/ 0 h 42"/>
                  <a:gd name="T2" fmla="*/ 3 w 139"/>
                  <a:gd name="T3" fmla="*/ 0 h 42"/>
                  <a:gd name="T4" fmla="*/ 3 w 139"/>
                  <a:gd name="T5" fmla="*/ 0 h 42"/>
                  <a:gd name="T6" fmla="*/ 2 w 139"/>
                  <a:gd name="T7" fmla="*/ 0 h 42"/>
                  <a:gd name="T8" fmla="*/ 2 w 139"/>
                  <a:gd name="T9" fmla="*/ 0 h 42"/>
                  <a:gd name="T10" fmla="*/ 2 w 139"/>
                  <a:gd name="T11" fmla="*/ 0 h 42"/>
                  <a:gd name="T12" fmla="*/ 2 w 139"/>
                  <a:gd name="T13" fmla="*/ 0 h 42"/>
                  <a:gd name="T14" fmla="*/ 1 w 139"/>
                  <a:gd name="T15" fmla="*/ 0 h 42"/>
                  <a:gd name="T16" fmla="*/ 1 w 139"/>
                  <a:gd name="T17" fmla="*/ 0 h 42"/>
                  <a:gd name="T18" fmla="*/ 1 w 139"/>
                  <a:gd name="T19" fmla="*/ 0 h 42"/>
                  <a:gd name="T20" fmla="*/ 0 w 139"/>
                  <a:gd name="T21" fmla="*/ 0 h 42"/>
                  <a:gd name="T22" fmla="*/ 1 w 139"/>
                  <a:gd name="T23" fmla="*/ 0 h 42"/>
                  <a:gd name="T24" fmla="*/ 1 w 139"/>
                  <a:gd name="T25" fmla="*/ 0 h 42"/>
                  <a:gd name="T26" fmla="*/ 2 w 139"/>
                  <a:gd name="T27" fmla="*/ 0 h 42"/>
                  <a:gd name="T28" fmla="*/ 2 w 139"/>
                  <a:gd name="T29" fmla="*/ 0 h 42"/>
                  <a:gd name="T30" fmla="*/ 2 w 139"/>
                  <a:gd name="T31" fmla="*/ 0 h 42"/>
                  <a:gd name="T32" fmla="*/ 2 w 139"/>
                  <a:gd name="T33" fmla="*/ 0 h 42"/>
                  <a:gd name="T34" fmla="*/ 2 w 139"/>
                  <a:gd name="T35" fmla="*/ 0 h 42"/>
                  <a:gd name="T36" fmla="*/ 2 w 139"/>
                  <a:gd name="T37" fmla="*/ 0 h 42"/>
                  <a:gd name="T38" fmla="*/ 2 w 139"/>
                  <a:gd name="T39" fmla="*/ 0 h 42"/>
                  <a:gd name="T40" fmla="*/ 3 w 139"/>
                  <a:gd name="T41" fmla="*/ 0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9"/>
                  <a:gd name="T64" fmla="*/ 0 h 42"/>
                  <a:gd name="T65" fmla="*/ 139 w 139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9" h="42">
                    <a:moveTo>
                      <a:pt x="139" y="19"/>
                    </a:moveTo>
                    <a:lnTo>
                      <a:pt x="139" y="19"/>
                    </a:lnTo>
                    <a:lnTo>
                      <a:pt x="132" y="6"/>
                    </a:lnTo>
                    <a:lnTo>
                      <a:pt x="118" y="0"/>
                    </a:lnTo>
                    <a:lnTo>
                      <a:pt x="103" y="2"/>
                    </a:lnTo>
                    <a:lnTo>
                      <a:pt x="88" y="9"/>
                    </a:lnTo>
                    <a:lnTo>
                      <a:pt x="69" y="15"/>
                    </a:lnTo>
                    <a:lnTo>
                      <a:pt x="48" y="22"/>
                    </a:lnTo>
                    <a:lnTo>
                      <a:pt x="26" y="26"/>
                    </a:lnTo>
                    <a:lnTo>
                      <a:pt x="2" y="25"/>
                    </a:lnTo>
                    <a:lnTo>
                      <a:pt x="0" y="41"/>
                    </a:lnTo>
                    <a:lnTo>
                      <a:pt x="26" y="42"/>
                    </a:lnTo>
                    <a:lnTo>
                      <a:pt x="52" y="37"/>
                    </a:lnTo>
                    <a:lnTo>
                      <a:pt x="73" y="31"/>
                    </a:lnTo>
                    <a:lnTo>
                      <a:pt x="92" y="24"/>
                    </a:lnTo>
                    <a:lnTo>
                      <a:pt x="107" y="18"/>
                    </a:lnTo>
                    <a:lnTo>
                      <a:pt x="118" y="15"/>
                    </a:lnTo>
                    <a:lnTo>
                      <a:pt x="122" y="17"/>
                    </a:lnTo>
                    <a:lnTo>
                      <a:pt x="125" y="23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7" name="Freeform 141"/>
              <p:cNvSpPr>
                <a:spLocks/>
              </p:cNvSpPr>
              <p:nvPr/>
            </p:nvSpPr>
            <p:spPr bwMode="auto">
              <a:xfrm>
                <a:off x="3116" y="1069"/>
                <a:ext cx="22" cy="54"/>
              </a:xfrm>
              <a:custGeom>
                <a:avLst/>
                <a:gdLst>
                  <a:gd name="T0" fmla="*/ 1 w 43"/>
                  <a:gd name="T1" fmla="*/ 0 h 163"/>
                  <a:gd name="T2" fmla="*/ 1 w 43"/>
                  <a:gd name="T3" fmla="*/ 0 h 163"/>
                  <a:gd name="T4" fmla="*/ 1 w 43"/>
                  <a:gd name="T5" fmla="*/ 0 h 163"/>
                  <a:gd name="T6" fmla="*/ 1 w 43"/>
                  <a:gd name="T7" fmla="*/ 0 h 163"/>
                  <a:gd name="T8" fmla="*/ 1 w 43"/>
                  <a:gd name="T9" fmla="*/ 0 h 163"/>
                  <a:gd name="T10" fmla="*/ 1 w 43"/>
                  <a:gd name="T11" fmla="*/ 0 h 163"/>
                  <a:gd name="T12" fmla="*/ 1 w 43"/>
                  <a:gd name="T13" fmla="*/ 0 h 163"/>
                  <a:gd name="T14" fmla="*/ 1 w 43"/>
                  <a:gd name="T15" fmla="*/ 0 h 163"/>
                  <a:gd name="T16" fmla="*/ 1 w 43"/>
                  <a:gd name="T17" fmla="*/ 0 h 163"/>
                  <a:gd name="T18" fmla="*/ 1 w 43"/>
                  <a:gd name="T19" fmla="*/ 0 h 163"/>
                  <a:gd name="T20" fmla="*/ 0 w 43"/>
                  <a:gd name="T21" fmla="*/ 0 h 163"/>
                  <a:gd name="T22" fmla="*/ 1 w 43"/>
                  <a:gd name="T23" fmla="*/ 0 h 163"/>
                  <a:gd name="T24" fmla="*/ 1 w 43"/>
                  <a:gd name="T25" fmla="*/ 0 h 163"/>
                  <a:gd name="T26" fmla="*/ 1 w 43"/>
                  <a:gd name="T27" fmla="*/ 0 h 163"/>
                  <a:gd name="T28" fmla="*/ 1 w 43"/>
                  <a:gd name="T29" fmla="*/ 0 h 163"/>
                  <a:gd name="T30" fmla="*/ 1 w 43"/>
                  <a:gd name="T31" fmla="*/ 0 h 163"/>
                  <a:gd name="T32" fmla="*/ 1 w 43"/>
                  <a:gd name="T33" fmla="*/ 0 h 163"/>
                  <a:gd name="T34" fmla="*/ 1 w 43"/>
                  <a:gd name="T35" fmla="*/ 0 h 163"/>
                  <a:gd name="T36" fmla="*/ 1 w 43"/>
                  <a:gd name="T37" fmla="*/ 0 h 163"/>
                  <a:gd name="T38" fmla="*/ 1 w 43"/>
                  <a:gd name="T39" fmla="*/ 0 h 163"/>
                  <a:gd name="T40" fmla="*/ 1 w 43"/>
                  <a:gd name="T41" fmla="*/ 0 h 1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3"/>
                  <a:gd name="T64" fmla="*/ 0 h 163"/>
                  <a:gd name="T65" fmla="*/ 43 w 43"/>
                  <a:gd name="T66" fmla="*/ 163 h 1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3" h="163">
                    <a:moveTo>
                      <a:pt x="43" y="150"/>
                    </a:moveTo>
                    <a:lnTo>
                      <a:pt x="43" y="150"/>
                    </a:lnTo>
                    <a:lnTo>
                      <a:pt x="37" y="145"/>
                    </a:lnTo>
                    <a:lnTo>
                      <a:pt x="33" y="135"/>
                    </a:lnTo>
                    <a:lnTo>
                      <a:pt x="30" y="120"/>
                    </a:lnTo>
                    <a:lnTo>
                      <a:pt x="28" y="101"/>
                    </a:lnTo>
                    <a:lnTo>
                      <a:pt x="26" y="80"/>
                    </a:lnTo>
                    <a:lnTo>
                      <a:pt x="24" y="56"/>
                    </a:lnTo>
                    <a:lnTo>
                      <a:pt x="20" y="29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6" y="32"/>
                    </a:lnTo>
                    <a:lnTo>
                      <a:pt x="10" y="58"/>
                    </a:lnTo>
                    <a:lnTo>
                      <a:pt x="12" y="82"/>
                    </a:lnTo>
                    <a:lnTo>
                      <a:pt x="14" y="103"/>
                    </a:lnTo>
                    <a:lnTo>
                      <a:pt x="16" y="123"/>
                    </a:lnTo>
                    <a:lnTo>
                      <a:pt x="19" y="139"/>
                    </a:lnTo>
                    <a:lnTo>
                      <a:pt x="25" y="153"/>
                    </a:lnTo>
                    <a:lnTo>
                      <a:pt x="35" y="163"/>
                    </a:lnTo>
                    <a:lnTo>
                      <a:pt x="43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8" name="Freeform 142"/>
              <p:cNvSpPr>
                <a:spLocks/>
              </p:cNvSpPr>
              <p:nvPr/>
            </p:nvSpPr>
            <p:spPr bwMode="auto">
              <a:xfrm>
                <a:off x="3134" y="1092"/>
                <a:ext cx="81" cy="33"/>
              </a:xfrm>
              <a:custGeom>
                <a:avLst/>
                <a:gdLst>
                  <a:gd name="T0" fmla="*/ 3 w 161"/>
                  <a:gd name="T1" fmla="*/ 0 h 99"/>
                  <a:gd name="T2" fmla="*/ 3 w 161"/>
                  <a:gd name="T3" fmla="*/ 0 h 99"/>
                  <a:gd name="T4" fmla="*/ 3 w 161"/>
                  <a:gd name="T5" fmla="*/ 0 h 99"/>
                  <a:gd name="T6" fmla="*/ 2 w 161"/>
                  <a:gd name="T7" fmla="*/ 0 h 99"/>
                  <a:gd name="T8" fmla="*/ 2 w 161"/>
                  <a:gd name="T9" fmla="*/ 0 h 99"/>
                  <a:gd name="T10" fmla="*/ 2 w 161"/>
                  <a:gd name="T11" fmla="*/ 0 h 99"/>
                  <a:gd name="T12" fmla="*/ 1 w 161"/>
                  <a:gd name="T13" fmla="*/ 0 h 99"/>
                  <a:gd name="T14" fmla="*/ 1 w 161"/>
                  <a:gd name="T15" fmla="*/ 0 h 99"/>
                  <a:gd name="T16" fmla="*/ 1 w 161"/>
                  <a:gd name="T17" fmla="*/ 0 h 99"/>
                  <a:gd name="T18" fmla="*/ 1 w 161"/>
                  <a:gd name="T19" fmla="*/ 0 h 99"/>
                  <a:gd name="T20" fmla="*/ 0 w 161"/>
                  <a:gd name="T21" fmla="*/ 0 h 99"/>
                  <a:gd name="T22" fmla="*/ 1 w 161"/>
                  <a:gd name="T23" fmla="*/ 0 h 99"/>
                  <a:gd name="T24" fmla="*/ 1 w 161"/>
                  <a:gd name="T25" fmla="*/ 0 h 99"/>
                  <a:gd name="T26" fmla="*/ 2 w 161"/>
                  <a:gd name="T27" fmla="*/ 0 h 99"/>
                  <a:gd name="T28" fmla="*/ 2 w 161"/>
                  <a:gd name="T29" fmla="*/ 0 h 99"/>
                  <a:gd name="T30" fmla="*/ 2 w 161"/>
                  <a:gd name="T31" fmla="*/ 0 h 99"/>
                  <a:gd name="T32" fmla="*/ 3 w 161"/>
                  <a:gd name="T33" fmla="*/ 0 h 99"/>
                  <a:gd name="T34" fmla="*/ 3 w 161"/>
                  <a:gd name="T35" fmla="*/ 0 h 99"/>
                  <a:gd name="T36" fmla="*/ 3 w 161"/>
                  <a:gd name="T37" fmla="*/ 0 h 99"/>
                  <a:gd name="T38" fmla="*/ 3 w 161"/>
                  <a:gd name="T39" fmla="*/ 0 h 99"/>
                  <a:gd name="T40" fmla="*/ 3 w 161"/>
                  <a:gd name="T41" fmla="*/ 0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1"/>
                  <a:gd name="T64" fmla="*/ 0 h 99"/>
                  <a:gd name="T65" fmla="*/ 161 w 161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1" h="99">
                    <a:moveTo>
                      <a:pt x="161" y="2"/>
                    </a:moveTo>
                    <a:lnTo>
                      <a:pt x="161" y="2"/>
                    </a:lnTo>
                    <a:lnTo>
                      <a:pt x="145" y="0"/>
                    </a:lnTo>
                    <a:lnTo>
                      <a:pt x="128" y="11"/>
                    </a:lnTo>
                    <a:lnTo>
                      <a:pt x="108" y="26"/>
                    </a:lnTo>
                    <a:lnTo>
                      <a:pt x="86" y="45"/>
                    </a:lnTo>
                    <a:lnTo>
                      <a:pt x="62" y="64"/>
                    </a:lnTo>
                    <a:lnTo>
                      <a:pt x="40" y="78"/>
                    </a:lnTo>
                    <a:lnTo>
                      <a:pt x="22" y="83"/>
                    </a:lnTo>
                    <a:lnTo>
                      <a:pt x="8" y="80"/>
                    </a:lnTo>
                    <a:lnTo>
                      <a:pt x="0" y="93"/>
                    </a:lnTo>
                    <a:lnTo>
                      <a:pt x="22" y="99"/>
                    </a:lnTo>
                    <a:lnTo>
                      <a:pt x="46" y="91"/>
                    </a:lnTo>
                    <a:lnTo>
                      <a:pt x="71" y="77"/>
                    </a:lnTo>
                    <a:lnTo>
                      <a:pt x="94" y="58"/>
                    </a:lnTo>
                    <a:lnTo>
                      <a:pt x="116" y="39"/>
                    </a:lnTo>
                    <a:lnTo>
                      <a:pt x="136" y="24"/>
                    </a:lnTo>
                    <a:lnTo>
                      <a:pt x="149" y="15"/>
                    </a:lnTo>
                    <a:lnTo>
                      <a:pt x="153" y="13"/>
                    </a:lnTo>
                    <a:lnTo>
                      <a:pt x="16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49" name="Freeform 143"/>
              <p:cNvSpPr>
                <a:spLocks/>
              </p:cNvSpPr>
              <p:nvPr/>
            </p:nvSpPr>
            <p:spPr bwMode="auto">
              <a:xfrm>
                <a:off x="3190" y="1032"/>
                <a:ext cx="26" cy="65"/>
              </a:xfrm>
              <a:custGeom>
                <a:avLst/>
                <a:gdLst>
                  <a:gd name="T0" fmla="*/ 1 w 51"/>
                  <a:gd name="T1" fmla="*/ 0 h 194"/>
                  <a:gd name="T2" fmla="*/ 1 w 51"/>
                  <a:gd name="T3" fmla="*/ 0 h 194"/>
                  <a:gd name="T4" fmla="*/ 0 w 51"/>
                  <a:gd name="T5" fmla="*/ 0 h 194"/>
                  <a:gd name="T6" fmla="*/ 0 w 51"/>
                  <a:gd name="T7" fmla="*/ 0 h 194"/>
                  <a:gd name="T8" fmla="*/ 1 w 51"/>
                  <a:gd name="T9" fmla="*/ 0 h 194"/>
                  <a:gd name="T10" fmla="*/ 1 w 51"/>
                  <a:gd name="T11" fmla="*/ 0 h 194"/>
                  <a:gd name="T12" fmla="*/ 1 w 51"/>
                  <a:gd name="T13" fmla="*/ 0 h 194"/>
                  <a:gd name="T14" fmla="*/ 1 w 51"/>
                  <a:gd name="T15" fmla="*/ 0 h 194"/>
                  <a:gd name="T16" fmla="*/ 1 w 51"/>
                  <a:gd name="T17" fmla="*/ 0 h 194"/>
                  <a:gd name="T18" fmla="*/ 1 w 51"/>
                  <a:gd name="T19" fmla="*/ 0 h 194"/>
                  <a:gd name="T20" fmla="*/ 1 w 51"/>
                  <a:gd name="T21" fmla="*/ 0 h 194"/>
                  <a:gd name="T22" fmla="*/ 1 w 51"/>
                  <a:gd name="T23" fmla="*/ 0 h 194"/>
                  <a:gd name="T24" fmla="*/ 1 w 51"/>
                  <a:gd name="T25" fmla="*/ 0 h 194"/>
                  <a:gd name="T26" fmla="*/ 1 w 51"/>
                  <a:gd name="T27" fmla="*/ 0 h 194"/>
                  <a:gd name="T28" fmla="*/ 1 w 51"/>
                  <a:gd name="T29" fmla="*/ 0 h 194"/>
                  <a:gd name="T30" fmla="*/ 1 w 51"/>
                  <a:gd name="T31" fmla="*/ 0 h 194"/>
                  <a:gd name="T32" fmla="*/ 1 w 51"/>
                  <a:gd name="T33" fmla="*/ 0 h 194"/>
                  <a:gd name="T34" fmla="*/ 1 w 51"/>
                  <a:gd name="T35" fmla="*/ 0 h 194"/>
                  <a:gd name="T36" fmla="*/ 1 w 51"/>
                  <a:gd name="T37" fmla="*/ 0 h 194"/>
                  <a:gd name="T38" fmla="*/ 1 w 51"/>
                  <a:gd name="T39" fmla="*/ 0 h 194"/>
                  <a:gd name="T40" fmla="*/ 1 w 51"/>
                  <a:gd name="T41" fmla="*/ 0 h 194"/>
                  <a:gd name="T42" fmla="*/ 1 w 51"/>
                  <a:gd name="T43" fmla="*/ 0 h 194"/>
                  <a:gd name="T44" fmla="*/ 1 w 51"/>
                  <a:gd name="T45" fmla="*/ 0 h 194"/>
                  <a:gd name="T46" fmla="*/ 1 w 51"/>
                  <a:gd name="T47" fmla="*/ 0 h 194"/>
                  <a:gd name="T48" fmla="*/ 1 w 51"/>
                  <a:gd name="T49" fmla="*/ 0 h 194"/>
                  <a:gd name="T50" fmla="*/ 1 w 51"/>
                  <a:gd name="T51" fmla="*/ 0 h 194"/>
                  <a:gd name="T52" fmla="*/ 1 w 51"/>
                  <a:gd name="T53" fmla="*/ 0 h 194"/>
                  <a:gd name="T54" fmla="*/ 1 w 51"/>
                  <a:gd name="T55" fmla="*/ 0 h 194"/>
                  <a:gd name="T56" fmla="*/ 1 w 51"/>
                  <a:gd name="T57" fmla="*/ 0 h 194"/>
                  <a:gd name="T58" fmla="*/ 1 w 51"/>
                  <a:gd name="T59" fmla="*/ 0 h 194"/>
                  <a:gd name="T60" fmla="*/ 1 w 51"/>
                  <a:gd name="T61" fmla="*/ 0 h 194"/>
                  <a:gd name="T62" fmla="*/ 1 w 51"/>
                  <a:gd name="T63" fmla="*/ 0 h 194"/>
                  <a:gd name="T64" fmla="*/ 1 w 51"/>
                  <a:gd name="T65" fmla="*/ 0 h 194"/>
                  <a:gd name="T66" fmla="*/ 1 w 51"/>
                  <a:gd name="T67" fmla="*/ 0 h 194"/>
                  <a:gd name="T68" fmla="*/ 1 w 51"/>
                  <a:gd name="T69" fmla="*/ 0 h 194"/>
                  <a:gd name="T70" fmla="*/ 1 w 51"/>
                  <a:gd name="T71" fmla="*/ 0 h 194"/>
                  <a:gd name="T72" fmla="*/ 1 w 51"/>
                  <a:gd name="T73" fmla="*/ 0 h 19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"/>
                  <a:gd name="T112" fmla="*/ 0 h 194"/>
                  <a:gd name="T113" fmla="*/ 51 w 51"/>
                  <a:gd name="T114" fmla="*/ 194 h 19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" h="194">
                    <a:moveTo>
                      <a:pt x="2" y="0"/>
                    </a:moveTo>
                    <a:lnTo>
                      <a:pt x="3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8"/>
                    </a:lnTo>
                    <a:lnTo>
                      <a:pt x="3" y="42"/>
                    </a:lnTo>
                    <a:lnTo>
                      <a:pt x="6" y="56"/>
                    </a:lnTo>
                    <a:lnTo>
                      <a:pt x="9" y="73"/>
                    </a:lnTo>
                    <a:lnTo>
                      <a:pt x="13" y="90"/>
                    </a:lnTo>
                    <a:lnTo>
                      <a:pt x="17" y="106"/>
                    </a:lnTo>
                    <a:lnTo>
                      <a:pt x="21" y="123"/>
                    </a:lnTo>
                    <a:lnTo>
                      <a:pt x="25" y="139"/>
                    </a:lnTo>
                    <a:lnTo>
                      <a:pt x="29" y="154"/>
                    </a:lnTo>
                    <a:lnTo>
                      <a:pt x="32" y="167"/>
                    </a:lnTo>
                    <a:lnTo>
                      <a:pt x="35" y="178"/>
                    </a:lnTo>
                    <a:lnTo>
                      <a:pt x="37" y="184"/>
                    </a:lnTo>
                    <a:lnTo>
                      <a:pt x="37" y="188"/>
                    </a:lnTo>
                    <a:lnTo>
                      <a:pt x="48" y="183"/>
                    </a:lnTo>
                    <a:lnTo>
                      <a:pt x="40" y="194"/>
                    </a:lnTo>
                    <a:lnTo>
                      <a:pt x="51" y="188"/>
                    </a:lnTo>
                    <a:lnTo>
                      <a:pt x="51" y="182"/>
                    </a:lnTo>
                    <a:lnTo>
                      <a:pt x="49" y="173"/>
                    </a:lnTo>
                    <a:lnTo>
                      <a:pt x="46" y="162"/>
                    </a:lnTo>
                    <a:lnTo>
                      <a:pt x="43" y="149"/>
                    </a:lnTo>
                    <a:lnTo>
                      <a:pt x="39" y="135"/>
                    </a:lnTo>
                    <a:lnTo>
                      <a:pt x="35" y="118"/>
                    </a:lnTo>
                    <a:lnTo>
                      <a:pt x="31" y="102"/>
                    </a:lnTo>
                    <a:lnTo>
                      <a:pt x="27" y="85"/>
                    </a:lnTo>
                    <a:lnTo>
                      <a:pt x="23" y="69"/>
                    </a:lnTo>
                    <a:lnTo>
                      <a:pt x="20" y="54"/>
                    </a:lnTo>
                    <a:lnTo>
                      <a:pt x="17" y="39"/>
                    </a:lnTo>
                    <a:lnTo>
                      <a:pt x="15" y="26"/>
                    </a:lnTo>
                    <a:lnTo>
                      <a:pt x="14" y="16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0" name="Freeform 144"/>
              <p:cNvSpPr>
                <a:spLocks/>
              </p:cNvSpPr>
              <p:nvPr/>
            </p:nvSpPr>
            <p:spPr bwMode="auto">
              <a:xfrm>
                <a:off x="3130" y="856"/>
                <a:ext cx="103" cy="179"/>
              </a:xfrm>
              <a:custGeom>
                <a:avLst/>
                <a:gdLst>
                  <a:gd name="T0" fmla="*/ 1 w 206"/>
                  <a:gd name="T1" fmla="*/ 0 h 537"/>
                  <a:gd name="T2" fmla="*/ 1 w 206"/>
                  <a:gd name="T3" fmla="*/ 0 h 537"/>
                  <a:gd name="T4" fmla="*/ 1 w 206"/>
                  <a:gd name="T5" fmla="*/ 0 h 537"/>
                  <a:gd name="T6" fmla="*/ 2 w 206"/>
                  <a:gd name="T7" fmla="*/ 0 h 537"/>
                  <a:gd name="T8" fmla="*/ 2 w 206"/>
                  <a:gd name="T9" fmla="*/ 0 h 537"/>
                  <a:gd name="T10" fmla="*/ 2 w 206"/>
                  <a:gd name="T11" fmla="*/ 0 h 537"/>
                  <a:gd name="T12" fmla="*/ 3 w 206"/>
                  <a:gd name="T13" fmla="*/ 0 h 537"/>
                  <a:gd name="T14" fmla="*/ 3 w 206"/>
                  <a:gd name="T15" fmla="*/ 0 h 537"/>
                  <a:gd name="T16" fmla="*/ 3 w 206"/>
                  <a:gd name="T17" fmla="*/ 0 h 537"/>
                  <a:gd name="T18" fmla="*/ 3 w 206"/>
                  <a:gd name="T19" fmla="*/ 0 h 537"/>
                  <a:gd name="T20" fmla="*/ 3 w 206"/>
                  <a:gd name="T21" fmla="*/ 0 h 537"/>
                  <a:gd name="T22" fmla="*/ 3 w 206"/>
                  <a:gd name="T23" fmla="*/ 0 h 537"/>
                  <a:gd name="T24" fmla="*/ 3 w 206"/>
                  <a:gd name="T25" fmla="*/ 0 h 537"/>
                  <a:gd name="T26" fmla="*/ 3 w 206"/>
                  <a:gd name="T27" fmla="*/ 1 h 537"/>
                  <a:gd name="T28" fmla="*/ 3 w 206"/>
                  <a:gd name="T29" fmla="*/ 1 h 537"/>
                  <a:gd name="T30" fmla="*/ 3 w 206"/>
                  <a:gd name="T31" fmla="*/ 1 h 537"/>
                  <a:gd name="T32" fmla="*/ 3 w 206"/>
                  <a:gd name="T33" fmla="*/ 1 h 537"/>
                  <a:gd name="T34" fmla="*/ 2 w 206"/>
                  <a:gd name="T35" fmla="*/ 1 h 537"/>
                  <a:gd name="T36" fmla="*/ 3 w 206"/>
                  <a:gd name="T37" fmla="*/ 1 h 537"/>
                  <a:gd name="T38" fmla="*/ 3 w 206"/>
                  <a:gd name="T39" fmla="*/ 1 h 537"/>
                  <a:gd name="T40" fmla="*/ 3 w 206"/>
                  <a:gd name="T41" fmla="*/ 1 h 537"/>
                  <a:gd name="T42" fmla="*/ 3 w 206"/>
                  <a:gd name="T43" fmla="*/ 1 h 537"/>
                  <a:gd name="T44" fmla="*/ 4 w 206"/>
                  <a:gd name="T45" fmla="*/ 1 h 537"/>
                  <a:gd name="T46" fmla="*/ 4 w 206"/>
                  <a:gd name="T47" fmla="*/ 0 h 537"/>
                  <a:gd name="T48" fmla="*/ 4 w 206"/>
                  <a:gd name="T49" fmla="*/ 0 h 537"/>
                  <a:gd name="T50" fmla="*/ 4 w 206"/>
                  <a:gd name="T51" fmla="*/ 0 h 537"/>
                  <a:gd name="T52" fmla="*/ 4 w 206"/>
                  <a:gd name="T53" fmla="*/ 0 h 537"/>
                  <a:gd name="T54" fmla="*/ 3 w 206"/>
                  <a:gd name="T55" fmla="*/ 0 h 537"/>
                  <a:gd name="T56" fmla="*/ 3 w 206"/>
                  <a:gd name="T57" fmla="*/ 0 h 537"/>
                  <a:gd name="T58" fmla="*/ 3 w 206"/>
                  <a:gd name="T59" fmla="*/ 0 h 537"/>
                  <a:gd name="T60" fmla="*/ 3 w 206"/>
                  <a:gd name="T61" fmla="*/ 0 h 537"/>
                  <a:gd name="T62" fmla="*/ 2 w 206"/>
                  <a:gd name="T63" fmla="*/ 0 h 537"/>
                  <a:gd name="T64" fmla="*/ 2 w 206"/>
                  <a:gd name="T65" fmla="*/ 0 h 537"/>
                  <a:gd name="T66" fmla="*/ 1 w 206"/>
                  <a:gd name="T67" fmla="*/ 0 h 537"/>
                  <a:gd name="T68" fmla="*/ 1 w 206"/>
                  <a:gd name="T69" fmla="*/ 0 h 537"/>
                  <a:gd name="T70" fmla="*/ 0 w 206"/>
                  <a:gd name="T71" fmla="*/ 0 h 537"/>
                  <a:gd name="T72" fmla="*/ 1 w 206"/>
                  <a:gd name="T73" fmla="*/ 0 h 537"/>
                  <a:gd name="T74" fmla="*/ 1 w 206"/>
                  <a:gd name="T75" fmla="*/ 0 h 537"/>
                  <a:gd name="T76" fmla="*/ 0 w 206"/>
                  <a:gd name="T77" fmla="*/ 0 h 537"/>
                  <a:gd name="T78" fmla="*/ 1 w 206"/>
                  <a:gd name="T79" fmla="*/ 0 h 5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6"/>
                  <a:gd name="T121" fmla="*/ 0 h 537"/>
                  <a:gd name="T122" fmla="*/ 206 w 206"/>
                  <a:gd name="T123" fmla="*/ 537 h 5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6" h="537">
                    <a:moveTo>
                      <a:pt x="10" y="13"/>
                    </a:moveTo>
                    <a:lnTo>
                      <a:pt x="5" y="15"/>
                    </a:lnTo>
                    <a:lnTo>
                      <a:pt x="42" y="20"/>
                    </a:lnTo>
                    <a:lnTo>
                      <a:pt x="74" y="30"/>
                    </a:lnTo>
                    <a:lnTo>
                      <a:pt x="103" y="48"/>
                    </a:lnTo>
                    <a:lnTo>
                      <a:pt x="128" y="71"/>
                    </a:lnTo>
                    <a:lnTo>
                      <a:pt x="148" y="100"/>
                    </a:lnTo>
                    <a:lnTo>
                      <a:pt x="165" y="133"/>
                    </a:lnTo>
                    <a:lnTo>
                      <a:pt x="177" y="169"/>
                    </a:lnTo>
                    <a:lnTo>
                      <a:pt x="186" y="207"/>
                    </a:lnTo>
                    <a:lnTo>
                      <a:pt x="191" y="250"/>
                    </a:lnTo>
                    <a:lnTo>
                      <a:pt x="192" y="292"/>
                    </a:lnTo>
                    <a:lnTo>
                      <a:pt x="189" y="335"/>
                    </a:lnTo>
                    <a:lnTo>
                      <a:pt x="183" y="378"/>
                    </a:lnTo>
                    <a:lnTo>
                      <a:pt x="173" y="419"/>
                    </a:lnTo>
                    <a:lnTo>
                      <a:pt x="161" y="458"/>
                    </a:lnTo>
                    <a:lnTo>
                      <a:pt x="144" y="495"/>
                    </a:lnTo>
                    <a:lnTo>
                      <a:pt x="124" y="528"/>
                    </a:lnTo>
                    <a:lnTo>
                      <a:pt x="136" y="537"/>
                    </a:lnTo>
                    <a:lnTo>
                      <a:pt x="156" y="502"/>
                    </a:lnTo>
                    <a:lnTo>
                      <a:pt x="173" y="464"/>
                    </a:lnTo>
                    <a:lnTo>
                      <a:pt x="187" y="424"/>
                    </a:lnTo>
                    <a:lnTo>
                      <a:pt x="197" y="380"/>
                    </a:lnTo>
                    <a:lnTo>
                      <a:pt x="203" y="337"/>
                    </a:lnTo>
                    <a:lnTo>
                      <a:pt x="206" y="292"/>
                    </a:lnTo>
                    <a:lnTo>
                      <a:pt x="205" y="248"/>
                    </a:lnTo>
                    <a:lnTo>
                      <a:pt x="200" y="205"/>
                    </a:lnTo>
                    <a:lnTo>
                      <a:pt x="191" y="165"/>
                    </a:lnTo>
                    <a:lnTo>
                      <a:pt x="177" y="126"/>
                    </a:lnTo>
                    <a:lnTo>
                      <a:pt x="160" y="91"/>
                    </a:lnTo>
                    <a:lnTo>
                      <a:pt x="138" y="60"/>
                    </a:lnTo>
                    <a:lnTo>
                      <a:pt x="111" y="35"/>
                    </a:lnTo>
                    <a:lnTo>
                      <a:pt x="81" y="16"/>
                    </a:lnTo>
                    <a:lnTo>
                      <a:pt x="44" y="4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1" name="Freeform 145"/>
              <p:cNvSpPr>
                <a:spLocks/>
              </p:cNvSpPr>
              <p:nvPr/>
            </p:nvSpPr>
            <p:spPr bwMode="auto">
              <a:xfrm>
                <a:off x="3092" y="857"/>
                <a:ext cx="43" cy="21"/>
              </a:xfrm>
              <a:custGeom>
                <a:avLst/>
                <a:gdLst>
                  <a:gd name="T0" fmla="*/ 1 w 84"/>
                  <a:gd name="T1" fmla="*/ 0 h 65"/>
                  <a:gd name="T2" fmla="*/ 1 w 84"/>
                  <a:gd name="T3" fmla="*/ 0 h 65"/>
                  <a:gd name="T4" fmla="*/ 1 w 84"/>
                  <a:gd name="T5" fmla="*/ 0 h 65"/>
                  <a:gd name="T6" fmla="*/ 1 w 84"/>
                  <a:gd name="T7" fmla="*/ 0 h 65"/>
                  <a:gd name="T8" fmla="*/ 1 w 84"/>
                  <a:gd name="T9" fmla="*/ 0 h 65"/>
                  <a:gd name="T10" fmla="*/ 1 w 84"/>
                  <a:gd name="T11" fmla="*/ 0 h 65"/>
                  <a:gd name="T12" fmla="*/ 1 w 84"/>
                  <a:gd name="T13" fmla="*/ 0 h 65"/>
                  <a:gd name="T14" fmla="*/ 2 w 84"/>
                  <a:gd name="T15" fmla="*/ 0 h 65"/>
                  <a:gd name="T16" fmla="*/ 2 w 84"/>
                  <a:gd name="T17" fmla="*/ 0 h 65"/>
                  <a:gd name="T18" fmla="*/ 2 w 84"/>
                  <a:gd name="T19" fmla="*/ 0 h 65"/>
                  <a:gd name="T20" fmla="*/ 2 w 84"/>
                  <a:gd name="T21" fmla="*/ 0 h 65"/>
                  <a:gd name="T22" fmla="*/ 2 w 84"/>
                  <a:gd name="T23" fmla="*/ 0 h 65"/>
                  <a:gd name="T24" fmla="*/ 1 w 84"/>
                  <a:gd name="T25" fmla="*/ 0 h 65"/>
                  <a:gd name="T26" fmla="*/ 1 w 84"/>
                  <a:gd name="T27" fmla="*/ 0 h 65"/>
                  <a:gd name="T28" fmla="*/ 1 w 84"/>
                  <a:gd name="T29" fmla="*/ 0 h 65"/>
                  <a:gd name="T30" fmla="*/ 1 w 84"/>
                  <a:gd name="T31" fmla="*/ 0 h 65"/>
                  <a:gd name="T32" fmla="*/ 1 w 84"/>
                  <a:gd name="T33" fmla="*/ 0 h 65"/>
                  <a:gd name="T34" fmla="*/ 1 w 84"/>
                  <a:gd name="T35" fmla="*/ 0 h 65"/>
                  <a:gd name="T36" fmla="*/ 0 w 84"/>
                  <a:gd name="T37" fmla="*/ 0 h 65"/>
                  <a:gd name="T38" fmla="*/ 1 w 84"/>
                  <a:gd name="T39" fmla="*/ 0 h 65"/>
                  <a:gd name="T40" fmla="*/ 1 w 84"/>
                  <a:gd name="T41" fmla="*/ 0 h 65"/>
                  <a:gd name="T42" fmla="*/ 1 w 84"/>
                  <a:gd name="T43" fmla="*/ 0 h 65"/>
                  <a:gd name="T44" fmla="*/ 1 w 84"/>
                  <a:gd name="T45" fmla="*/ 0 h 65"/>
                  <a:gd name="T46" fmla="*/ 1 w 84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4"/>
                  <a:gd name="T73" fmla="*/ 0 h 65"/>
                  <a:gd name="T74" fmla="*/ 84 w 84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4" h="65">
                    <a:moveTo>
                      <a:pt x="8" y="65"/>
                    </a:moveTo>
                    <a:lnTo>
                      <a:pt x="10" y="63"/>
                    </a:lnTo>
                    <a:lnTo>
                      <a:pt x="13" y="62"/>
                    </a:lnTo>
                    <a:lnTo>
                      <a:pt x="21" y="56"/>
                    </a:lnTo>
                    <a:lnTo>
                      <a:pt x="32" y="48"/>
                    </a:lnTo>
                    <a:lnTo>
                      <a:pt x="44" y="40"/>
                    </a:lnTo>
                    <a:lnTo>
                      <a:pt x="57" y="31"/>
                    </a:lnTo>
                    <a:lnTo>
                      <a:pt x="68" y="23"/>
                    </a:lnTo>
                    <a:lnTo>
                      <a:pt x="77" y="17"/>
                    </a:lnTo>
                    <a:lnTo>
                      <a:pt x="84" y="11"/>
                    </a:lnTo>
                    <a:lnTo>
                      <a:pt x="74" y="0"/>
                    </a:lnTo>
                    <a:lnTo>
                      <a:pt x="69" y="3"/>
                    </a:lnTo>
                    <a:lnTo>
                      <a:pt x="60" y="10"/>
                    </a:lnTo>
                    <a:lnTo>
                      <a:pt x="49" y="18"/>
                    </a:lnTo>
                    <a:lnTo>
                      <a:pt x="36" y="27"/>
                    </a:lnTo>
                    <a:lnTo>
                      <a:pt x="24" y="35"/>
                    </a:lnTo>
                    <a:lnTo>
                      <a:pt x="13" y="43"/>
                    </a:lnTo>
                    <a:lnTo>
                      <a:pt x="5" y="48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8" y="65"/>
                    </a:lnTo>
                    <a:lnTo>
                      <a:pt x="9" y="65"/>
                    </a:lnTo>
                    <a:lnTo>
                      <a:pt x="10" y="63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2" name="Freeform 146"/>
              <p:cNvSpPr>
                <a:spLocks/>
              </p:cNvSpPr>
              <p:nvPr/>
            </p:nvSpPr>
            <p:spPr bwMode="auto">
              <a:xfrm>
                <a:off x="3017" y="833"/>
                <a:ext cx="228" cy="207"/>
              </a:xfrm>
              <a:custGeom>
                <a:avLst/>
                <a:gdLst>
                  <a:gd name="T0" fmla="*/ 2 w 455"/>
                  <a:gd name="T1" fmla="*/ 0 h 620"/>
                  <a:gd name="T2" fmla="*/ 2 w 455"/>
                  <a:gd name="T3" fmla="*/ 0 h 620"/>
                  <a:gd name="T4" fmla="*/ 2 w 455"/>
                  <a:gd name="T5" fmla="*/ 0 h 620"/>
                  <a:gd name="T6" fmla="*/ 3 w 455"/>
                  <a:gd name="T7" fmla="*/ 0 h 620"/>
                  <a:gd name="T8" fmla="*/ 3 w 455"/>
                  <a:gd name="T9" fmla="*/ 1 h 620"/>
                  <a:gd name="T10" fmla="*/ 3 w 455"/>
                  <a:gd name="T11" fmla="*/ 1 h 620"/>
                  <a:gd name="T12" fmla="*/ 3 w 455"/>
                  <a:gd name="T13" fmla="*/ 0 h 620"/>
                  <a:gd name="T14" fmla="*/ 3 w 455"/>
                  <a:gd name="T15" fmla="*/ 0 h 620"/>
                  <a:gd name="T16" fmla="*/ 4 w 455"/>
                  <a:gd name="T17" fmla="*/ 0 h 620"/>
                  <a:gd name="T18" fmla="*/ 4 w 455"/>
                  <a:gd name="T19" fmla="*/ 1 h 620"/>
                  <a:gd name="T20" fmla="*/ 4 w 455"/>
                  <a:gd name="T21" fmla="*/ 1 h 620"/>
                  <a:gd name="T22" fmla="*/ 5 w 455"/>
                  <a:gd name="T23" fmla="*/ 1 h 620"/>
                  <a:gd name="T24" fmla="*/ 5 w 455"/>
                  <a:gd name="T25" fmla="*/ 1 h 620"/>
                  <a:gd name="T26" fmla="*/ 5 w 455"/>
                  <a:gd name="T27" fmla="*/ 1 h 620"/>
                  <a:gd name="T28" fmla="*/ 5 w 455"/>
                  <a:gd name="T29" fmla="*/ 1 h 620"/>
                  <a:gd name="T30" fmla="*/ 5 w 455"/>
                  <a:gd name="T31" fmla="*/ 1 h 620"/>
                  <a:gd name="T32" fmla="*/ 6 w 455"/>
                  <a:gd name="T33" fmla="*/ 1 h 620"/>
                  <a:gd name="T34" fmla="*/ 6 w 455"/>
                  <a:gd name="T35" fmla="*/ 1 h 620"/>
                  <a:gd name="T36" fmla="*/ 7 w 455"/>
                  <a:gd name="T37" fmla="*/ 1 h 620"/>
                  <a:gd name="T38" fmla="*/ 7 w 455"/>
                  <a:gd name="T39" fmla="*/ 1 h 620"/>
                  <a:gd name="T40" fmla="*/ 7 w 455"/>
                  <a:gd name="T41" fmla="*/ 1 h 620"/>
                  <a:gd name="T42" fmla="*/ 8 w 455"/>
                  <a:gd name="T43" fmla="*/ 0 h 620"/>
                  <a:gd name="T44" fmla="*/ 8 w 455"/>
                  <a:gd name="T45" fmla="*/ 0 h 620"/>
                  <a:gd name="T46" fmla="*/ 7 w 455"/>
                  <a:gd name="T47" fmla="*/ 0 h 620"/>
                  <a:gd name="T48" fmla="*/ 7 w 455"/>
                  <a:gd name="T49" fmla="*/ 0 h 620"/>
                  <a:gd name="T50" fmla="*/ 6 w 455"/>
                  <a:gd name="T51" fmla="*/ 0 h 620"/>
                  <a:gd name="T52" fmla="*/ 6 w 455"/>
                  <a:gd name="T53" fmla="*/ 0 h 620"/>
                  <a:gd name="T54" fmla="*/ 5 w 455"/>
                  <a:gd name="T55" fmla="*/ 0 h 620"/>
                  <a:gd name="T56" fmla="*/ 4 w 455"/>
                  <a:gd name="T57" fmla="*/ 0 h 620"/>
                  <a:gd name="T58" fmla="*/ 4 w 455"/>
                  <a:gd name="T59" fmla="*/ 0 h 620"/>
                  <a:gd name="T60" fmla="*/ 3 w 455"/>
                  <a:gd name="T61" fmla="*/ 0 h 620"/>
                  <a:gd name="T62" fmla="*/ 2 w 455"/>
                  <a:gd name="T63" fmla="*/ 0 h 620"/>
                  <a:gd name="T64" fmla="*/ 2 w 455"/>
                  <a:gd name="T65" fmla="*/ 0 h 620"/>
                  <a:gd name="T66" fmla="*/ 2 w 455"/>
                  <a:gd name="T67" fmla="*/ 0 h 620"/>
                  <a:gd name="T68" fmla="*/ 2 w 455"/>
                  <a:gd name="T69" fmla="*/ 0 h 620"/>
                  <a:gd name="T70" fmla="*/ 1 w 455"/>
                  <a:gd name="T71" fmla="*/ 0 h 620"/>
                  <a:gd name="T72" fmla="*/ 1 w 455"/>
                  <a:gd name="T73" fmla="*/ 0 h 620"/>
                  <a:gd name="T74" fmla="*/ 1 w 455"/>
                  <a:gd name="T75" fmla="*/ 0 h 620"/>
                  <a:gd name="T76" fmla="*/ 1 w 455"/>
                  <a:gd name="T77" fmla="*/ 0 h 620"/>
                  <a:gd name="T78" fmla="*/ 1 w 455"/>
                  <a:gd name="T79" fmla="*/ 0 h 620"/>
                  <a:gd name="T80" fmla="*/ 1 w 455"/>
                  <a:gd name="T81" fmla="*/ 0 h 620"/>
                  <a:gd name="T82" fmla="*/ 1 w 455"/>
                  <a:gd name="T83" fmla="*/ 0 h 620"/>
                  <a:gd name="T84" fmla="*/ 1 w 455"/>
                  <a:gd name="T85" fmla="*/ 0 h 620"/>
                  <a:gd name="T86" fmla="*/ 1 w 455"/>
                  <a:gd name="T87" fmla="*/ 0 h 620"/>
                  <a:gd name="T88" fmla="*/ 1 w 455"/>
                  <a:gd name="T89" fmla="*/ 0 h 620"/>
                  <a:gd name="T90" fmla="*/ 1 w 455"/>
                  <a:gd name="T91" fmla="*/ 0 h 620"/>
                  <a:gd name="T92" fmla="*/ 1 w 455"/>
                  <a:gd name="T93" fmla="*/ 0 h 620"/>
                  <a:gd name="T94" fmla="*/ 1 w 455"/>
                  <a:gd name="T95" fmla="*/ 0 h 620"/>
                  <a:gd name="T96" fmla="*/ 2 w 455"/>
                  <a:gd name="T97" fmla="*/ 0 h 6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5"/>
                  <a:gd name="T148" fmla="*/ 0 h 620"/>
                  <a:gd name="T149" fmla="*/ 455 w 455"/>
                  <a:gd name="T150" fmla="*/ 620 h 6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5" h="620">
                    <a:moveTo>
                      <a:pt x="86" y="192"/>
                    </a:moveTo>
                    <a:lnTo>
                      <a:pt x="114" y="212"/>
                    </a:lnTo>
                    <a:lnTo>
                      <a:pt x="109" y="238"/>
                    </a:lnTo>
                    <a:lnTo>
                      <a:pt x="110" y="261"/>
                    </a:lnTo>
                    <a:lnTo>
                      <a:pt x="114" y="282"/>
                    </a:lnTo>
                    <a:lnTo>
                      <a:pt x="123" y="301"/>
                    </a:lnTo>
                    <a:lnTo>
                      <a:pt x="131" y="319"/>
                    </a:lnTo>
                    <a:lnTo>
                      <a:pt x="140" y="339"/>
                    </a:lnTo>
                    <a:lnTo>
                      <a:pt x="146" y="361"/>
                    </a:lnTo>
                    <a:lnTo>
                      <a:pt x="150" y="385"/>
                    </a:lnTo>
                    <a:lnTo>
                      <a:pt x="156" y="377"/>
                    </a:lnTo>
                    <a:lnTo>
                      <a:pt x="162" y="370"/>
                    </a:lnTo>
                    <a:lnTo>
                      <a:pt x="167" y="361"/>
                    </a:lnTo>
                    <a:lnTo>
                      <a:pt x="172" y="353"/>
                    </a:lnTo>
                    <a:lnTo>
                      <a:pt x="177" y="347"/>
                    </a:lnTo>
                    <a:lnTo>
                      <a:pt x="182" y="341"/>
                    </a:lnTo>
                    <a:lnTo>
                      <a:pt x="188" y="338"/>
                    </a:lnTo>
                    <a:lnTo>
                      <a:pt x="194" y="337"/>
                    </a:lnTo>
                    <a:lnTo>
                      <a:pt x="200" y="493"/>
                    </a:lnTo>
                    <a:lnTo>
                      <a:pt x="210" y="498"/>
                    </a:lnTo>
                    <a:lnTo>
                      <a:pt x="222" y="506"/>
                    </a:lnTo>
                    <a:lnTo>
                      <a:pt x="234" y="517"/>
                    </a:lnTo>
                    <a:lnTo>
                      <a:pt x="246" y="529"/>
                    </a:lnTo>
                    <a:lnTo>
                      <a:pt x="258" y="543"/>
                    </a:lnTo>
                    <a:lnTo>
                      <a:pt x="271" y="557"/>
                    </a:lnTo>
                    <a:lnTo>
                      <a:pt x="283" y="574"/>
                    </a:lnTo>
                    <a:lnTo>
                      <a:pt x="294" y="590"/>
                    </a:lnTo>
                    <a:lnTo>
                      <a:pt x="302" y="594"/>
                    </a:lnTo>
                    <a:lnTo>
                      <a:pt x="306" y="600"/>
                    </a:lnTo>
                    <a:lnTo>
                      <a:pt x="309" y="608"/>
                    </a:lnTo>
                    <a:lnTo>
                      <a:pt x="312" y="616"/>
                    </a:lnTo>
                    <a:lnTo>
                      <a:pt x="318" y="620"/>
                    </a:lnTo>
                    <a:lnTo>
                      <a:pt x="327" y="619"/>
                    </a:lnTo>
                    <a:lnTo>
                      <a:pt x="343" y="612"/>
                    </a:lnTo>
                    <a:lnTo>
                      <a:pt x="365" y="596"/>
                    </a:lnTo>
                    <a:lnTo>
                      <a:pt x="372" y="588"/>
                    </a:lnTo>
                    <a:lnTo>
                      <a:pt x="381" y="573"/>
                    </a:lnTo>
                    <a:lnTo>
                      <a:pt x="392" y="551"/>
                    </a:lnTo>
                    <a:lnTo>
                      <a:pt x="402" y="523"/>
                    </a:lnTo>
                    <a:lnTo>
                      <a:pt x="413" y="493"/>
                    </a:lnTo>
                    <a:lnTo>
                      <a:pt x="424" y="458"/>
                    </a:lnTo>
                    <a:lnTo>
                      <a:pt x="434" y="420"/>
                    </a:lnTo>
                    <a:lnTo>
                      <a:pt x="443" y="381"/>
                    </a:lnTo>
                    <a:lnTo>
                      <a:pt x="449" y="341"/>
                    </a:lnTo>
                    <a:lnTo>
                      <a:pt x="454" y="302"/>
                    </a:lnTo>
                    <a:lnTo>
                      <a:pt x="455" y="262"/>
                    </a:lnTo>
                    <a:lnTo>
                      <a:pt x="453" y="226"/>
                    </a:lnTo>
                    <a:lnTo>
                      <a:pt x="448" y="192"/>
                    </a:lnTo>
                    <a:lnTo>
                      <a:pt x="438" y="162"/>
                    </a:lnTo>
                    <a:lnTo>
                      <a:pt x="423" y="137"/>
                    </a:lnTo>
                    <a:lnTo>
                      <a:pt x="403" y="117"/>
                    </a:lnTo>
                    <a:lnTo>
                      <a:pt x="382" y="104"/>
                    </a:lnTo>
                    <a:lnTo>
                      <a:pt x="361" y="92"/>
                    </a:lnTo>
                    <a:lnTo>
                      <a:pt x="339" y="82"/>
                    </a:lnTo>
                    <a:lnTo>
                      <a:pt x="317" y="73"/>
                    </a:lnTo>
                    <a:lnTo>
                      <a:pt x="293" y="67"/>
                    </a:lnTo>
                    <a:lnTo>
                      <a:pt x="270" y="61"/>
                    </a:lnTo>
                    <a:lnTo>
                      <a:pt x="247" y="58"/>
                    </a:lnTo>
                    <a:lnTo>
                      <a:pt x="225" y="57"/>
                    </a:lnTo>
                    <a:lnTo>
                      <a:pt x="203" y="57"/>
                    </a:lnTo>
                    <a:lnTo>
                      <a:pt x="181" y="59"/>
                    </a:lnTo>
                    <a:lnTo>
                      <a:pt x="160" y="64"/>
                    </a:lnTo>
                    <a:lnTo>
                      <a:pt x="140" y="70"/>
                    </a:lnTo>
                    <a:lnTo>
                      <a:pt x="121" y="78"/>
                    </a:lnTo>
                    <a:lnTo>
                      <a:pt x="102" y="88"/>
                    </a:lnTo>
                    <a:lnTo>
                      <a:pt x="85" y="101"/>
                    </a:lnTo>
                    <a:lnTo>
                      <a:pt x="70" y="115"/>
                    </a:lnTo>
                    <a:lnTo>
                      <a:pt x="70" y="103"/>
                    </a:lnTo>
                    <a:lnTo>
                      <a:pt x="69" y="91"/>
                    </a:lnTo>
                    <a:lnTo>
                      <a:pt x="67" y="77"/>
                    </a:lnTo>
                    <a:lnTo>
                      <a:pt x="66" y="61"/>
                    </a:lnTo>
                    <a:lnTo>
                      <a:pt x="64" y="46"/>
                    </a:lnTo>
                    <a:lnTo>
                      <a:pt x="62" y="31"/>
                    </a:lnTo>
                    <a:lnTo>
                      <a:pt x="61" y="14"/>
                    </a:lnTo>
                    <a:lnTo>
                      <a:pt x="61" y="0"/>
                    </a:lnTo>
                    <a:lnTo>
                      <a:pt x="52" y="26"/>
                    </a:lnTo>
                    <a:lnTo>
                      <a:pt x="48" y="50"/>
                    </a:lnTo>
                    <a:lnTo>
                      <a:pt x="46" y="72"/>
                    </a:lnTo>
                    <a:lnTo>
                      <a:pt x="47" y="92"/>
                    </a:lnTo>
                    <a:lnTo>
                      <a:pt x="50" y="111"/>
                    </a:lnTo>
                    <a:lnTo>
                      <a:pt x="55" y="128"/>
                    </a:lnTo>
                    <a:lnTo>
                      <a:pt x="61" y="144"/>
                    </a:lnTo>
                    <a:lnTo>
                      <a:pt x="68" y="158"/>
                    </a:lnTo>
                    <a:lnTo>
                      <a:pt x="56" y="156"/>
                    </a:lnTo>
                    <a:lnTo>
                      <a:pt x="45" y="148"/>
                    </a:lnTo>
                    <a:lnTo>
                      <a:pt x="36" y="138"/>
                    </a:lnTo>
                    <a:lnTo>
                      <a:pt x="28" y="126"/>
                    </a:lnTo>
                    <a:lnTo>
                      <a:pt x="20" y="113"/>
                    </a:lnTo>
                    <a:lnTo>
                      <a:pt x="13" y="99"/>
                    </a:lnTo>
                    <a:lnTo>
                      <a:pt x="7" y="87"/>
                    </a:lnTo>
                    <a:lnTo>
                      <a:pt x="0" y="77"/>
                    </a:lnTo>
                    <a:lnTo>
                      <a:pt x="2" y="114"/>
                    </a:lnTo>
                    <a:lnTo>
                      <a:pt x="8" y="143"/>
                    </a:lnTo>
                    <a:lnTo>
                      <a:pt x="16" y="163"/>
                    </a:lnTo>
                    <a:lnTo>
                      <a:pt x="27" y="177"/>
                    </a:lnTo>
                    <a:lnTo>
                      <a:pt x="40" y="185"/>
                    </a:lnTo>
                    <a:lnTo>
                      <a:pt x="55" y="190"/>
                    </a:lnTo>
                    <a:lnTo>
                      <a:pt x="70" y="192"/>
                    </a:lnTo>
                    <a:lnTo>
                      <a:pt x="86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3" name="Freeform 147"/>
              <p:cNvSpPr>
                <a:spLocks/>
              </p:cNvSpPr>
              <p:nvPr/>
            </p:nvSpPr>
            <p:spPr bwMode="auto">
              <a:xfrm>
                <a:off x="3059" y="895"/>
                <a:ext cx="20" cy="11"/>
              </a:xfrm>
              <a:custGeom>
                <a:avLst/>
                <a:gdLst>
                  <a:gd name="T0" fmla="*/ 0 w 41"/>
                  <a:gd name="T1" fmla="*/ 0 h 33"/>
                  <a:gd name="T2" fmla="*/ 0 w 41"/>
                  <a:gd name="T3" fmla="*/ 0 h 33"/>
                  <a:gd name="T4" fmla="*/ 0 w 41"/>
                  <a:gd name="T5" fmla="*/ 0 h 33"/>
                  <a:gd name="T6" fmla="*/ 0 w 41"/>
                  <a:gd name="T7" fmla="*/ 0 h 33"/>
                  <a:gd name="T8" fmla="*/ 0 w 41"/>
                  <a:gd name="T9" fmla="*/ 0 h 33"/>
                  <a:gd name="T10" fmla="*/ 0 w 41"/>
                  <a:gd name="T11" fmla="*/ 0 h 33"/>
                  <a:gd name="T12" fmla="*/ 0 w 41"/>
                  <a:gd name="T13" fmla="*/ 0 h 33"/>
                  <a:gd name="T14" fmla="*/ 0 w 41"/>
                  <a:gd name="T15" fmla="*/ 0 h 33"/>
                  <a:gd name="T16" fmla="*/ 0 w 41"/>
                  <a:gd name="T17" fmla="*/ 0 h 33"/>
                  <a:gd name="T18" fmla="*/ 0 w 41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33"/>
                  <a:gd name="T32" fmla="*/ 41 w 41"/>
                  <a:gd name="T33" fmla="*/ 33 h 3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33">
                    <a:moveTo>
                      <a:pt x="40" y="29"/>
                    </a:moveTo>
                    <a:lnTo>
                      <a:pt x="37" y="20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28" y="33"/>
                    </a:lnTo>
                    <a:lnTo>
                      <a:pt x="25" y="24"/>
                    </a:lnTo>
                    <a:lnTo>
                      <a:pt x="40" y="29"/>
                    </a:lnTo>
                    <a:lnTo>
                      <a:pt x="41" y="23"/>
                    </a:lnTo>
                    <a:lnTo>
                      <a:pt x="37" y="20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4" name="Freeform 148"/>
              <p:cNvSpPr>
                <a:spLocks/>
              </p:cNvSpPr>
              <p:nvPr/>
            </p:nvSpPr>
            <p:spPr bwMode="auto">
              <a:xfrm>
                <a:off x="3069" y="903"/>
                <a:ext cx="27" cy="64"/>
              </a:xfrm>
              <a:custGeom>
                <a:avLst/>
                <a:gdLst>
                  <a:gd name="T0" fmla="*/ 0 w 55"/>
                  <a:gd name="T1" fmla="*/ 0 h 194"/>
                  <a:gd name="T2" fmla="*/ 0 w 55"/>
                  <a:gd name="T3" fmla="*/ 0 h 194"/>
                  <a:gd name="T4" fmla="*/ 0 w 55"/>
                  <a:gd name="T5" fmla="*/ 0 h 194"/>
                  <a:gd name="T6" fmla="*/ 0 w 55"/>
                  <a:gd name="T7" fmla="*/ 0 h 194"/>
                  <a:gd name="T8" fmla="*/ 0 w 55"/>
                  <a:gd name="T9" fmla="*/ 0 h 194"/>
                  <a:gd name="T10" fmla="*/ 0 w 55"/>
                  <a:gd name="T11" fmla="*/ 0 h 194"/>
                  <a:gd name="T12" fmla="*/ 0 w 55"/>
                  <a:gd name="T13" fmla="*/ 0 h 194"/>
                  <a:gd name="T14" fmla="*/ 0 w 55"/>
                  <a:gd name="T15" fmla="*/ 0 h 194"/>
                  <a:gd name="T16" fmla="*/ 0 w 55"/>
                  <a:gd name="T17" fmla="*/ 0 h 194"/>
                  <a:gd name="T18" fmla="*/ 0 w 55"/>
                  <a:gd name="T19" fmla="*/ 0 h 194"/>
                  <a:gd name="T20" fmla="*/ 0 w 55"/>
                  <a:gd name="T21" fmla="*/ 0 h 194"/>
                  <a:gd name="T22" fmla="*/ 0 w 55"/>
                  <a:gd name="T23" fmla="*/ 0 h 194"/>
                  <a:gd name="T24" fmla="*/ 0 w 55"/>
                  <a:gd name="T25" fmla="*/ 0 h 194"/>
                  <a:gd name="T26" fmla="*/ 0 w 55"/>
                  <a:gd name="T27" fmla="*/ 0 h 194"/>
                  <a:gd name="T28" fmla="*/ 0 w 55"/>
                  <a:gd name="T29" fmla="*/ 0 h 194"/>
                  <a:gd name="T30" fmla="*/ 0 w 55"/>
                  <a:gd name="T31" fmla="*/ 0 h 194"/>
                  <a:gd name="T32" fmla="*/ 0 w 55"/>
                  <a:gd name="T33" fmla="*/ 0 h 194"/>
                  <a:gd name="T34" fmla="*/ 0 w 55"/>
                  <a:gd name="T35" fmla="*/ 0 h 194"/>
                  <a:gd name="T36" fmla="*/ 0 w 55"/>
                  <a:gd name="T37" fmla="*/ 0 h 194"/>
                  <a:gd name="T38" fmla="*/ 0 w 55"/>
                  <a:gd name="T39" fmla="*/ 0 h 194"/>
                  <a:gd name="T40" fmla="*/ 0 w 55"/>
                  <a:gd name="T41" fmla="*/ 0 h 194"/>
                  <a:gd name="T42" fmla="*/ 0 w 55"/>
                  <a:gd name="T43" fmla="*/ 0 h 194"/>
                  <a:gd name="T44" fmla="*/ 0 w 55"/>
                  <a:gd name="T45" fmla="*/ 0 h 194"/>
                  <a:gd name="T46" fmla="*/ 0 w 55"/>
                  <a:gd name="T47" fmla="*/ 0 h 1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194"/>
                  <a:gd name="T74" fmla="*/ 55 w 55"/>
                  <a:gd name="T75" fmla="*/ 194 h 1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194">
                    <a:moveTo>
                      <a:pt x="43" y="171"/>
                    </a:moveTo>
                    <a:lnTo>
                      <a:pt x="55" y="176"/>
                    </a:lnTo>
                    <a:lnTo>
                      <a:pt x="51" y="150"/>
                    </a:lnTo>
                    <a:lnTo>
                      <a:pt x="44" y="127"/>
                    </a:lnTo>
                    <a:lnTo>
                      <a:pt x="35" y="107"/>
                    </a:lnTo>
                    <a:lnTo>
                      <a:pt x="27" y="88"/>
                    </a:lnTo>
                    <a:lnTo>
                      <a:pt x="20" y="71"/>
                    </a:lnTo>
                    <a:lnTo>
                      <a:pt x="16" y="51"/>
                    </a:lnTo>
                    <a:lnTo>
                      <a:pt x="15" y="30"/>
                    </a:lnTo>
                    <a:lnTo>
                      <a:pt x="20" y="5"/>
                    </a:lnTo>
                    <a:lnTo>
                      <a:pt x="5" y="0"/>
                    </a:lnTo>
                    <a:lnTo>
                      <a:pt x="0" y="28"/>
                    </a:lnTo>
                    <a:lnTo>
                      <a:pt x="1" y="53"/>
                    </a:lnTo>
                    <a:lnTo>
                      <a:pt x="5" y="75"/>
                    </a:lnTo>
                    <a:lnTo>
                      <a:pt x="15" y="95"/>
                    </a:lnTo>
                    <a:lnTo>
                      <a:pt x="23" y="114"/>
                    </a:lnTo>
                    <a:lnTo>
                      <a:pt x="32" y="133"/>
                    </a:lnTo>
                    <a:lnTo>
                      <a:pt x="37" y="154"/>
                    </a:lnTo>
                    <a:lnTo>
                      <a:pt x="41" y="176"/>
                    </a:lnTo>
                    <a:lnTo>
                      <a:pt x="53" y="182"/>
                    </a:lnTo>
                    <a:lnTo>
                      <a:pt x="41" y="176"/>
                    </a:lnTo>
                    <a:lnTo>
                      <a:pt x="42" y="194"/>
                    </a:lnTo>
                    <a:lnTo>
                      <a:pt x="53" y="182"/>
                    </a:lnTo>
                    <a:lnTo>
                      <a:pt x="43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5" name="Freeform 149"/>
              <p:cNvSpPr>
                <a:spLocks/>
              </p:cNvSpPr>
              <p:nvPr/>
            </p:nvSpPr>
            <p:spPr bwMode="auto">
              <a:xfrm>
                <a:off x="3090" y="943"/>
                <a:ext cx="28" cy="20"/>
              </a:xfrm>
              <a:custGeom>
                <a:avLst/>
                <a:gdLst>
                  <a:gd name="T0" fmla="*/ 1 w 56"/>
                  <a:gd name="T1" fmla="*/ 0 h 62"/>
                  <a:gd name="T2" fmla="*/ 1 w 56"/>
                  <a:gd name="T3" fmla="*/ 0 h 62"/>
                  <a:gd name="T4" fmla="*/ 1 w 56"/>
                  <a:gd name="T5" fmla="*/ 0 h 62"/>
                  <a:gd name="T6" fmla="*/ 1 w 56"/>
                  <a:gd name="T7" fmla="*/ 0 h 62"/>
                  <a:gd name="T8" fmla="*/ 1 w 56"/>
                  <a:gd name="T9" fmla="*/ 0 h 62"/>
                  <a:gd name="T10" fmla="*/ 1 w 56"/>
                  <a:gd name="T11" fmla="*/ 0 h 62"/>
                  <a:gd name="T12" fmla="*/ 1 w 56"/>
                  <a:gd name="T13" fmla="*/ 0 h 62"/>
                  <a:gd name="T14" fmla="*/ 1 w 56"/>
                  <a:gd name="T15" fmla="*/ 0 h 62"/>
                  <a:gd name="T16" fmla="*/ 1 w 56"/>
                  <a:gd name="T17" fmla="*/ 0 h 62"/>
                  <a:gd name="T18" fmla="*/ 0 w 56"/>
                  <a:gd name="T19" fmla="*/ 0 h 62"/>
                  <a:gd name="T20" fmla="*/ 1 w 56"/>
                  <a:gd name="T21" fmla="*/ 0 h 62"/>
                  <a:gd name="T22" fmla="*/ 1 w 56"/>
                  <a:gd name="T23" fmla="*/ 0 h 62"/>
                  <a:gd name="T24" fmla="*/ 1 w 56"/>
                  <a:gd name="T25" fmla="*/ 0 h 62"/>
                  <a:gd name="T26" fmla="*/ 1 w 56"/>
                  <a:gd name="T27" fmla="*/ 0 h 62"/>
                  <a:gd name="T28" fmla="*/ 1 w 56"/>
                  <a:gd name="T29" fmla="*/ 0 h 62"/>
                  <a:gd name="T30" fmla="*/ 1 w 56"/>
                  <a:gd name="T31" fmla="*/ 0 h 62"/>
                  <a:gd name="T32" fmla="*/ 1 w 56"/>
                  <a:gd name="T33" fmla="*/ 0 h 62"/>
                  <a:gd name="T34" fmla="*/ 1 w 56"/>
                  <a:gd name="T35" fmla="*/ 0 h 62"/>
                  <a:gd name="T36" fmla="*/ 1 w 56"/>
                  <a:gd name="T37" fmla="*/ 0 h 62"/>
                  <a:gd name="T38" fmla="*/ 1 w 56"/>
                  <a:gd name="T39" fmla="*/ 0 h 62"/>
                  <a:gd name="T40" fmla="*/ 1 w 56"/>
                  <a:gd name="T41" fmla="*/ 0 h 62"/>
                  <a:gd name="T42" fmla="*/ 1 w 56"/>
                  <a:gd name="T43" fmla="*/ 0 h 62"/>
                  <a:gd name="T44" fmla="*/ 1 w 56"/>
                  <a:gd name="T45" fmla="*/ 0 h 62"/>
                  <a:gd name="T46" fmla="*/ 1 w 56"/>
                  <a:gd name="T47" fmla="*/ 0 h 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6"/>
                  <a:gd name="T73" fmla="*/ 0 h 62"/>
                  <a:gd name="T74" fmla="*/ 56 w 56"/>
                  <a:gd name="T75" fmla="*/ 62 h 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6" h="62">
                    <a:moveTo>
                      <a:pt x="56" y="8"/>
                    </a:moveTo>
                    <a:lnTo>
                      <a:pt x="49" y="0"/>
                    </a:lnTo>
                    <a:lnTo>
                      <a:pt x="41" y="1"/>
                    </a:lnTo>
                    <a:lnTo>
                      <a:pt x="33" y="6"/>
                    </a:lnTo>
                    <a:lnTo>
                      <a:pt x="27" y="12"/>
                    </a:lnTo>
                    <a:lnTo>
                      <a:pt x="21" y="20"/>
                    </a:lnTo>
                    <a:lnTo>
                      <a:pt x="16" y="28"/>
                    </a:lnTo>
                    <a:lnTo>
                      <a:pt x="11" y="36"/>
                    </a:lnTo>
                    <a:lnTo>
                      <a:pt x="6" y="43"/>
                    </a:lnTo>
                    <a:lnTo>
                      <a:pt x="0" y="51"/>
                    </a:lnTo>
                    <a:lnTo>
                      <a:pt x="10" y="62"/>
                    </a:lnTo>
                    <a:lnTo>
                      <a:pt x="16" y="54"/>
                    </a:lnTo>
                    <a:lnTo>
                      <a:pt x="23" y="45"/>
                    </a:lnTo>
                    <a:lnTo>
                      <a:pt x="28" y="36"/>
                    </a:lnTo>
                    <a:lnTo>
                      <a:pt x="33" y="29"/>
                    </a:lnTo>
                    <a:lnTo>
                      <a:pt x="37" y="23"/>
                    </a:lnTo>
                    <a:lnTo>
                      <a:pt x="41" y="19"/>
                    </a:lnTo>
                    <a:lnTo>
                      <a:pt x="45" y="17"/>
                    </a:lnTo>
                    <a:lnTo>
                      <a:pt x="49" y="15"/>
                    </a:lnTo>
                    <a:lnTo>
                      <a:pt x="42" y="8"/>
                    </a:lnTo>
                    <a:lnTo>
                      <a:pt x="56" y="8"/>
                    </a:lnTo>
                    <a:lnTo>
                      <a:pt x="56" y="0"/>
                    </a:lnTo>
                    <a:lnTo>
                      <a:pt x="49" y="0"/>
                    </a:lnTo>
                    <a:lnTo>
                      <a:pt x="5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6" name="Freeform 150"/>
              <p:cNvSpPr>
                <a:spLocks/>
              </p:cNvSpPr>
              <p:nvPr/>
            </p:nvSpPr>
            <p:spPr bwMode="auto">
              <a:xfrm>
                <a:off x="3111" y="945"/>
                <a:ext cx="10" cy="55"/>
              </a:xfrm>
              <a:custGeom>
                <a:avLst/>
                <a:gdLst>
                  <a:gd name="T0" fmla="*/ 1 w 20"/>
                  <a:gd name="T1" fmla="*/ 0 h 163"/>
                  <a:gd name="T2" fmla="*/ 1 w 20"/>
                  <a:gd name="T3" fmla="*/ 0 h 163"/>
                  <a:gd name="T4" fmla="*/ 1 w 20"/>
                  <a:gd name="T5" fmla="*/ 0 h 163"/>
                  <a:gd name="T6" fmla="*/ 0 w 20"/>
                  <a:gd name="T7" fmla="*/ 0 h 163"/>
                  <a:gd name="T8" fmla="*/ 1 w 20"/>
                  <a:gd name="T9" fmla="*/ 0 h 163"/>
                  <a:gd name="T10" fmla="*/ 1 w 20"/>
                  <a:gd name="T11" fmla="*/ 0 h 163"/>
                  <a:gd name="T12" fmla="*/ 1 w 20"/>
                  <a:gd name="T13" fmla="*/ 0 h 163"/>
                  <a:gd name="T14" fmla="*/ 1 w 20"/>
                  <a:gd name="T15" fmla="*/ 0 h 163"/>
                  <a:gd name="T16" fmla="*/ 1 w 20"/>
                  <a:gd name="T17" fmla="*/ 0 h 163"/>
                  <a:gd name="T18" fmla="*/ 1 w 20"/>
                  <a:gd name="T19" fmla="*/ 0 h 1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63"/>
                  <a:gd name="T32" fmla="*/ 20 w 20"/>
                  <a:gd name="T33" fmla="*/ 163 h 16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63">
                    <a:moveTo>
                      <a:pt x="15" y="148"/>
                    </a:moveTo>
                    <a:lnTo>
                      <a:pt x="20" y="15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6" y="156"/>
                    </a:lnTo>
                    <a:lnTo>
                      <a:pt x="11" y="163"/>
                    </a:lnTo>
                    <a:lnTo>
                      <a:pt x="6" y="156"/>
                    </a:lnTo>
                    <a:lnTo>
                      <a:pt x="6" y="161"/>
                    </a:lnTo>
                    <a:lnTo>
                      <a:pt x="11" y="163"/>
                    </a:lnTo>
                    <a:lnTo>
                      <a:pt x="15" y="1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7" name="Freeform 151"/>
              <p:cNvSpPr>
                <a:spLocks/>
              </p:cNvSpPr>
              <p:nvPr/>
            </p:nvSpPr>
            <p:spPr bwMode="auto">
              <a:xfrm>
                <a:off x="3116" y="995"/>
                <a:ext cx="52" cy="37"/>
              </a:xfrm>
              <a:custGeom>
                <a:avLst/>
                <a:gdLst>
                  <a:gd name="T0" fmla="*/ 2 w 103"/>
                  <a:gd name="T1" fmla="*/ 0 h 113"/>
                  <a:gd name="T2" fmla="*/ 2 w 103"/>
                  <a:gd name="T3" fmla="*/ 0 h 113"/>
                  <a:gd name="T4" fmla="*/ 2 w 103"/>
                  <a:gd name="T5" fmla="*/ 0 h 113"/>
                  <a:gd name="T6" fmla="*/ 2 w 103"/>
                  <a:gd name="T7" fmla="*/ 0 h 113"/>
                  <a:gd name="T8" fmla="*/ 2 w 103"/>
                  <a:gd name="T9" fmla="*/ 0 h 113"/>
                  <a:gd name="T10" fmla="*/ 1 w 103"/>
                  <a:gd name="T11" fmla="*/ 0 h 113"/>
                  <a:gd name="T12" fmla="*/ 1 w 103"/>
                  <a:gd name="T13" fmla="*/ 0 h 113"/>
                  <a:gd name="T14" fmla="*/ 1 w 103"/>
                  <a:gd name="T15" fmla="*/ 0 h 113"/>
                  <a:gd name="T16" fmla="*/ 1 w 103"/>
                  <a:gd name="T17" fmla="*/ 0 h 113"/>
                  <a:gd name="T18" fmla="*/ 1 w 103"/>
                  <a:gd name="T19" fmla="*/ 0 h 113"/>
                  <a:gd name="T20" fmla="*/ 0 w 103"/>
                  <a:gd name="T21" fmla="*/ 0 h 113"/>
                  <a:gd name="T22" fmla="*/ 1 w 103"/>
                  <a:gd name="T23" fmla="*/ 0 h 113"/>
                  <a:gd name="T24" fmla="*/ 1 w 103"/>
                  <a:gd name="T25" fmla="*/ 0 h 113"/>
                  <a:gd name="T26" fmla="*/ 1 w 103"/>
                  <a:gd name="T27" fmla="*/ 0 h 113"/>
                  <a:gd name="T28" fmla="*/ 1 w 103"/>
                  <a:gd name="T29" fmla="*/ 0 h 113"/>
                  <a:gd name="T30" fmla="*/ 1 w 103"/>
                  <a:gd name="T31" fmla="*/ 0 h 113"/>
                  <a:gd name="T32" fmla="*/ 2 w 103"/>
                  <a:gd name="T33" fmla="*/ 0 h 113"/>
                  <a:gd name="T34" fmla="*/ 2 w 103"/>
                  <a:gd name="T35" fmla="*/ 0 h 113"/>
                  <a:gd name="T36" fmla="*/ 2 w 103"/>
                  <a:gd name="T37" fmla="*/ 0 h 113"/>
                  <a:gd name="T38" fmla="*/ 2 w 103"/>
                  <a:gd name="T39" fmla="*/ 0 h 113"/>
                  <a:gd name="T40" fmla="*/ 2 w 103"/>
                  <a:gd name="T41" fmla="*/ 0 h 113"/>
                  <a:gd name="T42" fmla="*/ 2 w 103"/>
                  <a:gd name="T43" fmla="*/ 0 h 113"/>
                  <a:gd name="T44" fmla="*/ 2 w 103"/>
                  <a:gd name="T45" fmla="*/ 0 h 113"/>
                  <a:gd name="T46" fmla="*/ 2 w 103"/>
                  <a:gd name="T47" fmla="*/ 0 h 1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3"/>
                  <a:gd name="T73" fmla="*/ 0 h 113"/>
                  <a:gd name="T74" fmla="*/ 103 w 103"/>
                  <a:gd name="T75" fmla="*/ 113 h 1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3" h="113">
                    <a:moveTo>
                      <a:pt x="97" y="98"/>
                    </a:moveTo>
                    <a:lnTo>
                      <a:pt x="103" y="101"/>
                    </a:lnTo>
                    <a:lnTo>
                      <a:pt x="91" y="84"/>
                    </a:lnTo>
                    <a:lnTo>
                      <a:pt x="78" y="67"/>
                    </a:lnTo>
                    <a:lnTo>
                      <a:pt x="65" y="53"/>
                    </a:lnTo>
                    <a:lnTo>
                      <a:pt x="53" y="38"/>
                    </a:lnTo>
                    <a:lnTo>
                      <a:pt x="41" y="26"/>
                    </a:lnTo>
                    <a:lnTo>
                      <a:pt x="28" y="14"/>
                    </a:lnTo>
                    <a:lnTo>
                      <a:pt x="15" y="7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9" y="20"/>
                    </a:lnTo>
                    <a:lnTo>
                      <a:pt x="20" y="27"/>
                    </a:lnTo>
                    <a:lnTo>
                      <a:pt x="31" y="37"/>
                    </a:lnTo>
                    <a:lnTo>
                      <a:pt x="43" y="49"/>
                    </a:lnTo>
                    <a:lnTo>
                      <a:pt x="55" y="64"/>
                    </a:lnTo>
                    <a:lnTo>
                      <a:pt x="68" y="78"/>
                    </a:lnTo>
                    <a:lnTo>
                      <a:pt x="79" y="93"/>
                    </a:lnTo>
                    <a:lnTo>
                      <a:pt x="90" y="110"/>
                    </a:lnTo>
                    <a:lnTo>
                      <a:pt x="95" y="113"/>
                    </a:lnTo>
                    <a:lnTo>
                      <a:pt x="90" y="110"/>
                    </a:lnTo>
                    <a:lnTo>
                      <a:pt x="92" y="113"/>
                    </a:lnTo>
                    <a:lnTo>
                      <a:pt x="95" y="113"/>
                    </a:lnTo>
                    <a:lnTo>
                      <a:pt x="97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8" name="Freeform 152"/>
              <p:cNvSpPr>
                <a:spLocks/>
              </p:cNvSpPr>
              <p:nvPr/>
            </p:nvSpPr>
            <p:spPr bwMode="auto">
              <a:xfrm>
                <a:off x="3164" y="1027"/>
                <a:ext cx="38" cy="15"/>
              </a:xfrm>
              <a:custGeom>
                <a:avLst/>
                <a:gdLst>
                  <a:gd name="T0" fmla="*/ 2 w 76"/>
                  <a:gd name="T1" fmla="*/ 0 h 45"/>
                  <a:gd name="T2" fmla="*/ 2 w 76"/>
                  <a:gd name="T3" fmla="*/ 0 h 45"/>
                  <a:gd name="T4" fmla="*/ 1 w 76"/>
                  <a:gd name="T5" fmla="*/ 0 h 45"/>
                  <a:gd name="T6" fmla="*/ 1 w 76"/>
                  <a:gd name="T7" fmla="*/ 0 h 45"/>
                  <a:gd name="T8" fmla="*/ 1 w 76"/>
                  <a:gd name="T9" fmla="*/ 0 h 45"/>
                  <a:gd name="T10" fmla="*/ 1 w 76"/>
                  <a:gd name="T11" fmla="*/ 0 h 45"/>
                  <a:gd name="T12" fmla="*/ 1 w 76"/>
                  <a:gd name="T13" fmla="*/ 0 h 45"/>
                  <a:gd name="T14" fmla="*/ 1 w 76"/>
                  <a:gd name="T15" fmla="*/ 0 h 45"/>
                  <a:gd name="T16" fmla="*/ 1 w 76"/>
                  <a:gd name="T17" fmla="*/ 0 h 45"/>
                  <a:gd name="T18" fmla="*/ 1 w 76"/>
                  <a:gd name="T19" fmla="*/ 0 h 45"/>
                  <a:gd name="T20" fmla="*/ 0 w 76"/>
                  <a:gd name="T21" fmla="*/ 0 h 45"/>
                  <a:gd name="T22" fmla="*/ 1 w 76"/>
                  <a:gd name="T23" fmla="*/ 0 h 45"/>
                  <a:gd name="T24" fmla="*/ 1 w 76"/>
                  <a:gd name="T25" fmla="*/ 0 h 45"/>
                  <a:gd name="T26" fmla="*/ 1 w 76"/>
                  <a:gd name="T27" fmla="*/ 0 h 45"/>
                  <a:gd name="T28" fmla="*/ 1 w 76"/>
                  <a:gd name="T29" fmla="*/ 0 h 45"/>
                  <a:gd name="T30" fmla="*/ 1 w 76"/>
                  <a:gd name="T31" fmla="*/ 0 h 45"/>
                  <a:gd name="T32" fmla="*/ 1 w 76"/>
                  <a:gd name="T33" fmla="*/ 0 h 45"/>
                  <a:gd name="T34" fmla="*/ 1 w 76"/>
                  <a:gd name="T35" fmla="*/ 0 h 45"/>
                  <a:gd name="T36" fmla="*/ 2 w 76"/>
                  <a:gd name="T37" fmla="*/ 0 h 45"/>
                  <a:gd name="T38" fmla="*/ 2 w 76"/>
                  <a:gd name="T39" fmla="*/ 0 h 45"/>
                  <a:gd name="T40" fmla="*/ 2 w 76"/>
                  <a:gd name="T41" fmla="*/ 0 h 45"/>
                  <a:gd name="T42" fmla="*/ 2 w 76"/>
                  <a:gd name="T43" fmla="*/ 0 h 45"/>
                  <a:gd name="T44" fmla="*/ 2 w 76"/>
                  <a:gd name="T45" fmla="*/ 0 h 4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6"/>
                  <a:gd name="T70" fmla="*/ 0 h 45"/>
                  <a:gd name="T71" fmla="*/ 76 w 76"/>
                  <a:gd name="T72" fmla="*/ 45 h 4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6" h="45">
                    <a:moveTo>
                      <a:pt x="68" y="6"/>
                    </a:moveTo>
                    <a:lnTo>
                      <a:pt x="68" y="6"/>
                    </a:lnTo>
                    <a:lnTo>
                      <a:pt x="47" y="23"/>
                    </a:lnTo>
                    <a:lnTo>
                      <a:pt x="32" y="28"/>
                    </a:lnTo>
                    <a:lnTo>
                      <a:pt x="26" y="29"/>
                    </a:lnTo>
                    <a:lnTo>
                      <a:pt x="24" y="28"/>
                    </a:lnTo>
                    <a:lnTo>
                      <a:pt x="22" y="22"/>
                    </a:lnTo>
                    <a:lnTo>
                      <a:pt x="19" y="14"/>
                    </a:lnTo>
                    <a:lnTo>
                      <a:pt x="13" y="5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4" y="16"/>
                    </a:lnTo>
                    <a:lnTo>
                      <a:pt x="6" y="20"/>
                    </a:lnTo>
                    <a:lnTo>
                      <a:pt x="10" y="28"/>
                    </a:lnTo>
                    <a:lnTo>
                      <a:pt x="14" y="37"/>
                    </a:lnTo>
                    <a:lnTo>
                      <a:pt x="24" y="45"/>
                    </a:lnTo>
                    <a:lnTo>
                      <a:pt x="36" y="44"/>
                    </a:lnTo>
                    <a:lnTo>
                      <a:pt x="53" y="36"/>
                    </a:lnTo>
                    <a:lnTo>
                      <a:pt x="76" y="19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59" name="Freeform 153"/>
              <p:cNvSpPr>
                <a:spLocks/>
              </p:cNvSpPr>
              <p:nvPr/>
            </p:nvSpPr>
            <p:spPr bwMode="auto">
              <a:xfrm>
                <a:off x="3198" y="870"/>
                <a:ext cx="51" cy="164"/>
              </a:xfrm>
              <a:custGeom>
                <a:avLst/>
                <a:gdLst>
                  <a:gd name="T0" fmla="*/ 1 w 101"/>
                  <a:gd name="T1" fmla="*/ 0 h 491"/>
                  <a:gd name="T2" fmla="*/ 1 w 101"/>
                  <a:gd name="T3" fmla="*/ 0 h 491"/>
                  <a:gd name="T4" fmla="*/ 1 w 101"/>
                  <a:gd name="T5" fmla="*/ 0 h 491"/>
                  <a:gd name="T6" fmla="*/ 2 w 101"/>
                  <a:gd name="T7" fmla="*/ 0 h 491"/>
                  <a:gd name="T8" fmla="*/ 2 w 101"/>
                  <a:gd name="T9" fmla="*/ 0 h 491"/>
                  <a:gd name="T10" fmla="*/ 2 w 101"/>
                  <a:gd name="T11" fmla="*/ 0 h 491"/>
                  <a:gd name="T12" fmla="*/ 2 w 101"/>
                  <a:gd name="T13" fmla="*/ 0 h 491"/>
                  <a:gd name="T14" fmla="*/ 2 w 101"/>
                  <a:gd name="T15" fmla="*/ 0 h 491"/>
                  <a:gd name="T16" fmla="*/ 2 w 101"/>
                  <a:gd name="T17" fmla="*/ 0 h 491"/>
                  <a:gd name="T18" fmla="*/ 2 w 101"/>
                  <a:gd name="T19" fmla="*/ 0 h 491"/>
                  <a:gd name="T20" fmla="*/ 2 w 101"/>
                  <a:gd name="T21" fmla="*/ 0 h 491"/>
                  <a:gd name="T22" fmla="*/ 1 w 101"/>
                  <a:gd name="T23" fmla="*/ 0 h 491"/>
                  <a:gd name="T24" fmla="*/ 1 w 101"/>
                  <a:gd name="T25" fmla="*/ 1 h 491"/>
                  <a:gd name="T26" fmla="*/ 1 w 101"/>
                  <a:gd name="T27" fmla="*/ 1 h 491"/>
                  <a:gd name="T28" fmla="*/ 1 w 101"/>
                  <a:gd name="T29" fmla="*/ 1 h 491"/>
                  <a:gd name="T30" fmla="*/ 1 w 101"/>
                  <a:gd name="T31" fmla="*/ 1 h 491"/>
                  <a:gd name="T32" fmla="*/ 1 w 101"/>
                  <a:gd name="T33" fmla="*/ 1 h 491"/>
                  <a:gd name="T34" fmla="*/ 0 w 101"/>
                  <a:gd name="T35" fmla="*/ 1 h 491"/>
                  <a:gd name="T36" fmla="*/ 1 w 101"/>
                  <a:gd name="T37" fmla="*/ 1 h 491"/>
                  <a:gd name="T38" fmla="*/ 1 w 101"/>
                  <a:gd name="T39" fmla="*/ 1 h 491"/>
                  <a:gd name="T40" fmla="*/ 1 w 101"/>
                  <a:gd name="T41" fmla="*/ 1 h 491"/>
                  <a:gd name="T42" fmla="*/ 1 w 101"/>
                  <a:gd name="T43" fmla="*/ 1 h 491"/>
                  <a:gd name="T44" fmla="*/ 1 w 101"/>
                  <a:gd name="T45" fmla="*/ 1 h 491"/>
                  <a:gd name="T46" fmla="*/ 1 w 101"/>
                  <a:gd name="T47" fmla="*/ 1 h 491"/>
                  <a:gd name="T48" fmla="*/ 2 w 101"/>
                  <a:gd name="T49" fmla="*/ 0 h 491"/>
                  <a:gd name="T50" fmla="*/ 2 w 101"/>
                  <a:gd name="T51" fmla="*/ 0 h 491"/>
                  <a:gd name="T52" fmla="*/ 2 w 101"/>
                  <a:gd name="T53" fmla="*/ 0 h 491"/>
                  <a:gd name="T54" fmla="*/ 2 w 101"/>
                  <a:gd name="T55" fmla="*/ 0 h 491"/>
                  <a:gd name="T56" fmla="*/ 2 w 101"/>
                  <a:gd name="T57" fmla="*/ 0 h 491"/>
                  <a:gd name="T58" fmla="*/ 2 w 101"/>
                  <a:gd name="T59" fmla="*/ 0 h 491"/>
                  <a:gd name="T60" fmla="*/ 2 w 101"/>
                  <a:gd name="T61" fmla="*/ 0 h 491"/>
                  <a:gd name="T62" fmla="*/ 2 w 101"/>
                  <a:gd name="T63" fmla="*/ 0 h 491"/>
                  <a:gd name="T64" fmla="*/ 2 w 101"/>
                  <a:gd name="T65" fmla="*/ 0 h 491"/>
                  <a:gd name="T66" fmla="*/ 2 w 101"/>
                  <a:gd name="T67" fmla="*/ 0 h 491"/>
                  <a:gd name="T68" fmla="*/ 1 w 101"/>
                  <a:gd name="T69" fmla="*/ 0 h 491"/>
                  <a:gd name="T70" fmla="*/ 1 w 101"/>
                  <a:gd name="T71" fmla="*/ 0 h 491"/>
                  <a:gd name="T72" fmla="*/ 1 w 101"/>
                  <a:gd name="T73" fmla="*/ 0 h 4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"/>
                  <a:gd name="T112" fmla="*/ 0 h 491"/>
                  <a:gd name="T113" fmla="*/ 101 w 101"/>
                  <a:gd name="T114" fmla="*/ 491 h 4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" h="491">
                    <a:moveTo>
                      <a:pt x="38" y="13"/>
                    </a:moveTo>
                    <a:lnTo>
                      <a:pt x="38" y="13"/>
                    </a:lnTo>
                    <a:lnTo>
                      <a:pt x="57" y="32"/>
                    </a:lnTo>
                    <a:lnTo>
                      <a:pt x="71" y="55"/>
                    </a:lnTo>
                    <a:lnTo>
                      <a:pt x="80" y="83"/>
                    </a:lnTo>
                    <a:lnTo>
                      <a:pt x="85" y="116"/>
                    </a:lnTo>
                    <a:lnTo>
                      <a:pt x="87" y="151"/>
                    </a:lnTo>
                    <a:lnTo>
                      <a:pt x="86" y="190"/>
                    </a:lnTo>
                    <a:lnTo>
                      <a:pt x="81" y="229"/>
                    </a:lnTo>
                    <a:lnTo>
                      <a:pt x="75" y="269"/>
                    </a:lnTo>
                    <a:lnTo>
                      <a:pt x="66" y="307"/>
                    </a:lnTo>
                    <a:lnTo>
                      <a:pt x="56" y="344"/>
                    </a:lnTo>
                    <a:lnTo>
                      <a:pt x="45" y="379"/>
                    </a:lnTo>
                    <a:lnTo>
                      <a:pt x="34" y="409"/>
                    </a:lnTo>
                    <a:lnTo>
                      <a:pt x="25" y="437"/>
                    </a:lnTo>
                    <a:lnTo>
                      <a:pt x="14" y="457"/>
                    </a:lnTo>
                    <a:lnTo>
                      <a:pt x="5" y="473"/>
                    </a:lnTo>
                    <a:lnTo>
                      <a:pt x="0" y="478"/>
                    </a:lnTo>
                    <a:lnTo>
                      <a:pt x="8" y="491"/>
                    </a:lnTo>
                    <a:lnTo>
                      <a:pt x="17" y="482"/>
                    </a:lnTo>
                    <a:lnTo>
                      <a:pt x="26" y="466"/>
                    </a:lnTo>
                    <a:lnTo>
                      <a:pt x="37" y="443"/>
                    </a:lnTo>
                    <a:lnTo>
                      <a:pt x="48" y="416"/>
                    </a:lnTo>
                    <a:lnTo>
                      <a:pt x="59" y="384"/>
                    </a:lnTo>
                    <a:lnTo>
                      <a:pt x="70" y="349"/>
                    </a:lnTo>
                    <a:lnTo>
                      <a:pt x="80" y="311"/>
                    </a:lnTo>
                    <a:lnTo>
                      <a:pt x="89" y="271"/>
                    </a:lnTo>
                    <a:lnTo>
                      <a:pt x="95" y="231"/>
                    </a:lnTo>
                    <a:lnTo>
                      <a:pt x="100" y="192"/>
                    </a:lnTo>
                    <a:lnTo>
                      <a:pt x="101" y="151"/>
                    </a:lnTo>
                    <a:lnTo>
                      <a:pt x="99" y="114"/>
                    </a:lnTo>
                    <a:lnTo>
                      <a:pt x="94" y="79"/>
                    </a:lnTo>
                    <a:lnTo>
                      <a:pt x="83" y="48"/>
                    </a:lnTo>
                    <a:lnTo>
                      <a:pt x="67" y="21"/>
                    </a:lnTo>
                    <a:lnTo>
                      <a:pt x="46" y="0"/>
                    </a:lnTo>
                    <a:lnTo>
                      <a:pt x="38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0" name="Freeform 154"/>
              <p:cNvSpPr>
                <a:spLocks/>
              </p:cNvSpPr>
              <p:nvPr/>
            </p:nvSpPr>
            <p:spPr bwMode="auto">
              <a:xfrm>
                <a:off x="3049" y="849"/>
                <a:ext cx="172" cy="29"/>
              </a:xfrm>
              <a:custGeom>
                <a:avLst/>
                <a:gdLst>
                  <a:gd name="T0" fmla="*/ 0 w 344"/>
                  <a:gd name="T1" fmla="*/ 0 h 85"/>
                  <a:gd name="T2" fmla="*/ 1 w 344"/>
                  <a:gd name="T3" fmla="*/ 0 h 85"/>
                  <a:gd name="T4" fmla="*/ 1 w 344"/>
                  <a:gd name="T5" fmla="*/ 0 h 85"/>
                  <a:gd name="T6" fmla="*/ 1 w 344"/>
                  <a:gd name="T7" fmla="*/ 0 h 85"/>
                  <a:gd name="T8" fmla="*/ 1 w 344"/>
                  <a:gd name="T9" fmla="*/ 0 h 85"/>
                  <a:gd name="T10" fmla="*/ 2 w 344"/>
                  <a:gd name="T11" fmla="*/ 0 h 85"/>
                  <a:gd name="T12" fmla="*/ 2 w 344"/>
                  <a:gd name="T13" fmla="*/ 0 h 85"/>
                  <a:gd name="T14" fmla="*/ 2 w 344"/>
                  <a:gd name="T15" fmla="*/ 0 h 85"/>
                  <a:gd name="T16" fmla="*/ 3 w 344"/>
                  <a:gd name="T17" fmla="*/ 0 h 85"/>
                  <a:gd name="T18" fmla="*/ 3 w 344"/>
                  <a:gd name="T19" fmla="*/ 0 h 85"/>
                  <a:gd name="T20" fmla="*/ 3 w 344"/>
                  <a:gd name="T21" fmla="*/ 0 h 85"/>
                  <a:gd name="T22" fmla="*/ 4 w 344"/>
                  <a:gd name="T23" fmla="*/ 0 h 85"/>
                  <a:gd name="T24" fmla="*/ 4 w 344"/>
                  <a:gd name="T25" fmla="*/ 0 h 85"/>
                  <a:gd name="T26" fmla="*/ 4 w 344"/>
                  <a:gd name="T27" fmla="*/ 0 h 85"/>
                  <a:gd name="T28" fmla="*/ 5 w 344"/>
                  <a:gd name="T29" fmla="*/ 0 h 85"/>
                  <a:gd name="T30" fmla="*/ 5 w 344"/>
                  <a:gd name="T31" fmla="*/ 0 h 85"/>
                  <a:gd name="T32" fmla="*/ 5 w 344"/>
                  <a:gd name="T33" fmla="*/ 0 h 85"/>
                  <a:gd name="T34" fmla="*/ 6 w 344"/>
                  <a:gd name="T35" fmla="*/ 0 h 85"/>
                  <a:gd name="T36" fmla="*/ 6 w 344"/>
                  <a:gd name="T37" fmla="*/ 0 h 85"/>
                  <a:gd name="T38" fmla="*/ 6 w 344"/>
                  <a:gd name="T39" fmla="*/ 0 h 85"/>
                  <a:gd name="T40" fmla="*/ 5 w 344"/>
                  <a:gd name="T41" fmla="*/ 0 h 85"/>
                  <a:gd name="T42" fmla="*/ 5 w 344"/>
                  <a:gd name="T43" fmla="*/ 0 h 85"/>
                  <a:gd name="T44" fmla="*/ 4 w 344"/>
                  <a:gd name="T45" fmla="*/ 0 h 85"/>
                  <a:gd name="T46" fmla="*/ 4 w 344"/>
                  <a:gd name="T47" fmla="*/ 0 h 85"/>
                  <a:gd name="T48" fmla="*/ 4 w 344"/>
                  <a:gd name="T49" fmla="*/ 0 h 85"/>
                  <a:gd name="T50" fmla="*/ 3 w 344"/>
                  <a:gd name="T51" fmla="*/ 0 h 85"/>
                  <a:gd name="T52" fmla="*/ 3 w 344"/>
                  <a:gd name="T53" fmla="*/ 0 h 85"/>
                  <a:gd name="T54" fmla="*/ 3 w 344"/>
                  <a:gd name="T55" fmla="*/ 0 h 85"/>
                  <a:gd name="T56" fmla="*/ 2 w 344"/>
                  <a:gd name="T57" fmla="*/ 0 h 85"/>
                  <a:gd name="T58" fmla="*/ 2 w 344"/>
                  <a:gd name="T59" fmla="*/ 0 h 85"/>
                  <a:gd name="T60" fmla="*/ 2 w 344"/>
                  <a:gd name="T61" fmla="*/ 0 h 85"/>
                  <a:gd name="T62" fmla="*/ 1 w 344"/>
                  <a:gd name="T63" fmla="*/ 0 h 85"/>
                  <a:gd name="T64" fmla="*/ 1 w 344"/>
                  <a:gd name="T65" fmla="*/ 0 h 85"/>
                  <a:gd name="T66" fmla="*/ 1 w 344"/>
                  <a:gd name="T67" fmla="*/ 0 h 85"/>
                  <a:gd name="T68" fmla="*/ 1 w 344"/>
                  <a:gd name="T69" fmla="*/ 0 h 85"/>
                  <a:gd name="T70" fmla="*/ 1 w 344"/>
                  <a:gd name="T71" fmla="*/ 0 h 85"/>
                  <a:gd name="T72" fmla="*/ 0 w 344"/>
                  <a:gd name="T73" fmla="*/ 0 h 85"/>
                  <a:gd name="T74" fmla="*/ 0 w 344"/>
                  <a:gd name="T75" fmla="*/ 0 h 85"/>
                  <a:gd name="T76" fmla="*/ 1 w 344"/>
                  <a:gd name="T77" fmla="*/ 0 h 85"/>
                  <a:gd name="T78" fmla="*/ 0 w 344"/>
                  <a:gd name="T79" fmla="*/ 0 h 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44"/>
                  <a:gd name="T121" fmla="*/ 0 h 85"/>
                  <a:gd name="T122" fmla="*/ 344 w 344"/>
                  <a:gd name="T123" fmla="*/ 85 h 8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44" h="85">
                    <a:moveTo>
                      <a:pt x="0" y="66"/>
                    </a:moveTo>
                    <a:lnTo>
                      <a:pt x="12" y="72"/>
                    </a:lnTo>
                    <a:lnTo>
                      <a:pt x="26" y="57"/>
                    </a:lnTo>
                    <a:lnTo>
                      <a:pt x="43" y="45"/>
                    </a:lnTo>
                    <a:lnTo>
                      <a:pt x="61" y="35"/>
                    </a:lnTo>
                    <a:lnTo>
                      <a:pt x="79" y="29"/>
                    </a:lnTo>
                    <a:lnTo>
                      <a:pt x="99" y="22"/>
                    </a:lnTo>
                    <a:lnTo>
                      <a:pt x="119" y="18"/>
                    </a:lnTo>
                    <a:lnTo>
                      <a:pt x="140" y="16"/>
                    </a:lnTo>
                    <a:lnTo>
                      <a:pt x="162" y="16"/>
                    </a:lnTo>
                    <a:lnTo>
                      <a:pt x="183" y="17"/>
                    </a:lnTo>
                    <a:lnTo>
                      <a:pt x="206" y="20"/>
                    </a:lnTo>
                    <a:lnTo>
                      <a:pt x="228" y="25"/>
                    </a:lnTo>
                    <a:lnTo>
                      <a:pt x="252" y="32"/>
                    </a:lnTo>
                    <a:lnTo>
                      <a:pt x="273" y="41"/>
                    </a:lnTo>
                    <a:lnTo>
                      <a:pt x="295" y="50"/>
                    </a:lnTo>
                    <a:lnTo>
                      <a:pt x="316" y="62"/>
                    </a:lnTo>
                    <a:lnTo>
                      <a:pt x="336" y="75"/>
                    </a:lnTo>
                    <a:lnTo>
                      <a:pt x="344" y="62"/>
                    </a:lnTo>
                    <a:lnTo>
                      <a:pt x="322" y="49"/>
                    </a:lnTo>
                    <a:lnTo>
                      <a:pt x="301" y="36"/>
                    </a:lnTo>
                    <a:lnTo>
                      <a:pt x="279" y="25"/>
                    </a:lnTo>
                    <a:lnTo>
                      <a:pt x="256" y="17"/>
                    </a:lnTo>
                    <a:lnTo>
                      <a:pt x="232" y="10"/>
                    </a:lnTo>
                    <a:lnTo>
                      <a:pt x="208" y="5"/>
                    </a:lnTo>
                    <a:lnTo>
                      <a:pt x="185" y="1"/>
                    </a:lnTo>
                    <a:lnTo>
                      <a:pt x="162" y="0"/>
                    </a:lnTo>
                    <a:lnTo>
                      <a:pt x="140" y="0"/>
                    </a:lnTo>
                    <a:lnTo>
                      <a:pt x="117" y="2"/>
                    </a:lnTo>
                    <a:lnTo>
                      <a:pt x="95" y="7"/>
                    </a:lnTo>
                    <a:lnTo>
                      <a:pt x="75" y="13"/>
                    </a:lnTo>
                    <a:lnTo>
                      <a:pt x="55" y="22"/>
                    </a:lnTo>
                    <a:lnTo>
                      <a:pt x="35" y="32"/>
                    </a:lnTo>
                    <a:lnTo>
                      <a:pt x="18" y="46"/>
                    </a:lnTo>
                    <a:lnTo>
                      <a:pt x="2" y="61"/>
                    </a:lnTo>
                    <a:lnTo>
                      <a:pt x="14" y="66"/>
                    </a:lnTo>
                    <a:lnTo>
                      <a:pt x="0" y="66"/>
                    </a:lnTo>
                    <a:lnTo>
                      <a:pt x="0" y="85"/>
                    </a:lnTo>
                    <a:lnTo>
                      <a:pt x="12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1" name="Freeform 155"/>
              <p:cNvSpPr>
                <a:spLocks/>
              </p:cNvSpPr>
              <p:nvPr/>
            </p:nvSpPr>
            <p:spPr bwMode="auto">
              <a:xfrm>
                <a:off x="3045" y="821"/>
                <a:ext cx="11" cy="50"/>
              </a:xfrm>
              <a:custGeom>
                <a:avLst/>
                <a:gdLst>
                  <a:gd name="T0" fmla="*/ 0 w 23"/>
                  <a:gd name="T1" fmla="*/ 0 h 152"/>
                  <a:gd name="T2" fmla="*/ 0 w 23"/>
                  <a:gd name="T3" fmla="*/ 0 h 152"/>
                  <a:gd name="T4" fmla="*/ 0 w 23"/>
                  <a:gd name="T5" fmla="*/ 0 h 152"/>
                  <a:gd name="T6" fmla="*/ 0 w 23"/>
                  <a:gd name="T7" fmla="*/ 0 h 152"/>
                  <a:gd name="T8" fmla="*/ 0 w 23"/>
                  <a:gd name="T9" fmla="*/ 0 h 152"/>
                  <a:gd name="T10" fmla="*/ 0 w 23"/>
                  <a:gd name="T11" fmla="*/ 0 h 152"/>
                  <a:gd name="T12" fmla="*/ 0 w 23"/>
                  <a:gd name="T13" fmla="*/ 0 h 152"/>
                  <a:gd name="T14" fmla="*/ 0 w 23"/>
                  <a:gd name="T15" fmla="*/ 0 h 152"/>
                  <a:gd name="T16" fmla="*/ 0 w 23"/>
                  <a:gd name="T17" fmla="*/ 0 h 152"/>
                  <a:gd name="T18" fmla="*/ 0 w 23"/>
                  <a:gd name="T19" fmla="*/ 0 h 152"/>
                  <a:gd name="T20" fmla="*/ 0 w 23"/>
                  <a:gd name="T21" fmla="*/ 0 h 152"/>
                  <a:gd name="T22" fmla="*/ 0 w 23"/>
                  <a:gd name="T23" fmla="*/ 0 h 152"/>
                  <a:gd name="T24" fmla="*/ 0 w 23"/>
                  <a:gd name="T25" fmla="*/ 0 h 152"/>
                  <a:gd name="T26" fmla="*/ 0 w 23"/>
                  <a:gd name="T27" fmla="*/ 0 h 152"/>
                  <a:gd name="T28" fmla="*/ 0 w 23"/>
                  <a:gd name="T29" fmla="*/ 0 h 152"/>
                  <a:gd name="T30" fmla="*/ 0 w 23"/>
                  <a:gd name="T31" fmla="*/ 0 h 152"/>
                  <a:gd name="T32" fmla="*/ 0 w 23"/>
                  <a:gd name="T33" fmla="*/ 0 h 152"/>
                  <a:gd name="T34" fmla="*/ 0 w 23"/>
                  <a:gd name="T35" fmla="*/ 0 h 152"/>
                  <a:gd name="T36" fmla="*/ 0 w 23"/>
                  <a:gd name="T37" fmla="*/ 0 h 152"/>
                  <a:gd name="T38" fmla="*/ 0 w 23"/>
                  <a:gd name="T39" fmla="*/ 0 h 152"/>
                  <a:gd name="T40" fmla="*/ 0 w 23"/>
                  <a:gd name="T41" fmla="*/ 0 h 152"/>
                  <a:gd name="T42" fmla="*/ 0 w 23"/>
                  <a:gd name="T43" fmla="*/ 0 h 152"/>
                  <a:gd name="T44" fmla="*/ 0 w 23"/>
                  <a:gd name="T45" fmla="*/ 0 h 152"/>
                  <a:gd name="T46" fmla="*/ 0 w 23"/>
                  <a:gd name="T47" fmla="*/ 0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3"/>
                  <a:gd name="T73" fmla="*/ 0 h 152"/>
                  <a:gd name="T74" fmla="*/ 23 w 23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3" h="152">
                    <a:moveTo>
                      <a:pt x="13" y="40"/>
                    </a:moveTo>
                    <a:lnTo>
                      <a:pt x="0" y="37"/>
                    </a:lnTo>
                    <a:lnTo>
                      <a:pt x="0" y="51"/>
                    </a:lnTo>
                    <a:lnTo>
                      <a:pt x="1" y="69"/>
                    </a:lnTo>
                    <a:lnTo>
                      <a:pt x="3" y="84"/>
                    </a:lnTo>
                    <a:lnTo>
                      <a:pt x="5" y="99"/>
                    </a:lnTo>
                    <a:lnTo>
                      <a:pt x="6" y="115"/>
                    </a:lnTo>
                    <a:lnTo>
                      <a:pt x="8" y="129"/>
                    </a:lnTo>
                    <a:lnTo>
                      <a:pt x="9" y="140"/>
                    </a:lnTo>
                    <a:lnTo>
                      <a:pt x="9" y="152"/>
                    </a:lnTo>
                    <a:lnTo>
                      <a:pt x="23" y="152"/>
                    </a:lnTo>
                    <a:lnTo>
                      <a:pt x="23" y="140"/>
                    </a:lnTo>
                    <a:lnTo>
                      <a:pt x="22" y="127"/>
                    </a:lnTo>
                    <a:lnTo>
                      <a:pt x="20" y="113"/>
                    </a:lnTo>
                    <a:lnTo>
                      <a:pt x="19" y="97"/>
                    </a:lnTo>
                    <a:lnTo>
                      <a:pt x="17" y="82"/>
                    </a:lnTo>
                    <a:lnTo>
                      <a:pt x="15" y="67"/>
                    </a:lnTo>
                    <a:lnTo>
                      <a:pt x="14" y="51"/>
                    </a:lnTo>
                    <a:lnTo>
                      <a:pt x="14" y="37"/>
                    </a:lnTo>
                    <a:lnTo>
                      <a:pt x="1" y="34"/>
                    </a:lnTo>
                    <a:lnTo>
                      <a:pt x="14" y="37"/>
                    </a:lnTo>
                    <a:lnTo>
                      <a:pt x="14" y="0"/>
                    </a:lnTo>
                    <a:lnTo>
                      <a:pt x="1" y="34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2" name="Freeform 156"/>
              <p:cNvSpPr>
                <a:spLocks/>
              </p:cNvSpPr>
              <p:nvPr/>
            </p:nvSpPr>
            <p:spPr bwMode="auto">
              <a:xfrm>
                <a:off x="3037" y="832"/>
                <a:ext cx="21" cy="56"/>
              </a:xfrm>
              <a:custGeom>
                <a:avLst/>
                <a:gdLst>
                  <a:gd name="T0" fmla="*/ 1 w 41"/>
                  <a:gd name="T1" fmla="*/ 0 h 169"/>
                  <a:gd name="T2" fmla="*/ 1 w 41"/>
                  <a:gd name="T3" fmla="*/ 0 h 169"/>
                  <a:gd name="T4" fmla="*/ 1 w 41"/>
                  <a:gd name="T5" fmla="*/ 0 h 169"/>
                  <a:gd name="T6" fmla="*/ 1 w 41"/>
                  <a:gd name="T7" fmla="*/ 0 h 169"/>
                  <a:gd name="T8" fmla="*/ 1 w 41"/>
                  <a:gd name="T9" fmla="*/ 0 h 169"/>
                  <a:gd name="T10" fmla="*/ 1 w 41"/>
                  <a:gd name="T11" fmla="*/ 0 h 169"/>
                  <a:gd name="T12" fmla="*/ 1 w 41"/>
                  <a:gd name="T13" fmla="*/ 0 h 169"/>
                  <a:gd name="T14" fmla="*/ 1 w 41"/>
                  <a:gd name="T15" fmla="*/ 0 h 169"/>
                  <a:gd name="T16" fmla="*/ 1 w 41"/>
                  <a:gd name="T17" fmla="*/ 0 h 169"/>
                  <a:gd name="T18" fmla="*/ 1 w 41"/>
                  <a:gd name="T19" fmla="*/ 0 h 169"/>
                  <a:gd name="T20" fmla="*/ 1 w 41"/>
                  <a:gd name="T21" fmla="*/ 0 h 169"/>
                  <a:gd name="T22" fmla="*/ 1 w 41"/>
                  <a:gd name="T23" fmla="*/ 0 h 169"/>
                  <a:gd name="T24" fmla="*/ 1 w 41"/>
                  <a:gd name="T25" fmla="*/ 0 h 169"/>
                  <a:gd name="T26" fmla="*/ 0 w 41"/>
                  <a:gd name="T27" fmla="*/ 0 h 169"/>
                  <a:gd name="T28" fmla="*/ 1 w 41"/>
                  <a:gd name="T29" fmla="*/ 0 h 169"/>
                  <a:gd name="T30" fmla="*/ 1 w 41"/>
                  <a:gd name="T31" fmla="*/ 0 h 169"/>
                  <a:gd name="T32" fmla="*/ 1 w 41"/>
                  <a:gd name="T33" fmla="*/ 0 h 169"/>
                  <a:gd name="T34" fmla="*/ 1 w 41"/>
                  <a:gd name="T35" fmla="*/ 0 h 169"/>
                  <a:gd name="T36" fmla="*/ 1 w 41"/>
                  <a:gd name="T37" fmla="*/ 0 h 169"/>
                  <a:gd name="T38" fmla="*/ 1 w 41"/>
                  <a:gd name="T39" fmla="*/ 0 h 169"/>
                  <a:gd name="T40" fmla="*/ 1 w 41"/>
                  <a:gd name="T41" fmla="*/ 0 h 169"/>
                  <a:gd name="T42" fmla="*/ 1 w 41"/>
                  <a:gd name="T43" fmla="*/ 0 h 169"/>
                  <a:gd name="T44" fmla="*/ 1 w 41"/>
                  <a:gd name="T45" fmla="*/ 0 h 169"/>
                  <a:gd name="T46" fmla="*/ 1 w 41"/>
                  <a:gd name="T47" fmla="*/ 0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169"/>
                  <a:gd name="T74" fmla="*/ 41 w 41"/>
                  <a:gd name="T75" fmla="*/ 169 h 1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169">
                    <a:moveTo>
                      <a:pt x="29" y="169"/>
                    </a:moveTo>
                    <a:lnTo>
                      <a:pt x="35" y="158"/>
                    </a:lnTo>
                    <a:lnTo>
                      <a:pt x="28" y="143"/>
                    </a:lnTo>
                    <a:lnTo>
                      <a:pt x="23" y="129"/>
                    </a:lnTo>
                    <a:lnTo>
                      <a:pt x="18" y="112"/>
                    </a:lnTo>
                    <a:lnTo>
                      <a:pt x="15" y="94"/>
                    </a:lnTo>
                    <a:lnTo>
                      <a:pt x="14" y="75"/>
                    </a:lnTo>
                    <a:lnTo>
                      <a:pt x="16" y="54"/>
                    </a:lnTo>
                    <a:lnTo>
                      <a:pt x="20" y="31"/>
                    </a:lnTo>
                    <a:lnTo>
                      <a:pt x="28" y="6"/>
                    </a:lnTo>
                    <a:lnTo>
                      <a:pt x="16" y="0"/>
                    </a:lnTo>
                    <a:lnTo>
                      <a:pt x="6" y="27"/>
                    </a:lnTo>
                    <a:lnTo>
                      <a:pt x="2" y="52"/>
                    </a:lnTo>
                    <a:lnTo>
                      <a:pt x="0" y="75"/>
                    </a:lnTo>
                    <a:lnTo>
                      <a:pt x="1" y="96"/>
                    </a:lnTo>
                    <a:lnTo>
                      <a:pt x="4" y="116"/>
                    </a:lnTo>
                    <a:lnTo>
                      <a:pt x="9" y="133"/>
                    </a:lnTo>
                    <a:lnTo>
                      <a:pt x="16" y="150"/>
                    </a:lnTo>
                    <a:lnTo>
                      <a:pt x="23" y="164"/>
                    </a:lnTo>
                    <a:lnTo>
                      <a:pt x="29" y="153"/>
                    </a:lnTo>
                    <a:lnTo>
                      <a:pt x="29" y="169"/>
                    </a:lnTo>
                    <a:lnTo>
                      <a:pt x="41" y="169"/>
                    </a:lnTo>
                    <a:lnTo>
                      <a:pt x="35" y="158"/>
                    </a:lnTo>
                    <a:lnTo>
                      <a:pt x="29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3" name="Freeform 157"/>
              <p:cNvSpPr>
                <a:spLocks/>
              </p:cNvSpPr>
              <p:nvPr/>
            </p:nvSpPr>
            <p:spPr bwMode="auto">
              <a:xfrm>
                <a:off x="3014" y="852"/>
                <a:ext cx="38" cy="36"/>
              </a:xfrm>
              <a:custGeom>
                <a:avLst/>
                <a:gdLst>
                  <a:gd name="T0" fmla="*/ 1 w 75"/>
                  <a:gd name="T1" fmla="*/ 0 h 110"/>
                  <a:gd name="T2" fmla="*/ 1 w 75"/>
                  <a:gd name="T3" fmla="*/ 0 h 110"/>
                  <a:gd name="T4" fmla="*/ 1 w 75"/>
                  <a:gd name="T5" fmla="*/ 0 h 110"/>
                  <a:gd name="T6" fmla="*/ 1 w 75"/>
                  <a:gd name="T7" fmla="*/ 0 h 110"/>
                  <a:gd name="T8" fmla="*/ 1 w 75"/>
                  <a:gd name="T9" fmla="*/ 0 h 110"/>
                  <a:gd name="T10" fmla="*/ 1 w 75"/>
                  <a:gd name="T11" fmla="*/ 0 h 110"/>
                  <a:gd name="T12" fmla="*/ 1 w 75"/>
                  <a:gd name="T13" fmla="*/ 0 h 110"/>
                  <a:gd name="T14" fmla="*/ 1 w 75"/>
                  <a:gd name="T15" fmla="*/ 0 h 110"/>
                  <a:gd name="T16" fmla="*/ 1 w 75"/>
                  <a:gd name="T17" fmla="*/ 0 h 110"/>
                  <a:gd name="T18" fmla="*/ 2 w 75"/>
                  <a:gd name="T19" fmla="*/ 0 h 110"/>
                  <a:gd name="T20" fmla="*/ 2 w 75"/>
                  <a:gd name="T21" fmla="*/ 0 h 110"/>
                  <a:gd name="T22" fmla="*/ 2 w 75"/>
                  <a:gd name="T23" fmla="*/ 0 h 110"/>
                  <a:gd name="T24" fmla="*/ 1 w 75"/>
                  <a:gd name="T25" fmla="*/ 0 h 110"/>
                  <a:gd name="T26" fmla="*/ 1 w 75"/>
                  <a:gd name="T27" fmla="*/ 0 h 110"/>
                  <a:gd name="T28" fmla="*/ 1 w 75"/>
                  <a:gd name="T29" fmla="*/ 0 h 110"/>
                  <a:gd name="T30" fmla="*/ 1 w 75"/>
                  <a:gd name="T31" fmla="*/ 0 h 110"/>
                  <a:gd name="T32" fmla="*/ 1 w 75"/>
                  <a:gd name="T33" fmla="*/ 0 h 110"/>
                  <a:gd name="T34" fmla="*/ 1 w 75"/>
                  <a:gd name="T35" fmla="*/ 0 h 110"/>
                  <a:gd name="T36" fmla="*/ 1 w 75"/>
                  <a:gd name="T37" fmla="*/ 0 h 110"/>
                  <a:gd name="T38" fmla="*/ 0 w 75"/>
                  <a:gd name="T39" fmla="*/ 0 h 110"/>
                  <a:gd name="T40" fmla="*/ 1 w 75"/>
                  <a:gd name="T41" fmla="*/ 0 h 110"/>
                  <a:gd name="T42" fmla="*/ 0 w 75"/>
                  <a:gd name="T43" fmla="*/ 0 h 110"/>
                  <a:gd name="T44" fmla="*/ 0 w 75"/>
                  <a:gd name="T45" fmla="*/ 0 h 110"/>
                  <a:gd name="T46" fmla="*/ 1 w 75"/>
                  <a:gd name="T47" fmla="*/ 0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5"/>
                  <a:gd name="T73" fmla="*/ 0 h 110"/>
                  <a:gd name="T74" fmla="*/ 75 w 75"/>
                  <a:gd name="T75" fmla="*/ 110 h 1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5" h="110">
                    <a:moveTo>
                      <a:pt x="14" y="21"/>
                    </a:moveTo>
                    <a:lnTo>
                      <a:pt x="2" y="26"/>
                    </a:lnTo>
                    <a:lnTo>
                      <a:pt x="8" y="35"/>
                    </a:lnTo>
                    <a:lnTo>
                      <a:pt x="14" y="46"/>
                    </a:lnTo>
                    <a:lnTo>
                      <a:pt x="21" y="61"/>
                    </a:lnTo>
                    <a:lnTo>
                      <a:pt x="29" y="74"/>
                    </a:lnTo>
                    <a:lnTo>
                      <a:pt x="38" y="88"/>
                    </a:lnTo>
                    <a:lnTo>
                      <a:pt x="48" y="98"/>
                    </a:lnTo>
                    <a:lnTo>
                      <a:pt x="60" y="107"/>
                    </a:lnTo>
                    <a:lnTo>
                      <a:pt x="75" y="110"/>
                    </a:lnTo>
                    <a:lnTo>
                      <a:pt x="75" y="94"/>
                    </a:lnTo>
                    <a:lnTo>
                      <a:pt x="66" y="92"/>
                    </a:lnTo>
                    <a:lnTo>
                      <a:pt x="56" y="87"/>
                    </a:lnTo>
                    <a:lnTo>
                      <a:pt x="48" y="77"/>
                    </a:lnTo>
                    <a:lnTo>
                      <a:pt x="41" y="66"/>
                    </a:lnTo>
                    <a:lnTo>
                      <a:pt x="33" y="53"/>
                    </a:lnTo>
                    <a:lnTo>
                      <a:pt x="26" y="39"/>
                    </a:lnTo>
                    <a:lnTo>
                      <a:pt x="20" y="26"/>
                    </a:lnTo>
                    <a:lnTo>
                      <a:pt x="12" y="15"/>
                    </a:lnTo>
                    <a:lnTo>
                      <a:pt x="0" y="21"/>
                    </a:lnTo>
                    <a:lnTo>
                      <a:pt x="12" y="15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4" name="Freeform 158"/>
              <p:cNvSpPr>
                <a:spLocks/>
              </p:cNvSpPr>
              <p:nvPr/>
            </p:nvSpPr>
            <p:spPr bwMode="auto">
              <a:xfrm>
                <a:off x="3014" y="859"/>
                <a:ext cx="49" cy="41"/>
              </a:xfrm>
              <a:custGeom>
                <a:avLst/>
                <a:gdLst>
                  <a:gd name="T0" fmla="*/ 2 w 97"/>
                  <a:gd name="T1" fmla="*/ 0 h 123"/>
                  <a:gd name="T2" fmla="*/ 2 w 97"/>
                  <a:gd name="T3" fmla="*/ 0 h 123"/>
                  <a:gd name="T4" fmla="*/ 2 w 97"/>
                  <a:gd name="T5" fmla="*/ 0 h 123"/>
                  <a:gd name="T6" fmla="*/ 1 w 97"/>
                  <a:gd name="T7" fmla="*/ 0 h 123"/>
                  <a:gd name="T8" fmla="*/ 1 w 97"/>
                  <a:gd name="T9" fmla="*/ 0 h 123"/>
                  <a:gd name="T10" fmla="*/ 1 w 97"/>
                  <a:gd name="T11" fmla="*/ 0 h 123"/>
                  <a:gd name="T12" fmla="*/ 1 w 97"/>
                  <a:gd name="T13" fmla="*/ 0 h 123"/>
                  <a:gd name="T14" fmla="*/ 1 w 97"/>
                  <a:gd name="T15" fmla="*/ 0 h 123"/>
                  <a:gd name="T16" fmla="*/ 1 w 97"/>
                  <a:gd name="T17" fmla="*/ 0 h 123"/>
                  <a:gd name="T18" fmla="*/ 1 w 97"/>
                  <a:gd name="T19" fmla="*/ 0 h 123"/>
                  <a:gd name="T20" fmla="*/ 0 w 97"/>
                  <a:gd name="T21" fmla="*/ 0 h 123"/>
                  <a:gd name="T22" fmla="*/ 1 w 97"/>
                  <a:gd name="T23" fmla="*/ 0 h 123"/>
                  <a:gd name="T24" fmla="*/ 1 w 97"/>
                  <a:gd name="T25" fmla="*/ 0 h 123"/>
                  <a:gd name="T26" fmla="*/ 1 w 97"/>
                  <a:gd name="T27" fmla="*/ 0 h 123"/>
                  <a:gd name="T28" fmla="*/ 1 w 97"/>
                  <a:gd name="T29" fmla="*/ 0 h 123"/>
                  <a:gd name="T30" fmla="*/ 1 w 97"/>
                  <a:gd name="T31" fmla="*/ 0 h 123"/>
                  <a:gd name="T32" fmla="*/ 1 w 97"/>
                  <a:gd name="T33" fmla="*/ 0 h 123"/>
                  <a:gd name="T34" fmla="*/ 2 w 97"/>
                  <a:gd name="T35" fmla="*/ 0 h 123"/>
                  <a:gd name="T36" fmla="*/ 2 w 97"/>
                  <a:gd name="T37" fmla="*/ 0 h 123"/>
                  <a:gd name="T38" fmla="*/ 2 w 97"/>
                  <a:gd name="T39" fmla="*/ 0 h 123"/>
                  <a:gd name="T40" fmla="*/ 2 w 97"/>
                  <a:gd name="T41" fmla="*/ 0 h 123"/>
                  <a:gd name="T42" fmla="*/ 2 w 97"/>
                  <a:gd name="T43" fmla="*/ 0 h 123"/>
                  <a:gd name="T44" fmla="*/ 2 w 97"/>
                  <a:gd name="T45" fmla="*/ 0 h 123"/>
                  <a:gd name="T46" fmla="*/ 2 w 97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7"/>
                  <a:gd name="T73" fmla="*/ 0 h 123"/>
                  <a:gd name="T74" fmla="*/ 97 w 97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7" h="123">
                    <a:moveTo>
                      <a:pt x="97" y="108"/>
                    </a:moveTo>
                    <a:lnTo>
                      <a:pt x="93" y="107"/>
                    </a:lnTo>
                    <a:lnTo>
                      <a:pt x="77" y="107"/>
                    </a:lnTo>
                    <a:lnTo>
                      <a:pt x="63" y="105"/>
                    </a:lnTo>
                    <a:lnTo>
                      <a:pt x="50" y="102"/>
                    </a:lnTo>
                    <a:lnTo>
                      <a:pt x="38" y="94"/>
                    </a:lnTo>
                    <a:lnTo>
                      <a:pt x="29" y="82"/>
                    </a:lnTo>
                    <a:lnTo>
                      <a:pt x="22" y="63"/>
                    </a:lnTo>
                    <a:lnTo>
                      <a:pt x="16" y="3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2" y="38"/>
                    </a:lnTo>
                    <a:lnTo>
                      <a:pt x="8" y="68"/>
                    </a:lnTo>
                    <a:lnTo>
                      <a:pt x="17" y="91"/>
                    </a:lnTo>
                    <a:lnTo>
                      <a:pt x="30" y="105"/>
                    </a:lnTo>
                    <a:lnTo>
                      <a:pt x="44" y="115"/>
                    </a:lnTo>
                    <a:lnTo>
                      <a:pt x="61" y="120"/>
                    </a:lnTo>
                    <a:lnTo>
                      <a:pt x="77" y="123"/>
                    </a:lnTo>
                    <a:lnTo>
                      <a:pt x="93" y="123"/>
                    </a:lnTo>
                    <a:lnTo>
                      <a:pt x="89" y="122"/>
                    </a:lnTo>
                    <a:lnTo>
                      <a:pt x="97" y="108"/>
                    </a:lnTo>
                    <a:lnTo>
                      <a:pt x="95" y="107"/>
                    </a:lnTo>
                    <a:lnTo>
                      <a:pt x="93" y="107"/>
                    </a:lnTo>
                    <a:lnTo>
                      <a:pt x="97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5" name="Freeform 159"/>
              <p:cNvSpPr>
                <a:spLocks/>
              </p:cNvSpPr>
              <p:nvPr/>
            </p:nvSpPr>
            <p:spPr bwMode="auto">
              <a:xfrm>
                <a:off x="3086" y="926"/>
                <a:ext cx="26" cy="53"/>
              </a:xfrm>
              <a:custGeom>
                <a:avLst/>
                <a:gdLst>
                  <a:gd name="T0" fmla="*/ 0 w 53"/>
                  <a:gd name="T1" fmla="*/ 0 h 159"/>
                  <a:gd name="T2" fmla="*/ 0 w 53"/>
                  <a:gd name="T3" fmla="*/ 0 h 159"/>
                  <a:gd name="T4" fmla="*/ 0 w 53"/>
                  <a:gd name="T5" fmla="*/ 0 h 159"/>
                  <a:gd name="T6" fmla="*/ 0 w 53"/>
                  <a:gd name="T7" fmla="*/ 0 h 159"/>
                  <a:gd name="T8" fmla="*/ 0 w 53"/>
                  <a:gd name="T9" fmla="*/ 0 h 159"/>
                  <a:gd name="T10" fmla="*/ 0 w 53"/>
                  <a:gd name="T11" fmla="*/ 0 h 159"/>
                  <a:gd name="T12" fmla="*/ 0 w 53"/>
                  <a:gd name="T13" fmla="*/ 0 h 159"/>
                  <a:gd name="T14" fmla="*/ 0 w 53"/>
                  <a:gd name="T15" fmla="*/ 0 h 159"/>
                  <a:gd name="T16" fmla="*/ 0 w 53"/>
                  <a:gd name="T17" fmla="*/ 0 h 159"/>
                  <a:gd name="T18" fmla="*/ 0 w 53"/>
                  <a:gd name="T19" fmla="*/ 0 h 159"/>
                  <a:gd name="T20" fmla="*/ 0 w 53"/>
                  <a:gd name="T21" fmla="*/ 0 h 159"/>
                  <a:gd name="T22" fmla="*/ 0 w 53"/>
                  <a:gd name="T23" fmla="*/ 0 h 159"/>
                  <a:gd name="T24" fmla="*/ 0 w 53"/>
                  <a:gd name="T25" fmla="*/ 0 h 159"/>
                  <a:gd name="T26" fmla="*/ 0 w 53"/>
                  <a:gd name="T27" fmla="*/ 0 h 159"/>
                  <a:gd name="T28" fmla="*/ 0 w 53"/>
                  <a:gd name="T29" fmla="*/ 0 h 159"/>
                  <a:gd name="T30" fmla="*/ 0 w 53"/>
                  <a:gd name="T31" fmla="*/ 0 h 159"/>
                  <a:gd name="T32" fmla="*/ 0 w 53"/>
                  <a:gd name="T33" fmla="*/ 0 h 159"/>
                  <a:gd name="T34" fmla="*/ 0 w 53"/>
                  <a:gd name="T35" fmla="*/ 0 h 159"/>
                  <a:gd name="T36" fmla="*/ 0 w 53"/>
                  <a:gd name="T37" fmla="*/ 0 h 159"/>
                  <a:gd name="T38" fmla="*/ 0 w 53"/>
                  <a:gd name="T39" fmla="*/ 0 h 159"/>
                  <a:gd name="T40" fmla="*/ 0 w 53"/>
                  <a:gd name="T41" fmla="*/ 0 h 159"/>
                  <a:gd name="T42" fmla="*/ 0 w 53"/>
                  <a:gd name="T43" fmla="*/ 0 h 159"/>
                  <a:gd name="T44" fmla="*/ 0 w 53"/>
                  <a:gd name="T45" fmla="*/ 0 h 159"/>
                  <a:gd name="T46" fmla="*/ 0 w 53"/>
                  <a:gd name="T47" fmla="*/ 0 h 159"/>
                  <a:gd name="T48" fmla="*/ 0 w 53"/>
                  <a:gd name="T49" fmla="*/ 0 h 159"/>
                  <a:gd name="T50" fmla="*/ 0 w 53"/>
                  <a:gd name="T51" fmla="*/ 0 h 159"/>
                  <a:gd name="T52" fmla="*/ 0 w 53"/>
                  <a:gd name="T53" fmla="*/ 0 h 159"/>
                  <a:gd name="T54" fmla="*/ 0 w 53"/>
                  <a:gd name="T55" fmla="*/ 0 h 159"/>
                  <a:gd name="T56" fmla="*/ 0 w 53"/>
                  <a:gd name="T57" fmla="*/ 0 h 1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159"/>
                  <a:gd name="T89" fmla="*/ 53 w 53"/>
                  <a:gd name="T90" fmla="*/ 159 h 1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159">
                    <a:moveTo>
                      <a:pt x="8" y="1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23" y="0"/>
                    </a:lnTo>
                    <a:lnTo>
                      <a:pt x="32" y="3"/>
                    </a:lnTo>
                    <a:lnTo>
                      <a:pt x="37" y="7"/>
                    </a:lnTo>
                    <a:lnTo>
                      <a:pt x="42" y="18"/>
                    </a:lnTo>
                    <a:lnTo>
                      <a:pt x="46" y="32"/>
                    </a:lnTo>
                    <a:lnTo>
                      <a:pt x="49" y="50"/>
                    </a:lnTo>
                    <a:lnTo>
                      <a:pt x="52" y="69"/>
                    </a:lnTo>
                    <a:lnTo>
                      <a:pt x="53" y="86"/>
                    </a:lnTo>
                    <a:lnTo>
                      <a:pt x="52" y="103"/>
                    </a:lnTo>
                    <a:lnTo>
                      <a:pt x="50" y="116"/>
                    </a:lnTo>
                    <a:lnTo>
                      <a:pt x="45" y="131"/>
                    </a:lnTo>
                    <a:lnTo>
                      <a:pt x="38" y="143"/>
                    </a:lnTo>
                    <a:lnTo>
                      <a:pt x="30" y="152"/>
                    </a:lnTo>
                    <a:lnTo>
                      <a:pt x="21" y="158"/>
                    </a:lnTo>
                    <a:lnTo>
                      <a:pt x="13" y="159"/>
                    </a:lnTo>
                    <a:lnTo>
                      <a:pt x="6" y="154"/>
                    </a:lnTo>
                    <a:lnTo>
                      <a:pt x="2" y="145"/>
                    </a:lnTo>
                    <a:lnTo>
                      <a:pt x="0" y="130"/>
                    </a:lnTo>
                    <a:lnTo>
                      <a:pt x="5" y="121"/>
                    </a:lnTo>
                    <a:lnTo>
                      <a:pt x="10" y="111"/>
                    </a:lnTo>
                    <a:lnTo>
                      <a:pt x="12" y="99"/>
                    </a:lnTo>
                    <a:lnTo>
                      <a:pt x="14" y="86"/>
                    </a:lnTo>
                    <a:lnTo>
                      <a:pt x="15" y="71"/>
                    </a:lnTo>
                    <a:lnTo>
                      <a:pt x="14" y="53"/>
                    </a:lnTo>
                    <a:lnTo>
                      <a:pt x="11" y="3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FFE3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6" name="Freeform 160"/>
              <p:cNvSpPr>
                <a:spLocks/>
              </p:cNvSpPr>
              <p:nvPr/>
            </p:nvSpPr>
            <p:spPr bwMode="auto">
              <a:xfrm>
                <a:off x="3087" y="923"/>
                <a:ext cx="16" cy="9"/>
              </a:xfrm>
              <a:custGeom>
                <a:avLst/>
                <a:gdLst>
                  <a:gd name="T0" fmla="*/ 0 w 33"/>
                  <a:gd name="T1" fmla="*/ 0 h 26"/>
                  <a:gd name="T2" fmla="*/ 0 w 33"/>
                  <a:gd name="T3" fmla="*/ 0 h 26"/>
                  <a:gd name="T4" fmla="*/ 0 w 33"/>
                  <a:gd name="T5" fmla="*/ 0 h 26"/>
                  <a:gd name="T6" fmla="*/ 0 w 33"/>
                  <a:gd name="T7" fmla="*/ 0 h 26"/>
                  <a:gd name="T8" fmla="*/ 0 w 33"/>
                  <a:gd name="T9" fmla="*/ 0 h 26"/>
                  <a:gd name="T10" fmla="*/ 0 w 33"/>
                  <a:gd name="T11" fmla="*/ 0 h 26"/>
                  <a:gd name="T12" fmla="*/ 0 w 33"/>
                  <a:gd name="T13" fmla="*/ 0 h 26"/>
                  <a:gd name="T14" fmla="*/ 0 w 33"/>
                  <a:gd name="T15" fmla="*/ 0 h 26"/>
                  <a:gd name="T16" fmla="*/ 0 w 33"/>
                  <a:gd name="T17" fmla="*/ 0 h 26"/>
                  <a:gd name="T18" fmla="*/ 0 w 33"/>
                  <a:gd name="T19" fmla="*/ 0 h 26"/>
                  <a:gd name="T20" fmla="*/ 0 w 33"/>
                  <a:gd name="T21" fmla="*/ 0 h 26"/>
                  <a:gd name="T22" fmla="*/ 0 w 33"/>
                  <a:gd name="T23" fmla="*/ 0 h 26"/>
                  <a:gd name="T24" fmla="*/ 0 w 33"/>
                  <a:gd name="T25" fmla="*/ 0 h 26"/>
                  <a:gd name="T26" fmla="*/ 0 w 33"/>
                  <a:gd name="T27" fmla="*/ 0 h 26"/>
                  <a:gd name="T28" fmla="*/ 0 w 33"/>
                  <a:gd name="T29" fmla="*/ 0 h 26"/>
                  <a:gd name="T30" fmla="*/ 0 w 33"/>
                  <a:gd name="T31" fmla="*/ 0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26"/>
                  <a:gd name="T50" fmla="*/ 33 w 33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26">
                    <a:moveTo>
                      <a:pt x="31" y="3"/>
                    </a:moveTo>
                    <a:lnTo>
                      <a:pt x="33" y="4"/>
                    </a:lnTo>
                    <a:lnTo>
                      <a:pt x="21" y="0"/>
                    </a:lnTo>
                    <a:lnTo>
                      <a:pt x="10" y="3"/>
                    </a:lnTo>
                    <a:lnTo>
                      <a:pt x="3" y="11"/>
                    </a:lnTo>
                    <a:lnTo>
                      <a:pt x="0" y="20"/>
                    </a:lnTo>
                    <a:lnTo>
                      <a:pt x="12" y="26"/>
                    </a:lnTo>
                    <a:lnTo>
                      <a:pt x="15" y="20"/>
                    </a:lnTo>
                    <a:lnTo>
                      <a:pt x="18" y="16"/>
                    </a:lnTo>
                    <a:lnTo>
                      <a:pt x="21" y="15"/>
                    </a:lnTo>
                    <a:lnTo>
                      <a:pt x="27" y="17"/>
                    </a:lnTo>
                    <a:lnTo>
                      <a:pt x="29" y="19"/>
                    </a:lnTo>
                    <a:lnTo>
                      <a:pt x="27" y="17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7" name="Freeform 161"/>
              <p:cNvSpPr>
                <a:spLocks/>
              </p:cNvSpPr>
              <p:nvPr/>
            </p:nvSpPr>
            <p:spPr bwMode="auto">
              <a:xfrm>
                <a:off x="3101" y="924"/>
                <a:ext cx="15" cy="41"/>
              </a:xfrm>
              <a:custGeom>
                <a:avLst/>
                <a:gdLst>
                  <a:gd name="T0" fmla="*/ 1 w 29"/>
                  <a:gd name="T1" fmla="*/ 0 h 123"/>
                  <a:gd name="T2" fmla="*/ 1 w 29"/>
                  <a:gd name="T3" fmla="*/ 0 h 123"/>
                  <a:gd name="T4" fmla="*/ 1 w 29"/>
                  <a:gd name="T5" fmla="*/ 0 h 123"/>
                  <a:gd name="T6" fmla="*/ 1 w 29"/>
                  <a:gd name="T7" fmla="*/ 0 h 123"/>
                  <a:gd name="T8" fmla="*/ 1 w 29"/>
                  <a:gd name="T9" fmla="*/ 0 h 123"/>
                  <a:gd name="T10" fmla="*/ 1 w 29"/>
                  <a:gd name="T11" fmla="*/ 0 h 123"/>
                  <a:gd name="T12" fmla="*/ 1 w 29"/>
                  <a:gd name="T13" fmla="*/ 0 h 123"/>
                  <a:gd name="T14" fmla="*/ 1 w 29"/>
                  <a:gd name="T15" fmla="*/ 0 h 123"/>
                  <a:gd name="T16" fmla="*/ 1 w 29"/>
                  <a:gd name="T17" fmla="*/ 0 h 123"/>
                  <a:gd name="T18" fmla="*/ 1 w 29"/>
                  <a:gd name="T19" fmla="*/ 0 h 123"/>
                  <a:gd name="T20" fmla="*/ 0 w 29"/>
                  <a:gd name="T21" fmla="*/ 0 h 123"/>
                  <a:gd name="T22" fmla="*/ 0 w 29"/>
                  <a:gd name="T23" fmla="*/ 0 h 123"/>
                  <a:gd name="T24" fmla="*/ 1 w 29"/>
                  <a:gd name="T25" fmla="*/ 0 h 123"/>
                  <a:gd name="T26" fmla="*/ 1 w 29"/>
                  <a:gd name="T27" fmla="*/ 0 h 123"/>
                  <a:gd name="T28" fmla="*/ 1 w 29"/>
                  <a:gd name="T29" fmla="*/ 0 h 123"/>
                  <a:gd name="T30" fmla="*/ 1 w 29"/>
                  <a:gd name="T31" fmla="*/ 0 h 123"/>
                  <a:gd name="T32" fmla="*/ 1 w 29"/>
                  <a:gd name="T33" fmla="*/ 0 h 123"/>
                  <a:gd name="T34" fmla="*/ 1 w 29"/>
                  <a:gd name="T35" fmla="*/ 0 h 123"/>
                  <a:gd name="T36" fmla="*/ 1 w 29"/>
                  <a:gd name="T37" fmla="*/ 0 h 123"/>
                  <a:gd name="T38" fmla="*/ 1 w 29"/>
                  <a:gd name="T39" fmla="*/ 0 h 123"/>
                  <a:gd name="T40" fmla="*/ 1 w 29"/>
                  <a:gd name="T41" fmla="*/ 0 h 123"/>
                  <a:gd name="T42" fmla="*/ 1 w 29"/>
                  <a:gd name="T43" fmla="*/ 0 h 123"/>
                  <a:gd name="T44" fmla="*/ 1 w 29"/>
                  <a:gd name="T45" fmla="*/ 0 h 123"/>
                  <a:gd name="T46" fmla="*/ 1 w 29"/>
                  <a:gd name="T47" fmla="*/ 0 h 1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9"/>
                  <a:gd name="T73" fmla="*/ 0 h 123"/>
                  <a:gd name="T74" fmla="*/ 29 w 29"/>
                  <a:gd name="T75" fmla="*/ 123 h 1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9" h="123">
                    <a:moveTo>
                      <a:pt x="26" y="123"/>
                    </a:moveTo>
                    <a:lnTo>
                      <a:pt x="26" y="123"/>
                    </a:lnTo>
                    <a:lnTo>
                      <a:pt x="28" y="109"/>
                    </a:lnTo>
                    <a:lnTo>
                      <a:pt x="29" y="91"/>
                    </a:lnTo>
                    <a:lnTo>
                      <a:pt x="28" y="73"/>
                    </a:lnTo>
                    <a:lnTo>
                      <a:pt x="25" y="54"/>
                    </a:lnTo>
                    <a:lnTo>
                      <a:pt x="22" y="35"/>
                    </a:lnTo>
                    <a:lnTo>
                      <a:pt x="18" y="20"/>
                    </a:lnTo>
                    <a:lnTo>
                      <a:pt x="12" y="8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4" y="26"/>
                    </a:lnTo>
                    <a:lnTo>
                      <a:pt x="8" y="40"/>
                    </a:lnTo>
                    <a:lnTo>
                      <a:pt x="11" y="56"/>
                    </a:lnTo>
                    <a:lnTo>
                      <a:pt x="14" y="75"/>
                    </a:lnTo>
                    <a:lnTo>
                      <a:pt x="15" y="91"/>
                    </a:lnTo>
                    <a:lnTo>
                      <a:pt x="14" y="107"/>
                    </a:lnTo>
                    <a:lnTo>
                      <a:pt x="12" y="119"/>
                    </a:lnTo>
                    <a:lnTo>
                      <a:pt x="26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8" name="Freeform 162"/>
              <p:cNvSpPr>
                <a:spLocks/>
              </p:cNvSpPr>
              <p:nvPr/>
            </p:nvSpPr>
            <p:spPr bwMode="auto">
              <a:xfrm>
                <a:off x="3082" y="964"/>
                <a:ext cx="32" cy="17"/>
              </a:xfrm>
              <a:custGeom>
                <a:avLst/>
                <a:gdLst>
                  <a:gd name="T0" fmla="*/ 1 w 64"/>
                  <a:gd name="T1" fmla="*/ 0 h 52"/>
                  <a:gd name="T2" fmla="*/ 0 w 64"/>
                  <a:gd name="T3" fmla="*/ 0 h 52"/>
                  <a:gd name="T4" fmla="*/ 1 w 64"/>
                  <a:gd name="T5" fmla="*/ 0 h 52"/>
                  <a:gd name="T6" fmla="*/ 1 w 64"/>
                  <a:gd name="T7" fmla="*/ 0 h 52"/>
                  <a:gd name="T8" fmla="*/ 1 w 64"/>
                  <a:gd name="T9" fmla="*/ 0 h 52"/>
                  <a:gd name="T10" fmla="*/ 1 w 64"/>
                  <a:gd name="T11" fmla="*/ 0 h 52"/>
                  <a:gd name="T12" fmla="*/ 1 w 64"/>
                  <a:gd name="T13" fmla="*/ 0 h 52"/>
                  <a:gd name="T14" fmla="*/ 1 w 64"/>
                  <a:gd name="T15" fmla="*/ 0 h 52"/>
                  <a:gd name="T16" fmla="*/ 1 w 64"/>
                  <a:gd name="T17" fmla="*/ 0 h 52"/>
                  <a:gd name="T18" fmla="*/ 1 w 64"/>
                  <a:gd name="T19" fmla="*/ 0 h 52"/>
                  <a:gd name="T20" fmla="*/ 1 w 64"/>
                  <a:gd name="T21" fmla="*/ 0 h 52"/>
                  <a:gd name="T22" fmla="*/ 1 w 64"/>
                  <a:gd name="T23" fmla="*/ 0 h 52"/>
                  <a:gd name="T24" fmla="*/ 1 w 64"/>
                  <a:gd name="T25" fmla="*/ 0 h 52"/>
                  <a:gd name="T26" fmla="*/ 1 w 64"/>
                  <a:gd name="T27" fmla="*/ 0 h 52"/>
                  <a:gd name="T28" fmla="*/ 1 w 64"/>
                  <a:gd name="T29" fmla="*/ 0 h 52"/>
                  <a:gd name="T30" fmla="*/ 1 w 64"/>
                  <a:gd name="T31" fmla="*/ 0 h 52"/>
                  <a:gd name="T32" fmla="*/ 1 w 64"/>
                  <a:gd name="T33" fmla="*/ 0 h 52"/>
                  <a:gd name="T34" fmla="*/ 1 w 64"/>
                  <a:gd name="T35" fmla="*/ 0 h 52"/>
                  <a:gd name="T36" fmla="*/ 1 w 64"/>
                  <a:gd name="T37" fmla="*/ 0 h 52"/>
                  <a:gd name="T38" fmla="*/ 1 w 64"/>
                  <a:gd name="T39" fmla="*/ 0 h 52"/>
                  <a:gd name="T40" fmla="*/ 1 w 64"/>
                  <a:gd name="T41" fmla="*/ 0 h 52"/>
                  <a:gd name="T42" fmla="*/ 0 w 64"/>
                  <a:gd name="T43" fmla="*/ 0 h 52"/>
                  <a:gd name="T44" fmla="*/ 0 w 64"/>
                  <a:gd name="T45" fmla="*/ 0 h 52"/>
                  <a:gd name="T46" fmla="*/ 1 w 64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52"/>
                  <a:gd name="T74" fmla="*/ 64 w 64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52">
                    <a:moveTo>
                      <a:pt x="2" y="11"/>
                    </a:moveTo>
                    <a:lnTo>
                      <a:pt x="0" y="16"/>
                    </a:lnTo>
                    <a:lnTo>
                      <a:pt x="2" y="34"/>
                    </a:lnTo>
                    <a:lnTo>
                      <a:pt x="8" y="46"/>
                    </a:lnTo>
                    <a:lnTo>
                      <a:pt x="19" y="52"/>
                    </a:lnTo>
                    <a:lnTo>
                      <a:pt x="30" y="51"/>
                    </a:lnTo>
                    <a:lnTo>
                      <a:pt x="41" y="45"/>
                    </a:lnTo>
                    <a:lnTo>
                      <a:pt x="50" y="34"/>
                    </a:lnTo>
                    <a:lnTo>
                      <a:pt x="58" y="21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6" y="14"/>
                    </a:lnTo>
                    <a:lnTo>
                      <a:pt x="40" y="25"/>
                    </a:lnTo>
                    <a:lnTo>
                      <a:pt x="33" y="31"/>
                    </a:lnTo>
                    <a:lnTo>
                      <a:pt x="26" y="36"/>
                    </a:lnTo>
                    <a:lnTo>
                      <a:pt x="21" y="37"/>
                    </a:lnTo>
                    <a:lnTo>
                      <a:pt x="18" y="35"/>
                    </a:lnTo>
                    <a:lnTo>
                      <a:pt x="16" y="29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69" name="Freeform 163"/>
              <p:cNvSpPr>
                <a:spLocks/>
              </p:cNvSpPr>
              <p:nvPr/>
            </p:nvSpPr>
            <p:spPr bwMode="auto">
              <a:xfrm>
                <a:off x="3083" y="930"/>
                <a:ext cx="14" cy="41"/>
              </a:xfrm>
              <a:custGeom>
                <a:avLst/>
                <a:gdLst>
                  <a:gd name="T0" fmla="*/ 1 w 27"/>
                  <a:gd name="T1" fmla="*/ 0 h 124"/>
                  <a:gd name="T2" fmla="*/ 1 w 27"/>
                  <a:gd name="T3" fmla="*/ 0 h 124"/>
                  <a:gd name="T4" fmla="*/ 1 w 27"/>
                  <a:gd name="T5" fmla="*/ 0 h 124"/>
                  <a:gd name="T6" fmla="*/ 1 w 27"/>
                  <a:gd name="T7" fmla="*/ 0 h 124"/>
                  <a:gd name="T8" fmla="*/ 1 w 27"/>
                  <a:gd name="T9" fmla="*/ 0 h 124"/>
                  <a:gd name="T10" fmla="*/ 1 w 27"/>
                  <a:gd name="T11" fmla="*/ 0 h 124"/>
                  <a:gd name="T12" fmla="*/ 1 w 27"/>
                  <a:gd name="T13" fmla="*/ 0 h 124"/>
                  <a:gd name="T14" fmla="*/ 1 w 27"/>
                  <a:gd name="T15" fmla="*/ 0 h 124"/>
                  <a:gd name="T16" fmla="*/ 1 w 27"/>
                  <a:gd name="T17" fmla="*/ 0 h 124"/>
                  <a:gd name="T18" fmla="*/ 0 w 27"/>
                  <a:gd name="T19" fmla="*/ 0 h 124"/>
                  <a:gd name="T20" fmla="*/ 1 w 27"/>
                  <a:gd name="T21" fmla="*/ 0 h 124"/>
                  <a:gd name="T22" fmla="*/ 1 w 27"/>
                  <a:gd name="T23" fmla="*/ 0 h 124"/>
                  <a:gd name="T24" fmla="*/ 1 w 27"/>
                  <a:gd name="T25" fmla="*/ 0 h 124"/>
                  <a:gd name="T26" fmla="*/ 1 w 27"/>
                  <a:gd name="T27" fmla="*/ 0 h 124"/>
                  <a:gd name="T28" fmla="*/ 1 w 27"/>
                  <a:gd name="T29" fmla="*/ 0 h 124"/>
                  <a:gd name="T30" fmla="*/ 1 w 27"/>
                  <a:gd name="T31" fmla="*/ 0 h 124"/>
                  <a:gd name="T32" fmla="*/ 1 w 27"/>
                  <a:gd name="T33" fmla="*/ 0 h 124"/>
                  <a:gd name="T34" fmla="*/ 1 w 27"/>
                  <a:gd name="T35" fmla="*/ 0 h 124"/>
                  <a:gd name="T36" fmla="*/ 1 w 27"/>
                  <a:gd name="T37" fmla="*/ 0 h 124"/>
                  <a:gd name="T38" fmla="*/ 1 w 27"/>
                  <a:gd name="T39" fmla="*/ 0 h 124"/>
                  <a:gd name="T40" fmla="*/ 1 w 27"/>
                  <a:gd name="T41" fmla="*/ 0 h 124"/>
                  <a:gd name="T42" fmla="*/ 1 w 27"/>
                  <a:gd name="T43" fmla="*/ 0 h 124"/>
                  <a:gd name="T44" fmla="*/ 1 w 27"/>
                  <a:gd name="T45" fmla="*/ 0 h 124"/>
                  <a:gd name="T46" fmla="*/ 1 w 27"/>
                  <a:gd name="T47" fmla="*/ 0 h 1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124"/>
                  <a:gd name="T74" fmla="*/ 27 w 27"/>
                  <a:gd name="T75" fmla="*/ 124 h 1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124">
                    <a:moveTo>
                      <a:pt x="7" y="0"/>
                    </a:moveTo>
                    <a:lnTo>
                      <a:pt x="6" y="4"/>
                    </a:lnTo>
                    <a:lnTo>
                      <a:pt x="9" y="24"/>
                    </a:lnTo>
                    <a:lnTo>
                      <a:pt x="12" y="42"/>
                    </a:lnTo>
                    <a:lnTo>
                      <a:pt x="13" y="59"/>
                    </a:lnTo>
                    <a:lnTo>
                      <a:pt x="12" y="73"/>
                    </a:lnTo>
                    <a:lnTo>
                      <a:pt x="10" y="86"/>
                    </a:lnTo>
                    <a:lnTo>
                      <a:pt x="8" y="97"/>
                    </a:lnTo>
                    <a:lnTo>
                      <a:pt x="4" y="105"/>
                    </a:lnTo>
                    <a:lnTo>
                      <a:pt x="0" y="113"/>
                    </a:lnTo>
                    <a:lnTo>
                      <a:pt x="10" y="124"/>
                    </a:lnTo>
                    <a:lnTo>
                      <a:pt x="16" y="114"/>
                    </a:lnTo>
                    <a:lnTo>
                      <a:pt x="22" y="102"/>
                    </a:lnTo>
                    <a:lnTo>
                      <a:pt x="24" y="88"/>
                    </a:lnTo>
                    <a:lnTo>
                      <a:pt x="26" y="75"/>
                    </a:lnTo>
                    <a:lnTo>
                      <a:pt x="27" y="59"/>
                    </a:lnTo>
                    <a:lnTo>
                      <a:pt x="26" y="40"/>
                    </a:lnTo>
                    <a:lnTo>
                      <a:pt x="23" y="22"/>
                    </a:lnTo>
                    <a:lnTo>
                      <a:pt x="20" y="2"/>
                    </a:lnTo>
                    <a:lnTo>
                      <a:pt x="19" y="6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0" name="Freeform 164"/>
              <p:cNvSpPr>
                <a:spLocks/>
              </p:cNvSpPr>
              <p:nvPr/>
            </p:nvSpPr>
            <p:spPr bwMode="auto">
              <a:xfrm>
                <a:off x="3104" y="1061"/>
                <a:ext cx="116" cy="55"/>
              </a:xfrm>
              <a:custGeom>
                <a:avLst/>
                <a:gdLst>
                  <a:gd name="T0" fmla="*/ 4 w 231"/>
                  <a:gd name="T1" fmla="*/ 0 h 166"/>
                  <a:gd name="T2" fmla="*/ 4 w 231"/>
                  <a:gd name="T3" fmla="*/ 0 h 166"/>
                  <a:gd name="T4" fmla="*/ 3 w 231"/>
                  <a:gd name="T5" fmla="*/ 0 h 166"/>
                  <a:gd name="T6" fmla="*/ 3 w 231"/>
                  <a:gd name="T7" fmla="*/ 0 h 166"/>
                  <a:gd name="T8" fmla="*/ 3 w 231"/>
                  <a:gd name="T9" fmla="*/ 0 h 166"/>
                  <a:gd name="T10" fmla="*/ 3 w 231"/>
                  <a:gd name="T11" fmla="*/ 0 h 166"/>
                  <a:gd name="T12" fmla="*/ 3 w 231"/>
                  <a:gd name="T13" fmla="*/ 0 h 166"/>
                  <a:gd name="T14" fmla="*/ 2 w 231"/>
                  <a:gd name="T15" fmla="*/ 0 h 166"/>
                  <a:gd name="T16" fmla="*/ 2 w 231"/>
                  <a:gd name="T17" fmla="*/ 0 h 166"/>
                  <a:gd name="T18" fmla="*/ 2 w 231"/>
                  <a:gd name="T19" fmla="*/ 0 h 166"/>
                  <a:gd name="T20" fmla="*/ 2 w 231"/>
                  <a:gd name="T21" fmla="*/ 0 h 166"/>
                  <a:gd name="T22" fmla="*/ 1 w 231"/>
                  <a:gd name="T23" fmla="*/ 0 h 166"/>
                  <a:gd name="T24" fmla="*/ 1 w 231"/>
                  <a:gd name="T25" fmla="*/ 0 h 166"/>
                  <a:gd name="T26" fmla="*/ 1 w 231"/>
                  <a:gd name="T27" fmla="*/ 0 h 166"/>
                  <a:gd name="T28" fmla="*/ 1 w 231"/>
                  <a:gd name="T29" fmla="*/ 0 h 166"/>
                  <a:gd name="T30" fmla="*/ 1 w 231"/>
                  <a:gd name="T31" fmla="*/ 0 h 166"/>
                  <a:gd name="T32" fmla="*/ 1 w 231"/>
                  <a:gd name="T33" fmla="*/ 0 h 166"/>
                  <a:gd name="T34" fmla="*/ 1 w 231"/>
                  <a:gd name="T35" fmla="*/ 0 h 166"/>
                  <a:gd name="T36" fmla="*/ 1 w 231"/>
                  <a:gd name="T37" fmla="*/ 0 h 166"/>
                  <a:gd name="T38" fmla="*/ 1 w 231"/>
                  <a:gd name="T39" fmla="*/ 0 h 166"/>
                  <a:gd name="T40" fmla="*/ 1 w 231"/>
                  <a:gd name="T41" fmla="*/ 0 h 166"/>
                  <a:gd name="T42" fmla="*/ 1 w 231"/>
                  <a:gd name="T43" fmla="*/ 0 h 166"/>
                  <a:gd name="T44" fmla="*/ 1 w 231"/>
                  <a:gd name="T45" fmla="*/ 0 h 166"/>
                  <a:gd name="T46" fmla="*/ 1 w 231"/>
                  <a:gd name="T47" fmla="*/ 0 h 166"/>
                  <a:gd name="T48" fmla="*/ 0 w 231"/>
                  <a:gd name="T49" fmla="*/ 0 h 166"/>
                  <a:gd name="T50" fmla="*/ 1 w 231"/>
                  <a:gd name="T51" fmla="*/ 0 h 166"/>
                  <a:gd name="T52" fmla="*/ 1 w 231"/>
                  <a:gd name="T53" fmla="*/ 0 h 166"/>
                  <a:gd name="T54" fmla="*/ 1 w 231"/>
                  <a:gd name="T55" fmla="*/ 0 h 166"/>
                  <a:gd name="T56" fmla="*/ 1 w 231"/>
                  <a:gd name="T57" fmla="*/ 0 h 166"/>
                  <a:gd name="T58" fmla="*/ 2 w 231"/>
                  <a:gd name="T59" fmla="*/ 0 h 166"/>
                  <a:gd name="T60" fmla="*/ 2 w 231"/>
                  <a:gd name="T61" fmla="*/ 0 h 166"/>
                  <a:gd name="T62" fmla="*/ 2 w 231"/>
                  <a:gd name="T63" fmla="*/ 0 h 166"/>
                  <a:gd name="T64" fmla="*/ 2 w 231"/>
                  <a:gd name="T65" fmla="*/ 0 h 166"/>
                  <a:gd name="T66" fmla="*/ 3 w 231"/>
                  <a:gd name="T67" fmla="*/ 0 h 166"/>
                  <a:gd name="T68" fmla="*/ 3 w 231"/>
                  <a:gd name="T69" fmla="*/ 0 h 166"/>
                  <a:gd name="T70" fmla="*/ 3 w 231"/>
                  <a:gd name="T71" fmla="*/ 0 h 166"/>
                  <a:gd name="T72" fmla="*/ 3 w 231"/>
                  <a:gd name="T73" fmla="*/ 0 h 166"/>
                  <a:gd name="T74" fmla="*/ 3 w 231"/>
                  <a:gd name="T75" fmla="*/ 0 h 166"/>
                  <a:gd name="T76" fmla="*/ 4 w 231"/>
                  <a:gd name="T77" fmla="*/ 0 h 166"/>
                  <a:gd name="T78" fmla="*/ 4 w 231"/>
                  <a:gd name="T79" fmla="*/ 0 h 166"/>
                  <a:gd name="T80" fmla="*/ 4 w 231"/>
                  <a:gd name="T81" fmla="*/ 0 h 166"/>
                  <a:gd name="T82" fmla="*/ 4 w 231"/>
                  <a:gd name="T83" fmla="*/ 0 h 166"/>
                  <a:gd name="T84" fmla="*/ 4 w 231"/>
                  <a:gd name="T85" fmla="*/ 0 h 166"/>
                  <a:gd name="T86" fmla="*/ 4 w 231"/>
                  <a:gd name="T87" fmla="*/ 0 h 166"/>
                  <a:gd name="T88" fmla="*/ 4 w 231"/>
                  <a:gd name="T89" fmla="*/ 0 h 166"/>
                  <a:gd name="T90" fmla="*/ 4 w 231"/>
                  <a:gd name="T91" fmla="*/ 0 h 166"/>
                  <a:gd name="T92" fmla="*/ 4 w 231"/>
                  <a:gd name="T93" fmla="*/ 0 h 166"/>
                  <a:gd name="T94" fmla="*/ 4 w 231"/>
                  <a:gd name="T95" fmla="*/ 0 h 166"/>
                  <a:gd name="T96" fmla="*/ 4 w 231"/>
                  <a:gd name="T97" fmla="*/ 0 h 16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31"/>
                  <a:gd name="T148" fmla="*/ 0 h 166"/>
                  <a:gd name="T149" fmla="*/ 231 w 231"/>
                  <a:gd name="T150" fmla="*/ 166 h 16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31" h="166">
                    <a:moveTo>
                      <a:pt x="214" y="0"/>
                    </a:moveTo>
                    <a:lnTo>
                      <a:pt x="203" y="0"/>
                    </a:lnTo>
                    <a:lnTo>
                      <a:pt x="191" y="1"/>
                    </a:lnTo>
                    <a:lnTo>
                      <a:pt x="178" y="3"/>
                    </a:lnTo>
                    <a:lnTo>
                      <a:pt x="164" y="6"/>
                    </a:lnTo>
                    <a:lnTo>
                      <a:pt x="149" y="9"/>
                    </a:lnTo>
                    <a:lnTo>
                      <a:pt x="135" y="13"/>
                    </a:lnTo>
                    <a:lnTo>
                      <a:pt x="119" y="17"/>
                    </a:lnTo>
                    <a:lnTo>
                      <a:pt x="104" y="23"/>
                    </a:lnTo>
                    <a:lnTo>
                      <a:pt x="89" y="28"/>
                    </a:lnTo>
                    <a:lnTo>
                      <a:pt x="75" y="35"/>
                    </a:lnTo>
                    <a:lnTo>
                      <a:pt x="62" y="41"/>
                    </a:lnTo>
                    <a:lnTo>
                      <a:pt x="49" y="49"/>
                    </a:lnTo>
                    <a:lnTo>
                      <a:pt x="37" y="57"/>
                    </a:lnTo>
                    <a:lnTo>
                      <a:pt x="27" y="64"/>
                    </a:lnTo>
                    <a:lnTo>
                      <a:pt x="18" y="73"/>
                    </a:lnTo>
                    <a:lnTo>
                      <a:pt x="10" y="82"/>
                    </a:lnTo>
                    <a:lnTo>
                      <a:pt x="7" y="90"/>
                    </a:lnTo>
                    <a:lnTo>
                      <a:pt x="5" y="99"/>
                    </a:lnTo>
                    <a:lnTo>
                      <a:pt x="4" y="112"/>
                    </a:lnTo>
                    <a:lnTo>
                      <a:pt x="4" y="124"/>
                    </a:lnTo>
                    <a:lnTo>
                      <a:pt x="4" y="137"/>
                    </a:lnTo>
                    <a:lnTo>
                      <a:pt x="3" y="149"/>
                    </a:lnTo>
                    <a:lnTo>
                      <a:pt x="2" y="159"/>
                    </a:lnTo>
                    <a:lnTo>
                      <a:pt x="0" y="166"/>
                    </a:lnTo>
                    <a:lnTo>
                      <a:pt x="11" y="165"/>
                    </a:lnTo>
                    <a:lnTo>
                      <a:pt x="24" y="163"/>
                    </a:lnTo>
                    <a:lnTo>
                      <a:pt x="37" y="159"/>
                    </a:lnTo>
                    <a:lnTo>
                      <a:pt x="52" y="153"/>
                    </a:lnTo>
                    <a:lnTo>
                      <a:pt x="66" y="148"/>
                    </a:lnTo>
                    <a:lnTo>
                      <a:pt x="82" y="140"/>
                    </a:lnTo>
                    <a:lnTo>
                      <a:pt x="97" y="132"/>
                    </a:lnTo>
                    <a:lnTo>
                      <a:pt x="113" y="125"/>
                    </a:lnTo>
                    <a:lnTo>
                      <a:pt x="130" y="116"/>
                    </a:lnTo>
                    <a:lnTo>
                      <a:pt x="146" y="107"/>
                    </a:lnTo>
                    <a:lnTo>
                      <a:pt x="161" y="99"/>
                    </a:lnTo>
                    <a:lnTo>
                      <a:pt x="177" y="92"/>
                    </a:lnTo>
                    <a:lnTo>
                      <a:pt x="191" y="84"/>
                    </a:lnTo>
                    <a:lnTo>
                      <a:pt x="205" y="78"/>
                    </a:lnTo>
                    <a:lnTo>
                      <a:pt x="219" y="72"/>
                    </a:lnTo>
                    <a:lnTo>
                      <a:pt x="231" y="68"/>
                    </a:lnTo>
                    <a:lnTo>
                      <a:pt x="230" y="60"/>
                    </a:lnTo>
                    <a:lnTo>
                      <a:pt x="228" y="50"/>
                    </a:lnTo>
                    <a:lnTo>
                      <a:pt x="226" y="41"/>
                    </a:lnTo>
                    <a:lnTo>
                      <a:pt x="224" y="31"/>
                    </a:lnTo>
                    <a:lnTo>
                      <a:pt x="222" y="22"/>
                    </a:lnTo>
                    <a:lnTo>
                      <a:pt x="220" y="13"/>
                    </a:lnTo>
                    <a:lnTo>
                      <a:pt x="217" y="5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1" name="Freeform 165"/>
              <p:cNvSpPr>
                <a:spLocks/>
              </p:cNvSpPr>
              <p:nvPr/>
            </p:nvSpPr>
            <p:spPr bwMode="auto">
              <a:xfrm>
                <a:off x="3106" y="1058"/>
                <a:ext cx="105" cy="32"/>
              </a:xfrm>
              <a:custGeom>
                <a:avLst/>
                <a:gdLst>
                  <a:gd name="T0" fmla="*/ 1 w 210"/>
                  <a:gd name="T1" fmla="*/ 0 h 94"/>
                  <a:gd name="T2" fmla="*/ 1 w 210"/>
                  <a:gd name="T3" fmla="*/ 0 h 94"/>
                  <a:gd name="T4" fmla="*/ 1 w 210"/>
                  <a:gd name="T5" fmla="*/ 0 h 94"/>
                  <a:gd name="T6" fmla="*/ 1 w 210"/>
                  <a:gd name="T7" fmla="*/ 0 h 94"/>
                  <a:gd name="T8" fmla="*/ 1 w 210"/>
                  <a:gd name="T9" fmla="*/ 0 h 94"/>
                  <a:gd name="T10" fmla="*/ 1 w 210"/>
                  <a:gd name="T11" fmla="*/ 0 h 94"/>
                  <a:gd name="T12" fmla="*/ 1 w 210"/>
                  <a:gd name="T13" fmla="*/ 0 h 94"/>
                  <a:gd name="T14" fmla="*/ 2 w 210"/>
                  <a:gd name="T15" fmla="*/ 0 h 94"/>
                  <a:gd name="T16" fmla="*/ 2 w 210"/>
                  <a:gd name="T17" fmla="*/ 0 h 94"/>
                  <a:gd name="T18" fmla="*/ 2 w 210"/>
                  <a:gd name="T19" fmla="*/ 0 h 94"/>
                  <a:gd name="T20" fmla="*/ 2 w 210"/>
                  <a:gd name="T21" fmla="*/ 0 h 94"/>
                  <a:gd name="T22" fmla="*/ 3 w 210"/>
                  <a:gd name="T23" fmla="*/ 0 h 94"/>
                  <a:gd name="T24" fmla="*/ 3 w 210"/>
                  <a:gd name="T25" fmla="*/ 0 h 94"/>
                  <a:gd name="T26" fmla="*/ 3 w 210"/>
                  <a:gd name="T27" fmla="*/ 0 h 94"/>
                  <a:gd name="T28" fmla="*/ 3 w 210"/>
                  <a:gd name="T29" fmla="*/ 0 h 94"/>
                  <a:gd name="T30" fmla="*/ 3 w 210"/>
                  <a:gd name="T31" fmla="*/ 0 h 94"/>
                  <a:gd name="T32" fmla="*/ 4 w 210"/>
                  <a:gd name="T33" fmla="*/ 0 h 94"/>
                  <a:gd name="T34" fmla="*/ 4 w 210"/>
                  <a:gd name="T35" fmla="*/ 0 h 94"/>
                  <a:gd name="T36" fmla="*/ 4 w 210"/>
                  <a:gd name="T37" fmla="*/ 0 h 94"/>
                  <a:gd name="T38" fmla="*/ 4 w 210"/>
                  <a:gd name="T39" fmla="*/ 0 h 94"/>
                  <a:gd name="T40" fmla="*/ 3 w 210"/>
                  <a:gd name="T41" fmla="*/ 0 h 94"/>
                  <a:gd name="T42" fmla="*/ 3 w 210"/>
                  <a:gd name="T43" fmla="*/ 0 h 94"/>
                  <a:gd name="T44" fmla="*/ 3 w 210"/>
                  <a:gd name="T45" fmla="*/ 0 h 94"/>
                  <a:gd name="T46" fmla="*/ 3 w 210"/>
                  <a:gd name="T47" fmla="*/ 0 h 94"/>
                  <a:gd name="T48" fmla="*/ 3 w 210"/>
                  <a:gd name="T49" fmla="*/ 0 h 94"/>
                  <a:gd name="T50" fmla="*/ 2 w 210"/>
                  <a:gd name="T51" fmla="*/ 0 h 94"/>
                  <a:gd name="T52" fmla="*/ 2 w 210"/>
                  <a:gd name="T53" fmla="*/ 0 h 94"/>
                  <a:gd name="T54" fmla="*/ 2 w 210"/>
                  <a:gd name="T55" fmla="*/ 0 h 94"/>
                  <a:gd name="T56" fmla="*/ 2 w 210"/>
                  <a:gd name="T57" fmla="*/ 0 h 94"/>
                  <a:gd name="T58" fmla="*/ 1 w 210"/>
                  <a:gd name="T59" fmla="*/ 0 h 94"/>
                  <a:gd name="T60" fmla="*/ 1 w 210"/>
                  <a:gd name="T61" fmla="*/ 0 h 94"/>
                  <a:gd name="T62" fmla="*/ 1 w 210"/>
                  <a:gd name="T63" fmla="*/ 0 h 94"/>
                  <a:gd name="T64" fmla="*/ 1 w 210"/>
                  <a:gd name="T65" fmla="*/ 0 h 94"/>
                  <a:gd name="T66" fmla="*/ 1 w 210"/>
                  <a:gd name="T67" fmla="*/ 0 h 94"/>
                  <a:gd name="T68" fmla="*/ 1 w 210"/>
                  <a:gd name="T69" fmla="*/ 0 h 94"/>
                  <a:gd name="T70" fmla="*/ 0 w 210"/>
                  <a:gd name="T71" fmla="*/ 0 h 94"/>
                  <a:gd name="T72" fmla="*/ 1 w 210"/>
                  <a:gd name="T73" fmla="*/ 0 h 94"/>
                  <a:gd name="T74" fmla="*/ 0 w 210"/>
                  <a:gd name="T75" fmla="*/ 0 h 94"/>
                  <a:gd name="T76" fmla="*/ 0 w 210"/>
                  <a:gd name="T77" fmla="*/ 0 h 94"/>
                  <a:gd name="T78" fmla="*/ 1 w 210"/>
                  <a:gd name="T79" fmla="*/ 0 h 9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94"/>
                  <a:gd name="T122" fmla="*/ 210 w 210"/>
                  <a:gd name="T123" fmla="*/ 94 h 9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94">
                    <a:moveTo>
                      <a:pt x="12" y="94"/>
                    </a:moveTo>
                    <a:lnTo>
                      <a:pt x="11" y="94"/>
                    </a:lnTo>
                    <a:lnTo>
                      <a:pt x="19" y="87"/>
                    </a:lnTo>
                    <a:lnTo>
                      <a:pt x="27" y="78"/>
                    </a:lnTo>
                    <a:lnTo>
                      <a:pt x="37" y="71"/>
                    </a:lnTo>
                    <a:lnTo>
                      <a:pt x="48" y="64"/>
                    </a:lnTo>
                    <a:lnTo>
                      <a:pt x="61" y="56"/>
                    </a:lnTo>
                    <a:lnTo>
                      <a:pt x="74" y="49"/>
                    </a:lnTo>
                    <a:lnTo>
                      <a:pt x="87" y="44"/>
                    </a:lnTo>
                    <a:lnTo>
                      <a:pt x="102" y="38"/>
                    </a:lnTo>
                    <a:lnTo>
                      <a:pt x="117" y="33"/>
                    </a:lnTo>
                    <a:lnTo>
                      <a:pt x="133" y="28"/>
                    </a:lnTo>
                    <a:lnTo>
                      <a:pt x="146" y="25"/>
                    </a:lnTo>
                    <a:lnTo>
                      <a:pt x="161" y="22"/>
                    </a:lnTo>
                    <a:lnTo>
                      <a:pt x="175" y="19"/>
                    </a:lnTo>
                    <a:lnTo>
                      <a:pt x="188" y="16"/>
                    </a:lnTo>
                    <a:lnTo>
                      <a:pt x="199" y="15"/>
                    </a:lnTo>
                    <a:lnTo>
                      <a:pt x="210" y="15"/>
                    </a:lnTo>
                    <a:lnTo>
                      <a:pt x="210" y="0"/>
                    </a:lnTo>
                    <a:lnTo>
                      <a:pt x="199" y="0"/>
                    </a:lnTo>
                    <a:lnTo>
                      <a:pt x="186" y="1"/>
                    </a:lnTo>
                    <a:lnTo>
                      <a:pt x="173" y="3"/>
                    </a:lnTo>
                    <a:lnTo>
                      <a:pt x="159" y="6"/>
                    </a:lnTo>
                    <a:lnTo>
                      <a:pt x="144" y="10"/>
                    </a:lnTo>
                    <a:lnTo>
                      <a:pt x="129" y="13"/>
                    </a:lnTo>
                    <a:lnTo>
                      <a:pt x="113" y="17"/>
                    </a:lnTo>
                    <a:lnTo>
                      <a:pt x="98" y="23"/>
                    </a:lnTo>
                    <a:lnTo>
                      <a:pt x="83" y="28"/>
                    </a:lnTo>
                    <a:lnTo>
                      <a:pt x="68" y="36"/>
                    </a:lnTo>
                    <a:lnTo>
                      <a:pt x="55" y="43"/>
                    </a:lnTo>
                    <a:lnTo>
                      <a:pt x="42" y="50"/>
                    </a:lnTo>
                    <a:lnTo>
                      <a:pt x="29" y="58"/>
                    </a:lnTo>
                    <a:lnTo>
                      <a:pt x="19" y="67"/>
                    </a:lnTo>
                    <a:lnTo>
                      <a:pt x="9" y="76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1" y="86"/>
                    </a:lnTo>
                    <a:lnTo>
                      <a:pt x="0" y="86"/>
                    </a:lnTo>
                    <a:lnTo>
                      <a:pt x="12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2" name="Freeform 166"/>
              <p:cNvSpPr>
                <a:spLocks/>
              </p:cNvSpPr>
              <p:nvPr/>
            </p:nvSpPr>
            <p:spPr bwMode="auto">
              <a:xfrm>
                <a:off x="3098" y="1087"/>
                <a:ext cx="14" cy="32"/>
              </a:xfrm>
              <a:custGeom>
                <a:avLst/>
                <a:gdLst>
                  <a:gd name="T0" fmla="*/ 1 w 28"/>
                  <a:gd name="T1" fmla="*/ 0 h 96"/>
                  <a:gd name="T2" fmla="*/ 1 w 28"/>
                  <a:gd name="T3" fmla="*/ 0 h 96"/>
                  <a:gd name="T4" fmla="*/ 1 w 28"/>
                  <a:gd name="T5" fmla="*/ 0 h 96"/>
                  <a:gd name="T6" fmla="*/ 1 w 28"/>
                  <a:gd name="T7" fmla="*/ 0 h 96"/>
                  <a:gd name="T8" fmla="*/ 1 w 28"/>
                  <a:gd name="T9" fmla="*/ 0 h 96"/>
                  <a:gd name="T10" fmla="*/ 1 w 28"/>
                  <a:gd name="T11" fmla="*/ 0 h 96"/>
                  <a:gd name="T12" fmla="*/ 1 w 28"/>
                  <a:gd name="T13" fmla="*/ 0 h 96"/>
                  <a:gd name="T14" fmla="*/ 1 w 28"/>
                  <a:gd name="T15" fmla="*/ 0 h 96"/>
                  <a:gd name="T16" fmla="*/ 1 w 28"/>
                  <a:gd name="T17" fmla="*/ 0 h 96"/>
                  <a:gd name="T18" fmla="*/ 1 w 28"/>
                  <a:gd name="T19" fmla="*/ 0 h 96"/>
                  <a:gd name="T20" fmla="*/ 1 w 28"/>
                  <a:gd name="T21" fmla="*/ 0 h 96"/>
                  <a:gd name="T22" fmla="*/ 1 w 28"/>
                  <a:gd name="T23" fmla="*/ 0 h 96"/>
                  <a:gd name="T24" fmla="*/ 1 w 28"/>
                  <a:gd name="T25" fmla="*/ 0 h 96"/>
                  <a:gd name="T26" fmla="*/ 1 w 28"/>
                  <a:gd name="T27" fmla="*/ 0 h 96"/>
                  <a:gd name="T28" fmla="*/ 1 w 28"/>
                  <a:gd name="T29" fmla="*/ 0 h 96"/>
                  <a:gd name="T30" fmla="*/ 1 w 28"/>
                  <a:gd name="T31" fmla="*/ 0 h 96"/>
                  <a:gd name="T32" fmla="*/ 1 w 28"/>
                  <a:gd name="T33" fmla="*/ 0 h 96"/>
                  <a:gd name="T34" fmla="*/ 1 w 28"/>
                  <a:gd name="T35" fmla="*/ 0 h 96"/>
                  <a:gd name="T36" fmla="*/ 1 w 28"/>
                  <a:gd name="T37" fmla="*/ 0 h 96"/>
                  <a:gd name="T38" fmla="*/ 1 w 28"/>
                  <a:gd name="T39" fmla="*/ 0 h 96"/>
                  <a:gd name="T40" fmla="*/ 1 w 28"/>
                  <a:gd name="T41" fmla="*/ 0 h 96"/>
                  <a:gd name="T42" fmla="*/ 0 w 28"/>
                  <a:gd name="T43" fmla="*/ 0 h 96"/>
                  <a:gd name="T44" fmla="*/ 1 w 28"/>
                  <a:gd name="T45" fmla="*/ 0 h 96"/>
                  <a:gd name="T46" fmla="*/ 1 w 28"/>
                  <a:gd name="T47" fmla="*/ 0 h 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"/>
                  <a:gd name="T73" fmla="*/ 0 h 96"/>
                  <a:gd name="T74" fmla="*/ 28 w 28"/>
                  <a:gd name="T75" fmla="*/ 96 h 9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" h="96">
                    <a:moveTo>
                      <a:pt x="12" y="81"/>
                    </a:moveTo>
                    <a:lnTo>
                      <a:pt x="18" y="92"/>
                    </a:lnTo>
                    <a:lnTo>
                      <a:pt x="21" y="82"/>
                    </a:lnTo>
                    <a:lnTo>
                      <a:pt x="22" y="72"/>
                    </a:lnTo>
                    <a:lnTo>
                      <a:pt x="23" y="59"/>
                    </a:lnTo>
                    <a:lnTo>
                      <a:pt x="23" y="46"/>
                    </a:lnTo>
                    <a:lnTo>
                      <a:pt x="23" y="34"/>
                    </a:lnTo>
                    <a:lnTo>
                      <a:pt x="24" y="23"/>
                    </a:lnTo>
                    <a:lnTo>
                      <a:pt x="26" y="14"/>
                    </a:lnTo>
                    <a:lnTo>
                      <a:pt x="28" y="8"/>
                    </a:lnTo>
                    <a:lnTo>
                      <a:pt x="16" y="0"/>
                    </a:lnTo>
                    <a:lnTo>
                      <a:pt x="12" y="9"/>
                    </a:lnTo>
                    <a:lnTo>
                      <a:pt x="10" y="20"/>
                    </a:lnTo>
                    <a:lnTo>
                      <a:pt x="9" y="34"/>
                    </a:lnTo>
                    <a:lnTo>
                      <a:pt x="9" y="46"/>
                    </a:lnTo>
                    <a:lnTo>
                      <a:pt x="9" y="59"/>
                    </a:lnTo>
                    <a:lnTo>
                      <a:pt x="8" y="70"/>
                    </a:lnTo>
                    <a:lnTo>
                      <a:pt x="7" y="80"/>
                    </a:lnTo>
                    <a:lnTo>
                      <a:pt x="6" y="85"/>
                    </a:lnTo>
                    <a:lnTo>
                      <a:pt x="12" y="96"/>
                    </a:lnTo>
                    <a:lnTo>
                      <a:pt x="6" y="85"/>
                    </a:lnTo>
                    <a:lnTo>
                      <a:pt x="0" y="96"/>
                    </a:lnTo>
                    <a:lnTo>
                      <a:pt x="12" y="96"/>
                    </a:lnTo>
                    <a:lnTo>
                      <a:pt x="12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3" name="Freeform 167"/>
              <p:cNvSpPr>
                <a:spLocks/>
              </p:cNvSpPr>
              <p:nvPr/>
            </p:nvSpPr>
            <p:spPr bwMode="auto">
              <a:xfrm>
                <a:off x="3104" y="1081"/>
                <a:ext cx="120" cy="38"/>
              </a:xfrm>
              <a:custGeom>
                <a:avLst/>
                <a:gdLst>
                  <a:gd name="T0" fmla="*/ 4 w 239"/>
                  <a:gd name="T1" fmla="*/ 0 h 114"/>
                  <a:gd name="T2" fmla="*/ 4 w 239"/>
                  <a:gd name="T3" fmla="*/ 0 h 114"/>
                  <a:gd name="T4" fmla="*/ 4 w 239"/>
                  <a:gd name="T5" fmla="*/ 0 h 114"/>
                  <a:gd name="T6" fmla="*/ 4 w 239"/>
                  <a:gd name="T7" fmla="*/ 0 h 114"/>
                  <a:gd name="T8" fmla="*/ 3 w 239"/>
                  <a:gd name="T9" fmla="*/ 0 h 114"/>
                  <a:gd name="T10" fmla="*/ 3 w 239"/>
                  <a:gd name="T11" fmla="*/ 0 h 114"/>
                  <a:gd name="T12" fmla="*/ 3 w 239"/>
                  <a:gd name="T13" fmla="*/ 0 h 114"/>
                  <a:gd name="T14" fmla="*/ 3 w 239"/>
                  <a:gd name="T15" fmla="*/ 0 h 114"/>
                  <a:gd name="T16" fmla="*/ 2 w 239"/>
                  <a:gd name="T17" fmla="*/ 0 h 114"/>
                  <a:gd name="T18" fmla="*/ 2 w 239"/>
                  <a:gd name="T19" fmla="*/ 0 h 114"/>
                  <a:gd name="T20" fmla="*/ 2 w 239"/>
                  <a:gd name="T21" fmla="*/ 0 h 114"/>
                  <a:gd name="T22" fmla="*/ 2 w 239"/>
                  <a:gd name="T23" fmla="*/ 0 h 114"/>
                  <a:gd name="T24" fmla="*/ 1 w 239"/>
                  <a:gd name="T25" fmla="*/ 0 h 114"/>
                  <a:gd name="T26" fmla="*/ 1 w 239"/>
                  <a:gd name="T27" fmla="*/ 0 h 114"/>
                  <a:gd name="T28" fmla="*/ 1 w 239"/>
                  <a:gd name="T29" fmla="*/ 0 h 114"/>
                  <a:gd name="T30" fmla="*/ 1 w 239"/>
                  <a:gd name="T31" fmla="*/ 0 h 114"/>
                  <a:gd name="T32" fmla="*/ 1 w 239"/>
                  <a:gd name="T33" fmla="*/ 0 h 114"/>
                  <a:gd name="T34" fmla="*/ 0 w 239"/>
                  <a:gd name="T35" fmla="*/ 0 h 114"/>
                  <a:gd name="T36" fmla="*/ 0 w 239"/>
                  <a:gd name="T37" fmla="*/ 0 h 114"/>
                  <a:gd name="T38" fmla="*/ 1 w 239"/>
                  <a:gd name="T39" fmla="*/ 0 h 114"/>
                  <a:gd name="T40" fmla="*/ 1 w 239"/>
                  <a:gd name="T41" fmla="*/ 0 h 114"/>
                  <a:gd name="T42" fmla="*/ 1 w 239"/>
                  <a:gd name="T43" fmla="*/ 0 h 114"/>
                  <a:gd name="T44" fmla="*/ 1 w 239"/>
                  <a:gd name="T45" fmla="*/ 0 h 114"/>
                  <a:gd name="T46" fmla="*/ 2 w 239"/>
                  <a:gd name="T47" fmla="*/ 0 h 114"/>
                  <a:gd name="T48" fmla="*/ 2 w 239"/>
                  <a:gd name="T49" fmla="*/ 0 h 114"/>
                  <a:gd name="T50" fmla="*/ 2 w 239"/>
                  <a:gd name="T51" fmla="*/ 0 h 114"/>
                  <a:gd name="T52" fmla="*/ 2 w 239"/>
                  <a:gd name="T53" fmla="*/ 0 h 114"/>
                  <a:gd name="T54" fmla="*/ 3 w 239"/>
                  <a:gd name="T55" fmla="*/ 0 h 114"/>
                  <a:gd name="T56" fmla="*/ 3 w 239"/>
                  <a:gd name="T57" fmla="*/ 0 h 114"/>
                  <a:gd name="T58" fmla="*/ 3 w 239"/>
                  <a:gd name="T59" fmla="*/ 0 h 114"/>
                  <a:gd name="T60" fmla="*/ 3 w 239"/>
                  <a:gd name="T61" fmla="*/ 0 h 114"/>
                  <a:gd name="T62" fmla="*/ 4 w 239"/>
                  <a:gd name="T63" fmla="*/ 0 h 114"/>
                  <a:gd name="T64" fmla="*/ 4 w 239"/>
                  <a:gd name="T65" fmla="*/ 0 h 114"/>
                  <a:gd name="T66" fmla="*/ 4 w 239"/>
                  <a:gd name="T67" fmla="*/ 0 h 114"/>
                  <a:gd name="T68" fmla="*/ 4 w 239"/>
                  <a:gd name="T69" fmla="*/ 0 h 114"/>
                  <a:gd name="T70" fmla="*/ 4 w 239"/>
                  <a:gd name="T71" fmla="*/ 0 h 114"/>
                  <a:gd name="T72" fmla="*/ 4 w 239"/>
                  <a:gd name="T73" fmla="*/ 0 h 114"/>
                  <a:gd name="T74" fmla="*/ 4 w 239"/>
                  <a:gd name="T75" fmla="*/ 0 h 114"/>
                  <a:gd name="T76" fmla="*/ 4 w 239"/>
                  <a:gd name="T77" fmla="*/ 0 h 114"/>
                  <a:gd name="T78" fmla="*/ 4 w 239"/>
                  <a:gd name="T79" fmla="*/ 0 h 1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9"/>
                  <a:gd name="T121" fmla="*/ 0 h 114"/>
                  <a:gd name="T122" fmla="*/ 239 w 239"/>
                  <a:gd name="T123" fmla="*/ 114 h 1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9" h="114">
                    <a:moveTo>
                      <a:pt x="224" y="9"/>
                    </a:moveTo>
                    <a:lnTo>
                      <a:pt x="229" y="0"/>
                    </a:lnTo>
                    <a:lnTo>
                      <a:pt x="217" y="4"/>
                    </a:lnTo>
                    <a:lnTo>
                      <a:pt x="202" y="10"/>
                    </a:lnTo>
                    <a:lnTo>
                      <a:pt x="188" y="18"/>
                    </a:lnTo>
                    <a:lnTo>
                      <a:pt x="174" y="25"/>
                    </a:lnTo>
                    <a:lnTo>
                      <a:pt x="158" y="33"/>
                    </a:lnTo>
                    <a:lnTo>
                      <a:pt x="143" y="41"/>
                    </a:lnTo>
                    <a:lnTo>
                      <a:pt x="127" y="49"/>
                    </a:lnTo>
                    <a:lnTo>
                      <a:pt x="110" y="58"/>
                    </a:lnTo>
                    <a:lnTo>
                      <a:pt x="94" y="66"/>
                    </a:lnTo>
                    <a:lnTo>
                      <a:pt x="79" y="73"/>
                    </a:lnTo>
                    <a:lnTo>
                      <a:pt x="63" y="81"/>
                    </a:lnTo>
                    <a:lnTo>
                      <a:pt x="50" y="86"/>
                    </a:lnTo>
                    <a:lnTo>
                      <a:pt x="35" y="91"/>
                    </a:lnTo>
                    <a:lnTo>
                      <a:pt x="22" y="95"/>
                    </a:lnTo>
                    <a:lnTo>
                      <a:pt x="10" y="98"/>
                    </a:lnTo>
                    <a:lnTo>
                      <a:pt x="0" y="99"/>
                    </a:lnTo>
                    <a:lnTo>
                      <a:pt x="0" y="114"/>
                    </a:lnTo>
                    <a:lnTo>
                      <a:pt x="12" y="113"/>
                    </a:lnTo>
                    <a:lnTo>
                      <a:pt x="26" y="111"/>
                    </a:lnTo>
                    <a:lnTo>
                      <a:pt x="39" y="106"/>
                    </a:lnTo>
                    <a:lnTo>
                      <a:pt x="54" y="101"/>
                    </a:lnTo>
                    <a:lnTo>
                      <a:pt x="69" y="94"/>
                    </a:lnTo>
                    <a:lnTo>
                      <a:pt x="85" y="87"/>
                    </a:lnTo>
                    <a:lnTo>
                      <a:pt x="100" y="79"/>
                    </a:lnTo>
                    <a:lnTo>
                      <a:pt x="116" y="71"/>
                    </a:lnTo>
                    <a:lnTo>
                      <a:pt x="133" y="63"/>
                    </a:lnTo>
                    <a:lnTo>
                      <a:pt x="149" y="54"/>
                    </a:lnTo>
                    <a:lnTo>
                      <a:pt x="164" y="46"/>
                    </a:lnTo>
                    <a:lnTo>
                      <a:pt x="180" y="38"/>
                    </a:lnTo>
                    <a:lnTo>
                      <a:pt x="194" y="31"/>
                    </a:lnTo>
                    <a:lnTo>
                      <a:pt x="208" y="25"/>
                    </a:lnTo>
                    <a:lnTo>
                      <a:pt x="221" y="20"/>
                    </a:lnTo>
                    <a:lnTo>
                      <a:pt x="233" y="15"/>
                    </a:lnTo>
                    <a:lnTo>
                      <a:pt x="238" y="7"/>
                    </a:lnTo>
                    <a:lnTo>
                      <a:pt x="233" y="15"/>
                    </a:lnTo>
                    <a:lnTo>
                      <a:pt x="239" y="13"/>
                    </a:lnTo>
                    <a:lnTo>
                      <a:pt x="238" y="7"/>
                    </a:lnTo>
                    <a:lnTo>
                      <a:pt x="2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4" name="Freeform 168"/>
              <p:cNvSpPr>
                <a:spLocks/>
              </p:cNvSpPr>
              <p:nvPr/>
            </p:nvSpPr>
            <p:spPr bwMode="auto">
              <a:xfrm>
                <a:off x="3208" y="1058"/>
                <a:ext cx="16" cy="26"/>
              </a:xfrm>
              <a:custGeom>
                <a:avLst/>
                <a:gdLst>
                  <a:gd name="T0" fmla="*/ 1 w 30"/>
                  <a:gd name="T1" fmla="*/ 0 h 77"/>
                  <a:gd name="T2" fmla="*/ 0 w 30"/>
                  <a:gd name="T3" fmla="*/ 0 h 77"/>
                  <a:gd name="T4" fmla="*/ 1 w 30"/>
                  <a:gd name="T5" fmla="*/ 0 h 77"/>
                  <a:gd name="T6" fmla="*/ 1 w 30"/>
                  <a:gd name="T7" fmla="*/ 0 h 77"/>
                  <a:gd name="T8" fmla="*/ 1 w 30"/>
                  <a:gd name="T9" fmla="*/ 0 h 77"/>
                  <a:gd name="T10" fmla="*/ 1 w 30"/>
                  <a:gd name="T11" fmla="*/ 0 h 77"/>
                  <a:gd name="T12" fmla="*/ 1 w 30"/>
                  <a:gd name="T13" fmla="*/ 0 h 77"/>
                  <a:gd name="T14" fmla="*/ 1 w 30"/>
                  <a:gd name="T15" fmla="*/ 0 h 77"/>
                  <a:gd name="T16" fmla="*/ 1 w 30"/>
                  <a:gd name="T17" fmla="*/ 0 h 77"/>
                  <a:gd name="T18" fmla="*/ 1 w 30"/>
                  <a:gd name="T19" fmla="*/ 0 h 77"/>
                  <a:gd name="T20" fmla="*/ 1 w 30"/>
                  <a:gd name="T21" fmla="*/ 0 h 77"/>
                  <a:gd name="T22" fmla="*/ 1 w 30"/>
                  <a:gd name="T23" fmla="*/ 0 h 77"/>
                  <a:gd name="T24" fmla="*/ 1 w 30"/>
                  <a:gd name="T25" fmla="*/ 0 h 77"/>
                  <a:gd name="T26" fmla="*/ 1 w 30"/>
                  <a:gd name="T27" fmla="*/ 0 h 77"/>
                  <a:gd name="T28" fmla="*/ 1 w 30"/>
                  <a:gd name="T29" fmla="*/ 0 h 77"/>
                  <a:gd name="T30" fmla="*/ 1 w 30"/>
                  <a:gd name="T31" fmla="*/ 0 h 77"/>
                  <a:gd name="T32" fmla="*/ 1 w 30"/>
                  <a:gd name="T33" fmla="*/ 0 h 77"/>
                  <a:gd name="T34" fmla="*/ 1 w 30"/>
                  <a:gd name="T35" fmla="*/ 0 h 77"/>
                  <a:gd name="T36" fmla="*/ 1 w 30"/>
                  <a:gd name="T37" fmla="*/ 0 h 77"/>
                  <a:gd name="T38" fmla="*/ 1 w 30"/>
                  <a:gd name="T39" fmla="*/ 0 h 77"/>
                  <a:gd name="T40" fmla="*/ 1 w 30"/>
                  <a:gd name="T41" fmla="*/ 0 h 77"/>
                  <a:gd name="T42" fmla="*/ 1 w 30"/>
                  <a:gd name="T43" fmla="*/ 0 h 77"/>
                  <a:gd name="T44" fmla="*/ 1 w 30"/>
                  <a:gd name="T45" fmla="*/ 0 h 77"/>
                  <a:gd name="T46" fmla="*/ 1 w 30"/>
                  <a:gd name="T47" fmla="*/ 0 h 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"/>
                  <a:gd name="T73" fmla="*/ 0 h 77"/>
                  <a:gd name="T74" fmla="*/ 30 w 30"/>
                  <a:gd name="T75" fmla="*/ 77 h 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" h="77">
                    <a:moveTo>
                      <a:pt x="6" y="15"/>
                    </a:moveTo>
                    <a:lnTo>
                      <a:pt x="0" y="12"/>
                    </a:lnTo>
                    <a:lnTo>
                      <a:pt x="3" y="16"/>
                    </a:lnTo>
                    <a:lnTo>
                      <a:pt x="5" y="23"/>
                    </a:lnTo>
                    <a:lnTo>
                      <a:pt x="7" y="32"/>
                    </a:lnTo>
                    <a:lnTo>
                      <a:pt x="9" y="42"/>
                    </a:lnTo>
                    <a:lnTo>
                      <a:pt x="11" y="51"/>
                    </a:lnTo>
                    <a:lnTo>
                      <a:pt x="13" y="60"/>
                    </a:lnTo>
                    <a:lnTo>
                      <a:pt x="15" y="69"/>
                    </a:lnTo>
                    <a:lnTo>
                      <a:pt x="16" y="77"/>
                    </a:lnTo>
                    <a:lnTo>
                      <a:pt x="30" y="75"/>
                    </a:lnTo>
                    <a:lnTo>
                      <a:pt x="29" y="67"/>
                    </a:lnTo>
                    <a:lnTo>
                      <a:pt x="27" y="56"/>
                    </a:lnTo>
                    <a:lnTo>
                      <a:pt x="25" y="47"/>
                    </a:lnTo>
                    <a:lnTo>
                      <a:pt x="23" y="37"/>
                    </a:lnTo>
                    <a:lnTo>
                      <a:pt x="21" y="27"/>
                    </a:lnTo>
                    <a:lnTo>
                      <a:pt x="19" y="19"/>
                    </a:lnTo>
                    <a:lnTo>
                      <a:pt x="15" y="10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5" name="Freeform 169"/>
              <p:cNvSpPr>
                <a:spLocks/>
              </p:cNvSpPr>
              <p:nvPr/>
            </p:nvSpPr>
            <p:spPr bwMode="auto">
              <a:xfrm>
                <a:off x="2735" y="1080"/>
                <a:ext cx="820" cy="353"/>
              </a:xfrm>
              <a:custGeom>
                <a:avLst/>
                <a:gdLst>
                  <a:gd name="T0" fmla="*/ 9 w 1640"/>
                  <a:gd name="T1" fmla="*/ 1 h 1057"/>
                  <a:gd name="T2" fmla="*/ 8 w 1640"/>
                  <a:gd name="T3" fmla="*/ 1 h 1057"/>
                  <a:gd name="T4" fmla="*/ 7 w 1640"/>
                  <a:gd name="T5" fmla="*/ 1 h 1057"/>
                  <a:gd name="T6" fmla="*/ 6 w 1640"/>
                  <a:gd name="T7" fmla="*/ 1 h 1057"/>
                  <a:gd name="T8" fmla="*/ 4 w 1640"/>
                  <a:gd name="T9" fmla="*/ 1 h 1057"/>
                  <a:gd name="T10" fmla="*/ 3 w 1640"/>
                  <a:gd name="T11" fmla="*/ 1 h 1057"/>
                  <a:gd name="T12" fmla="*/ 3 w 1640"/>
                  <a:gd name="T13" fmla="*/ 1 h 1057"/>
                  <a:gd name="T14" fmla="*/ 2 w 1640"/>
                  <a:gd name="T15" fmla="*/ 1 h 1057"/>
                  <a:gd name="T16" fmla="*/ 2 w 1640"/>
                  <a:gd name="T17" fmla="*/ 1 h 1057"/>
                  <a:gd name="T18" fmla="*/ 1 w 1640"/>
                  <a:gd name="T19" fmla="*/ 1 h 1057"/>
                  <a:gd name="T20" fmla="*/ 1 w 1640"/>
                  <a:gd name="T21" fmla="*/ 1 h 1057"/>
                  <a:gd name="T22" fmla="*/ 1 w 1640"/>
                  <a:gd name="T23" fmla="*/ 0 h 1057"/>
                  <a:gd name="T24" fmla="*/ 2 w 1640"/>
                  <a:gd name="T25" fmla="*/ 0 h 1057"/>
                  <a:gd name="T26" fmla="*/ 3 w 1640"/>
                  <a:gd name="T27" fmla="*/ 0 h 1057"/>
                  <a:gd name="T28" fmla="*/ 4 w 1640"/>
                  <a:gd name="T29" fmla="*/ 0 h 1057"/>
                  <a:gd name="T30" fmla="*/ 4 w 1640"/>
                  <a:gd name="T31" fmla="*/ 1 h 1057"/>
                  <a:gd name="T32" fmla="*/ 5 w 1640"/>
                  <a:gd name="T33" fmla="*/ 0 h 1057"/>
                  <a:gd name="T34" fmla="*/ 6 w 1640"/>
                  <a:gd name="T35" fmla="*/ 0 h 1057"/>
                  <a:gd name="T36" fmla="*/ 7 w 1640"/>
                  <a:gd name="T37" fmla="*/ 0 h 1057"/>
                  <a:gd name="T38" fmla="*/ 8 w 1640"/>
                  <a:gd name="T39" fmla="*/ 0 h 1057"/>
                  <a:gd name="T40" fmla="*/ 9 w 1640"/>
                  <a:gd name="T41" fmla="*/ 0 h 1057"/>
                  <a:gd name="T42" fmla="*/ 11 w 1640"/>
                  <a:gd name="T43" fmla="*/ 0 h 1057"/>
                  <a:gd name="T44" fmla="*/ 12 w 1640"/>
                  <a:gd name="T45" fmla="*/ 0 h 1057"/>
                  <a:gd name="T46" fmla="*/ 13 w 1640"/>
                  <a:gd name="T47" fmla="*/ 0 h 1057"/>
                  <a:gd name="T48" fmla="*/ 13 w 1640"/>
                  <a:gd name="T49" fmla="*/ 0 h 1057"/>
                  <a:gd name="T50" fmla="*/ 14 w 1640"/>
                  <a:gd name="T51" fmla="*/ 0 h 1057"/>
                  <a:gd name="T52" fmla="*/ 15 w 1640"/>
                  <a:gd name="T53" fmla="*/ 0 h 1057"/>
                  <a:gd name="T54" fmla="*/ 16 w 1640"/>
                  <a:gd name="T55" fmla="*/ 0 h 1057"/>
                  <a:gd name="T56" fmla="*/ 17 w 1640"/>
                  <a:gd name="T57" fmla="*/ 0 h 1057"/>
                  <a:gd name="T58" fmla="*/ 18 w 1640"/>
                  <a:gd name="T59" fmla="*/ 0 h 1057"/>
                  <a:gd name="T60" fmla="*/ 19 w 1640"/>
                  <a:gd name="T61" fmla="*/ 0 h 1057"/>
                  <a:gd name="T62" fmla="*/ 20 w 1640"/>
                  <a:gd name="T63" fmla="*/ 0 h 1057"/>
                  <a:gd name="T64" fmla="*/ 21 w 1640"/>
                  <a:gd name="T65" fmla="*/ 0 h 1057"/>
                  <a:gd name="T66" fmla="*/ 22 w 1640"/>
                  <a:gd name="T67" fmla="*/ 0 h 1057"/>
                  <a:gd name="T68" fmla="*/ 23 w 1640"/>
                  <a:gd name="T69" fmla="*/ 0 h 1057"/>
                  <a:gd name="T70" fmla="*/ 24 w 1640"/>
                  <a:gd name="T71" fmla="*/ 0 h 1057"/>
                  <a:gd name="T72" fmla="*/ 25 w 1640"/>
                  <a:gd name="T73" fmla="*/ 0 h 1057"/>
                  <a:gd name="T74" fmla="*/ 26 w 1640"/>
                  <a:gd name="T75" fmla="*/ 0 h 1057"/>
                  <a:gd name="T76" fmla="*/ 26 w 1640"/>
                  <a:gd name="T77" fmla="*/ 1 h 1057"/>
                  <a:gd name="T78" fmla="*/ 26 w 1640"/>
                  <a:gd name="T79" fmla="*/ 1 h 1057"/>
                  <a:gd name="T80" fmla="*/ 24 w 1640"/>
                  <a:gd name="T81" fmla="*/ 1 h 1057"/>
                  <a:gd name="T82" fmla="*/ 23 w 1640"/>
                  <a:gd name="T83" fmla="*/ 1 h 1057"/>
                  <a:gd name="T84" fmla="*/ 23 w 1640"/>
                  <a:gd name="T85" fmla="*/ 1 h 1057"/>
                  <a:gd name="T86" fmla="*/ 22 w 1640"/>
                  <a:gd name="T87" fmla="*/ 1 h 1057"/>
                  <a:gd name="T88" fmla="*/ 22 w 1640"/>
                  <a:gd name="T89" fmla="*/ 1 h 1057"/>
                  <a:gd name="T90" fmla="*/ 21 w 1640"/>
                  <a:gd name="T91" fmla="*/ 1 h 1057"/>
                  <a:gd name="T92" fmla="*/ 20 w 1640"/>
                  <a:gd name="T93" fmla="*/ 1 h 1057"/>
                  <a:gd name="T94" fmla="*/ 20 w 1640"/>
                  <a:gd name="T95" fmla="*/ 1 h 1057"/>
                  <a:gd name="T96" fmla="*/ 20 w 1640"/>
                  <a:gd name="T97" fmla="*/ 1 h 1057"/>
                  <a:gd name="T98" fmla="*/ 21 w 1640"/>
                  <a:gd name="T99" fmla="*/ 1 h 1057"/>
                  <a:gd name="T100" fmla="*/ 21 w 1640"/>
                  <a:gd name="T101" fmla="*/ 1 h 1057"/>
                  <a:gd name="T102" fmla="*/ 21 w 1640"/>
                  <a:gd name="T103" fmla="*/ 1 h 1057"/>
                  <a:gd name="T104" fmla="*/ 20 w 1640"/>
                  <a:gd name="T105" fmla="*/ 1 h 1057"/>
                  <a:gd name="T106" fmla="*/ 18 w 1640"/>
                  <a:gd name="T107" fmla="*/ 1 h 1057"/>
                  <a:gd name="T108" fmla="*/ 17 w 1640"/>
                  <a:gd name="T109" fmla="*/ 1 h 1057"/>
                  <a:gd name="T110" fmla="*/ 15 w 1640"/>
                  <a:gd name="T111" fmla="*/ 1 h 1057"/>
                  <a:gd name="T112" fmla="*/ 15 w 1640"/>
                  <a:gd name="T113" fmla="*/ 1 h 1057"/>
                  <a:gd name="T114" fmla="*/ 14 w 1640"/>
                  <a:gd name="T115" fmla="*/ 1 h 1057"/>
                  <a:gd name="T116" fmla="*/ 12 w 1640"/>
                  <a:gd name="T117" fmla="*/ 1 h 1057"/>
                  <a:gd name="T118" fmla="*/ 11 w 1640"/>
                  <a:gd name="T119" fmla="*/ 1 h 1057"/>
                  <a:gd name="T120" fmla="*/ 10 w 1640"/>
                  <a:gd name="T121" fmla="*/ 1 h 105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40"/>
                  <a:gd name="T184" fmla="*/ 0 h 1057"/>
                  <a:gd name="T185" fmla="*/ 1640 w 1640"/>
                  <a:gd name="T186" fmla="*/ 1057 h 105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40" h="1057">
                    <a:moveTo>
                      <a:pt x="590" y="548"/>
                    </a:moveTo>
                    <a:lnTo>
                      <a:pt x="586" y="553"/>
                    </a:lnTo>
                    <a:lnTo>
                      <a:pt x="580" y="558"/>
                    </a:lnTo>
                    <a:lnTo>
                      <a:pt x="572" y="564"/>
                    </a:lnTo>
                    <a:lnTo>
                      <a:pt x="563" y="569"/>
                    </a:lnTo>
                    <a:lnTo>
                      <a:pt x="551" y="576"/>
                    </a:lnTo>
                    <a:lnTo>
                      <a:pt x="538" y="583"/>
                    </a:lnTo>
                    <a:lnTo>
                      <a:pt x="525" y="589"/>
                    </a:lnTo>
                    <a:lnTo>
                      <a:pt x="510" y="597"/>
                    </a:lnTo>
                    <a:lnTo>
                      <a:pt x="494" y="604"/>
                    </a:lnTo>
                    <a:lnTo>
                      <a:pt x="478" y="612"/>
                    </a:lnTo>
                    <a:lnTo>
                      <a:pt x="462" y="620"/>
                    </a:lnTo>
                    <a:lnTo>
                      <a:pt x="447" y="629"/>
                    </a:lnTo>
                    <a:lnTo>
                      <a:pt x="431" y="636"/>
                    </a:lnTo>
                    <a:lnTo>
                      <a:pt x="417" y="645"/>
                    </a:lnTo>
                    <a:lnTo>
                      <a:pt x="403" y="653"/>
                    </a:lnTo>
                    <a:lnTo>
                      <a:pt x="390" y="662"/>
                    </a:lnTo>
                    <a:lnTo>
                      <a:pt x="375" y="669"/>
                    </a:lnTo>
                    <a:lnTo>
                      <a:pt x="358" y="675"/>
                    </a:lnTo>
                    <a:lnTo>
                      <a:pt x="339" y="678"/>
                    </a:lnTo>
                    <a:lnTo>
                      <a:pt x="319" y="681"/>
                    </a:lnTo>
                    <a:lnTo>
                      <a:pt x="298" y="682"/>
                    </a:lnTo>
                    <a:lnTo>
                      <a:pt x="278" y="683"/>
                    </a:lnTo>
                    <a:lnTo>
                      <a:pt x="259" y="686"/>
                    </a:lnTo>
                    <a:lnTo>
                      <a:pt x="242" y="688"/>
                    </a:lnTo>
                    <a:lnTo>
                      <a:pt x="232" y="689"/>
                    </a:lnTo>
                    <a:lnTo>
                      <a:pt x="219" y="689"/>
                    </a:lnTo>
                    <a:lnTo>
                      <a:pt x="206" y="689"/>
                    </a:lnTo>
                    <a:lnTo>
                      <a:pt x="192" y="689"/>
                    </a:lnTo>
                    <a:lnTo>
                      <a:pt x="178" y="688"/>
                    </a:lnTo>
                    <a:lnTo>
                      <a:pt x="164" y="687"/>
                    </a:lnTo>
                    <a:lnTo>
                      <a:pt x="152" y="685"/>
                    </a:lnTo>
                    <a:lnTo>
                      <a:pt x="141" y="683"/>
                    </a:lnTo>
                    <a:lnTo>
                      <a:pt x="136" y="682"/>
                    </a:lnTo>
                    <a:lnTo>
                      <a:pt x="131" y="680"/>
                    </a:lnTo>
                    <a:lnTo>
                      <a:pt x="123" y="676"/>
                    </a:lnTo>
                    <a:lnTo>
                      <a:pt x="117" y="670"/>
                    </a:lnTo>
                    <a:lnTo>
                      <a:pt x="111" y="665"/>
                    </a:lnTo>
                    <a:lnTo>
                      <a:pt x="105" y="659"/>
                    </a:lnTo>
                    <a:lnTo>
                      <a:pt x="100" y="654"/>
                    </a:lnTo>
                    <a:lnTo>
                      <a:pt x="97" y="648"/>
                    </a:lnTo>
                    <a:lnTo>
                      <a:pt x="91" y="636"/>
                    </a:lnTo>
                    <a:lnTo>
                      <a:pt x="85" y="623"/>
                    </a:lnTo>
                    <a:lnTo>
                      <a:pt x="79" y="610"/>
                    </a:lnTo>
                    <a:lnTo>
                      <a:pt x="74" y="597"/>
                    </a:lnTo>
                    <a:lnTo>
                      <a:pt x="69" y="583"/>
                    </a:lnTo>
                    <a:lnTo>
                      <a:pt x="64" y="568"/>
                    </a:lnTo>
                    <a:lnTo>
                      <a:pt x="59" y="554"/>
                    </a:lnTo>
                    <a:lnTo>
                      <a:pt x="54" y="540"/>
                    </a:lnTo>
                    <a:lnTo>
                      <a:pt x="49" y="527"/>
                    </a:lnTo>
                    <a:lnTo>
                      <a:pt x="43" y="512"/>
                    </a:lnTo>
                    <a:lnTo>
                      <a:pt x="37" y="499"/>
                    </a:lnTo>
                    <a:lnTo>
                      <a:pt x="31" y="486"/>
                    </a:lnTo>
                    <a:lnTo>
                      <a:pt x="24" y="473"/>
                    </a:lnTo>
                    <a:lnTo>
                      <a:pt x="17" y="461"/>
                    </a:lnTo>
                    <a:lnTo>
                      <a:pt x="9" y="450"/>
                    </a:lnTo>
                    <a:lnTo>
                      <a:pt x="0" y="439"/>
                    </a:lnTo>
                    <a:lnTo>
                      <a:pt x="0" y="405"/>
                    </a:lnTo>
                    <a:lnTo>
                      <a:pt x="1" y="375"/>
                    </a:lnTo>
                    <a:lnTo>
                      <a:pt x="4" y="350"/>
                    </a:lnTo>
                    <a:lnTo>
                      <a:pt x="12" y="330"/>
                    </a:lnTo>
                    <a:lnTo>
                      <a:pt x="24" y="315"/>
                    </a:lnTo>
                    <a:lnTo>
                      <a:pt x="44" y="305"/>
                    </a:lnTo>
                    <a:lnTo>
                      <a:pt x="73" y="298"/>
                    </a:lnTo>
                    <a:lnTo>
                      <a:pt x="111" y="296"/>
                    </a:lnTo>
                    <a:lnTo>
                      <a:pt x="114" y="299"/>
                    </a:lnTo>
                    <a:lnTo>
                      <a:pt x="117" y="304"/>
                    </a:lnTo>
                    <a:lnTo>
                      <a:pt x="120" y="309"/>
                    </a:lnTo>
                    <a:lnTo>
                      <a:pt x="122" y="313"/>
                    </a:lnTo>
                    <a:lnTo>
                      <a:pt x="130" y="314"/>
                    </a:lnTo>
                    <a:lnTo>
                      <a:pt x="137" y="316"/>
                    </a:lnTo>
                    <a:lnTo>
                      <a:pt x="143" y="318"/>
                    </a:lnTo>
                    <a:lnTo>
                      <a:pt x="150" y="319"/>
                    </a:lnTo>
                    <a:lnTo>
                      <a:pt x="194" y="356"/>
                    </a:lnTo>
                    <a:lnTo>
                      <a:pt x="206" y="352"/>
                    </a:lnTo>
                    <a:lnTo>
                      <a:pt x="214" y="352"/>
                    </a:lnTo>
                    <a:lnTo>
                      <a:pt x="219" y="355"/>
                    </a:lnTo>
                    <a:lnTo>
                      <a:pt x="222" y="361"/>
                    </a:lnTo>
                    <a:lnTo>
                      <a:pt x="223" y="367"/>
                    </a:lnTo>
                    <a:lnTo>
                      <a:pt x="224" y="373"/>
                    </a:lnTo>
                    <a:lnTo>
                      <a:pt x="225" y="377"/>
                    </a:lnTo>
                    <a:lnTo>
                      <a:pt x="228" y="379"/>
                    </a:lnTo>
                    <a:lnTo>
                      <a:pt x="240" y="372"/>
                    </a:lnTo>
                    <a:lnTo>
                      <a:pt x="253" y="365"/>
                    </a:lnTo>
                    <a:lnTo>
                      <a:pt x="268" y="359"/>
                    </a:lnTo>
                    <a:lnTo>
                      <a:pt x="283" y="351"/>
                    </a:lnTo>
                    <a:lnTo>
                      <a:pt x="299" y="344"/>
                    </a:lnTo>
                    <a:lnTo>
                      <a:pt x="316" y="337"/>
                    </a:lnTo>
                    <a:lnTo>
                      <a:pt x="332" y="329"/>
                    </a:lnTo>
                    <a:lnTo>
                      <a:pt x="349" y="320"/>
                    </a:lnTo>
                    <a:lnTo>
                      <a:pt x="364" y="313"/>
                    </a:lnTo>
                    <a:lnTo>
                      <a:pt x="380" y="303"/>
                    </a:lnTo>
                    <a:lnTo>
                      <a:pt x="394" y="293"/>
                    </a:lnTo>
                    <a:lnTo>
                      <a:pt x="407" y="282"/>
                    </a:lnTo>
                    <a:lnTo>
                      <a:pt x="419" y="271"/>
                    </a:lnTo>
                    <a:lnTo>
                      <a:pt x="430" y="258"/>
                    </a:lnTo>
                    <a:lnTo>
                      <a:pt x="438" y="244"/>
                    </a:lnTo>
                    <a:lnTo>
                      <a:pt x="445" y="229"/>
                    </a:lnTo>
                    <a:lnTo>
                      <a:pt x="460" y="197"/>
                    </a:lnTo>
                    <a:lnTo>
                      <a:pt x="477" y="173"/>
                    </a:lnTo>
                    <a:lnTo>
                      <a:pt x="498" y="153"/>
                    </a:lnTo>
                    <a:lnTo>
                      <a:pt x="518" y="139"/>
                    </a:lnTo>
                    <a:lnTo>
                      <a:pt x="539" y="129"/>
                    </a:lnTo>
                    <a:lnTo>
                      <a:pt x="558" y="122"/>
                    </a:lnTo>
                    <a:lnTo>
                      <a:pt x="575" y="116"/>
                    </a:lnTo>
                    <a:lnTo>
                      <a:pt x="589" y="111"/>
                    </a:lnTo>
                    <a:lnTo>
                      <a:pt x="597" y="108"/>
                    </a:lnTo>
                    <a:lnTo>
                      <a:pt x="609" y="105"/>
                    </a:lnTo>
                    <a:lnTo>
                      <a:pt x="624" y="101"/>
                    </a:lnTo>
                    <a:lnTo>
                      <a:pt x="641" y="96"/>
                    </a:lnTo>
                    <a:lnTo>
                      <a:pt x="659" y="92"/>
                    </a:lnTo>
                    <a:lnTo>
                      <a:pt x="678" y="89"/>
                    </a:lnTo>
                    <a:lnTo>
                      <a:pt x="698" y="86"/>
                    </a:lnTo>
                    <a:lnTo>
                      <a:pt x="717" y="85"/>
                    </a:lnTo>
                    <a:lnTo>
                      <a:pt x="725" y="78"/>
                    </a:lnTo>
                    <a:lnTo>
                      <a:pt x="733" y="71"/>
                    </a:lnTo>
                    <a:lnTo>
                      <a:pt x="742" y="66"/>
                    </a:lnTo>
                    <a:lnTo>
                      <a:pt x="752" y="60"/>
                    </a:lnTo>
                    <a:lnTo>
                      <a:pt x="762" y="56"/>
                    </a:lnTo>
                    <a:lnTo>
                      <a:pt x="773" y="52"/>
                    </a:lnTo>
                    <a:lnTo>
                      <a:pt x="784" y="49"/>
                    </a:lnTo>
                    <a:lnTo>
                      <a:pt x="795" y="46"/>
                    </a:lnTo>
                    <a:lnTo>
                      <a:pt x="806" y="44"/>
                    </a:lnTo>
                    <a:lnTo>
                      <a:pt x="818" y="41"/>
                    </a:lnTo>
                    <a:lnTo>
                      <a:pt x="829" y="39"/>
                    </a:lnTo>
                    <a:lnTo>
                      <a:pt x="841" y="37"/>
                    </a:lnTo>
                    <a:lnTo>
                      <a:pt x="852" y="36"/>
                    </a:lnTo>
                    <a:lnTo>
                      <a:pt x="865" y="34"/>
                    </a:lnTo>
                    <a:lnTo>
                      <a:pt x="876" y="30"/>
                    </a:lnTo>
                    <a:lnTo>
                      <a:pt x="887" y="28"/>
                    </a:lnTo>
                    <a:lnTo>
                      <a:pt x="899" y="25"/>
                    </a:lnTo>
                    <a:lnTo>
                      <a:pt x="910" y="22"/>
                    </a:lnTo>
                    <a:lnTo>
                      <a:pt x="922" y="20"/>
                    </a:lnTo>
                    <a:lnTo>
                      <a:pt x="933" y="16"/>
                    </a:lnTo>
                    <a:lnTo>
                      <a:pt x="944" y="14"/>
                    </a:lnTo>
                    <a:lnTo>
                      <a:pt x="956" y="12"/>
                    </a:lnTo>
                    <a:lnTo>
                      <a:pt x="967" y="10"/>
                    </a:lnTo>
                    <a:lnTo>
                      <a:pt x="978" y="7"/>
                    </a:lnTo>
                    <a:lnTo>
                      <a:pt x="989" y="5"/>
                    </a:lnTo>
                    <a:lnTo>
                      <a:pt x="1001" y="4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6" y="1"/>
                    </a:lnTo>
                    <a:lnTo>
                      <a:pt x="1049" y="0"/>
                    </a:lnTo>
                    <a:lnTo>
                      <a:pt x="1062" y="0"/>
                    </a:lnTo>
                    <a:lnTo>
                      <a:pt x="1075" y="0"/>
                    </a:lnTo>
                    <a:lnTo>
                      <a:pt x="1086" y="1"/>
                    </a:lnTo>
                    <a:lnTo>
                      <a:pt x="1102" y="2"/>
                    </a:lnTo>
                    <a:lnTo>
                      <a:pt x="1120" y="5"/>
                    </a:lnTo>
                    <a:lnTo>
                      <a:pt x="1139" y="7"/>
                    </a:lnTo>
                    <a:lnTo>
                      <a:pt x="1158" y="11"/>
                    </a:lnTo>
                    <a:lnTo>
                      <a:pt x="1174" y="14"/>
                    </a:lnTo>
                    <a:lnTo>
                      <a:pt x="1188" y="17"/>
                    </a:lnTo>
                    <a:lnTo>
                      <a:pt x="1196" y="21"/>
                    </a:lnTo>
                    <a:lnTo>
                      <a:pt x="1205" y="27"/>
                    </a:lnTo>
                    <a:lnTo>
                      <a:pt x="1211" y="33"/>
                    </a:lnTo>
                    <a:lnTo>
                      <a:pt x="1215" y="40"/>
                    </a:lnTo>
                    <a:lnTo>
                      <a:pt x="1219" y="47"/>
                    </a:lnTo>
                    <a:lnTo>
                      <a:pt x="1222" y="52"/>
                    </a:lnTo>
                    <a:lnTo>
                      <a:pt x="1227" y="58"/>
                    </a:lnTo>
                    <a:lnTo>
                      <a:pt x="1235" y="63"/>
                    </a:lnTo>
                    <a:lnTo>
                      <a:pt x="1245" y="67"/>
                    </a:lnTo>
                    <a:lnTo>
                      <a:pt x="1259" y="70"/>
                    </a:lnTo>
                    <a:lnTo>
                      <a:pt x="1274" y="72"/>
                    </a:lnTo>
                    <a:lnTo>
                      <a:pt x="1288" y="75"/>
                    </a:lnTo>
                    <a:lnTo>
                      <a:pt x="1303" y="79"/>
                    </a:lnTo>
                    <a:lnTo>
                      <a:pt x="1318" y="81"/>
                    </a:lnTo>
                    <a:lnTo>
                      <a:pt x="1333" y="84"/>
                    </a:lnTo>
                    <a:lnTo>
                      <a:pt x="1347" y="88"/>
                    </a:lnTo>
                    <a:lnTo>
                      <a:pt x="1362" y="91"/>
                    </a:lnTo>
                    <a:lnTo>
                      <a:pt x="1377" y="94"/>
                    </a:lnTo>
                    <a:lnTo>
                      <a:pt x="1391" y="97"/>
                    </a:lnTo>
                    <a:lnTo>
                      <a:pt x="1406" y="101"/>
                    </a:lnTo>
                    <a:lnTo>
                      <a:pt x="1421" y="105"/>
                    </a:lnTo>
                    <a:lnTo>
                      <a:pt x="1435" y="108"/>
                    </a:lnTo>
                    <a:lnTo>
                      <a:pt x="1450" y="113"/>
                    </a:lnTo>
                    <a:lnTo>
                      <a:pt x="1463" y="117"/>
                    </a:lnTo>
                    <a:lnTo>
                      <a:pt x="1477" y="123"/>
                    </a:lnTo>
                    <a:lnTo>
                      <a:pt x="1503" y="131"/>
                    </a:lnTo>
                    <a:lnTo>
                      <a:pt x="1522" y="140"/>
                    </a:lnTo>
                    <a:lnTo>
                      <a:pt x="1536" y="148"/>
                    </a:lnTo>
                    <a:lnTo>
                      <a:pt x="1547" y="156"/>
                    </a:lnTo>
                    <a:lnTo>
                      <a:pt x="1554" y="164"/>
                    </a:lnTo>
                    <a:lnTo>
                      <a:pt x="1559" y="173"/>
                    </a:lnTo>
                    <a:lnTo>
                      <a:pt x="1563" y="184"/>
                    </a:lnTo>
                    <a:lnTo>
                      <a:pt x="1567" y="197"/>
                    </a:lnTo>
                    <a:lnTo>
                      <a:pt x="1581" y="218"/>
                    </a:lnTo>
                    <a:lnTo>
                      <a:pt x="1590" y="239"/>
                    </a:lnTo>
                    <a:lnTo>
                      <a:pt x="1597" y="259"/>
                    </a:lnTo>
                    <a:lnTo>
                      <a:pt x="1603" y="277"/>
                    </a:lnTo>
                    <a:lnTo>
                      <a:pt x="1607" y="296"/>
                    </a:lnTo>
                    <a:lnTo>
                      <a:pt x="1610" y="315"/>
                    </a:lnTo>
                    <a:lnTo>
                      <a:pt x="1615" y="333"/>
                    </a:lnTo>
                    <a:lnTo>
                      <a:pt x="1622" y="352"/>
                    </a:lnTo>
                    <a:lnTo>
                      <a:pt x="1630" y="374"/>
                    </a:lnTo>
                    <a:lnTo>
                      <a:pt x="1636" y="398"/>
                    </a:lnTo>
                    <a:lnTo>
                      <a:pt x="1640" y="423"/>
                    </a:lnTo>
                    <a:lnTo>
                      <a:pt x="1640" y="448"/>
                    </a:lnTo>
                    <a:lnTo>
                      <a:pt x="1636" y="471"/>
                    </a:lnTo>
                    <a:lnTo>
                      <a:pt x="1626" y="491"/>
                    </a:lnTo>
                    <a:lnTo>
                      <a:pt x="1610" y="507"/>
                    </a:lnTo>
                    <a:lnTo>
                      <a:pt x="1585" y="518"/>
                    </a:lnTo>
                    <a:lnTo>
                      <a:pt x="1571" y="520"/>
                    </a:lnTo>
                    <a:lnTo>
                      <a:pt x="1553" y="521"/>
                    </a:lnTo>
                    <a:lnTo>
                      <a:pt x="1533" y="521"/>
                    </a:lnTo>
                    <a:lnTo>
                      <a:pt x="1511" y="520"/>
                    </a:lnTo>
                    <a:lnTo>
                      <a:pt x="1491" y="516"/>
                    </a:lnTo>
                    <a:lnTo>
                      <a:pt x="1473" y="509"/>
                    </a:lnTo>
                    <a:lnTo>
                      <a:pt x="1459" y="499"/>
                    </a:lnTo>
                    <a:lnTo>
                      <a:pt x="1452" y="486"/>
                    </a:lnTo>
                    <a:lnTo>
                      <a:pt x="1450" y="477"/>
                    </a:lnTo>
                    <a:lnTo>
                      <a:pt x="1448" y="467"/>
                    </a:lnTo>
                    <a:lnTo>
                      <a:pt x="1444" y="455"/>
                    </a:lnTo>
                    <a:lnTo>
                      <a:pt x="1440" y="443"/>
                    </a:lnTo>
                    <a:lnTo>
                      <a:pt x="1435" y="432"/>
                    </a:lnTo>
                    <a:lnTo>
                      <a:pt x="1430" y="421"/>
                    </a:lnTo>
                    <a:lnTo>
                      <a:pt x="1423" y="414"/>
                    </a:lnTo>
                    <a:lnTo>
                      <a:pt x="1414" y="407"/>
                    </a:lnTo>
                    <a:lnTo>
                      <a:pt x="1371" y="392"/>
                    </a:lnTo>
                    <a:lnTo>
                      <a:pt x="1361" y="389"/>
                    </a:lnTo>
                    <a:lnTo>
                      <a:pt x="1356" y="389"/>
                    </a:lnTo>
                    <a:lnTo>
                      <a:pt x="1353" y="392"/>
                    </a:lnTo>
                    <a:lnTo>
                      <a:pt x="1352" y="396"/>
                    </a:lnTo>
                    <a:lnTo>
                      <a:pt x="1351" y="399"/>
                    </a:lnTo>
                    <a:lnTo>
                      <a:pt x="1348" y="401"/>
                    </a:lnTo>
                    <a:lnTo>
                      <a:pt x="1343" y="403"/>
                    </a:lnTo>
                    <a:lnTo>
                      <a:pt x="1333" y="400"/>
                    </a:lnTo>
                    <a:lnTo>
                      <a:pt x="1313" y="395"/>
                    </a:lnTo>
                    <a:lnTo>
                      <a:pt x="1296" y="395"/>
                    </a:lnTo>
                    <a:lnTo>
                      <a:pt x="1283" y="400"/>
                    </a:lnTo>
                    <a:lnTo>
                      <a:pt x="1273" y="411"/>
                    </a:lnTo>
                    <a:lnTo>
                      <a:pt x="1266" y="426"/>
                    </a:lnTo>
                    <a:lnTo>
                      <a:pt x="1261" y="444"/>
                    </a:lnTo>
                    <a:lnTo>
                      <a:pt x="1258" y="466"/>
                    </a:lnTo>
                    <a:lnTo>
                      <a:pt x="1258" y="491"/>
                    </a:lnTo>
                    <a:lnTo>
                      <a:pt x="1258" y="520"/>
                    </a:lnTo>
                    <a:lnTo>
                      <a:pt x="1260" y="551"/>
                    </a:lnTo>
                    <a:lnTo>
                      <a:pt x="1263" y="583"/>
                    </a:lnTo>
                    <a:lnTo>
                      <a:pt x="1266" y="617"/>
                    </a:lnTo>
                    <a:lnTo>
                      <a:pt x="1269" y="652"/>
                    </a:lnTo>
                    <a:lnTo>
                      <a:pt x="1271" y="688"/>
                    </a:lnTo>
                    <a:lnTo>
                      <a:pt x="1274" y="725"/>
                    </a:lnTo>
                    <a:lnTo>
                      <a:pt x="1275" y="761"/>
                    </a:lnTo>
                    <a:lnTo>
                      <a:pt x="1276" y="770"/>
                    </a:lnTo>
                    <a:lnTo>
                      <a:pt x="1277" y="779"/>
                    </a:lnTo>
                    <a:lnTo>
                      <a:pt x="1279" y="789"/>
                    </a:lnTo>
                    <a:lnTo>
                      <a:pt x="1282" y="800"/>
                    </a:lnTo>
                    <a:lnTo>
                      <a:pt x="1285" y="812"/>
                    </a:lnTo>
                    <a:lnTo>
                      <a:pt x="1288" y="824"/>
                    </a:lnTo>
                    <a:lnTo>
                      <a:pt x="1292" y="836"/>
                    </a:lnTo>
                    <a:lnTo>
                      <a:pt x="1295" y="848"/>
                    </a:lnTo>
                    <a:lnTo>
                      <a:pt x="1298" y="861"/>
                    </a:lnTo>
                    <a:lnTo>
                      <a:pt x="1301" y="873"/>
                    </a:lnTo>
                    <a:lnTo>
                      <a:pt x="1304" y="885"/>
                    </a:lnTo>
                    <a:lnTo>
                      <a:pt x="1306" y="896"/>
                    </a:lnTo>
                    <a:lnTo>
                      <a:pt x="1307" y="908"/>
                    </a:lnTo>
                    <a:lnTo>
                      <a:pt x="1307" y="918"/>
                    </a:lnTo>
                    <a:lnTo>
                      <a:pt x="1306" y="928"/>
                    </a:lnTo>
                    <a:lnTo>
                      <a:pt x="1304" y="937"/>
                    </a:lnTo>
                    <a:lnTo>
                      <a:pt x="1300" y="946"/>
                    </a:lnTo>
                    <a:lnTo>
                      <a:pt x="1292" y="953"/>
                    </a:lnTo>
                    <a:lnTo>
                      <a:pt x="1282" y="961"/>
                    </a:lnTo>
                    <a:lnTo>
                      <a:pt x="1271" y="969"/>
                    </a:lnTo>
                    <a:lnTo>
                      <a:pt x="1258" y="975"/>
                    </a:lnTo>
                    <a:lnTo>
                      <a:pt x="1244" y="981"/>
                    </a:lnTo>
                    <a:lnTo>
                      <a:pt x="1230" y="986"/>
                    </a:lnTo>
                    <a:lnTo>
                      <a:pt x="1217" y="991"/>
                    </a:lnTo>
                    <a:lnTo>
                      <a:pt x="1116" y="1023"/>
                    </a:lnTo>
                    <a:lnTo>
                      <a:pt x="1112" y="1024"/>
                    </a:lnTo>
                    <a:lnTo>
                      <a:pt x="1105" y="1025"/>
                    </a:lnTo>
                    <a:lnTo>
                      <a:pt x="1095" y="1027"/>
                    </a:lnTo>
                    <a:lnTo>
                      <a:pt x="1083" y="1029"/>
                    </a:lnTo>
                    <a:lnTo>
                      <a:pt x="1070" y="1031"/>
                    </a:lnTo>
                    <a:lnTo>
                      <a:pt x="1055" y="1034"/>
                    </a:lnTo>
                    <a:lnTo>
                      <a:pt x="1038" y="1037"/>
                    </a:lnTo>
                    <a:lnTo>
                      <a:pt x="1022" y="1039"/>
                    </a:lnTo>
                    <a:lnTo>
                      <a:pt x="1006" y="1042"/>
                    </a:lnTo>
                    <a:lnTo>
                      <a:pt x="990" y="1045"/>
                    </a:lnTo>
                    <a:lnTo>
                      <a:pt x="975" y="1047"/>
                    </a:lnTo>
                    <a:lnTo>
                      <a:pt x="961" y="1049"/>
                    </a:lnTo>
                    <a:lnTo>
                      <a:pt x="949" y="1051"/>
                    </a:lnTo>
                    <a:lnTo>
                      <a:pt x="940" y="1052"/>
                    </a:lnTo>
                    <a:lnTo>
                      <a:pt x="932" y="1053"/>
                    </a:lnTo>
                    <a:lnTo>
                      <a:pt x="928" y="1054"/>
                    </a:lnTo>
                    <a:lnTo>
                      <a:pt x="901" y="1057"/>
                    </a:lnTo>
                    <a:lnTo>
                      <a:pt x="882" y="1054"/>
                    </a:lnTo>
                    <a:lnTo>
                      <a:pt x="869" y="1049"/>
                    </a:lnTo>
                    <a:lnTo>
                      <a:pt x="859" y="1040"/>
                    </a:lnTo>
                    <a:lnTo>
                      <a:pt x="850" y="1030"/>
                    </a:lnTo>
                    <a:lnTo>
                      <a:pt x="839" y="1018"/>
                    </a:lnTo>
                    <a:lnTo>
                      <a:pt x="823" y="1006"/>
                    </a:lnTo>
                    <a:lnTo>
                      <a:pt x="800" y="994"/>
                    </a:lnTo>
                    <a:lnTo>
                      <a:pt x="772" y="977"/>
                    </a:lnTo>
                    <a:lnTo>
                      <a:pt x="748" y="951"/>
                    </a:lnTo>
                    <a:lnTo>
                      <a:pt x="727" y="919"/>
                    </a:lnTo>
                    <a:lnTo>
                      <a:pt x="709" y="882"/>
                    </a:lnTo>
                    <a:lnTo>
                      <a:pt x="693" y="840"/>
                    </a:lnTo>
                    <a:lnTo>
                      <a:pt x="679" y="797"/>
                    </a:lnTo>
                    <a:lnTo>
                      <a:pt x="667" y="752"/>
                    </a:lnTo>
                    <a:lnTo>
                      <a:pt x="657" y="708"/>
                    </a:lnTo>
                    <a:lnTo>
                      <a:pt x="648" y="666"/>
                    </a:lnTo>
                    <a:lnTo>
                      <a:pt x="640" y="628"/>
                    </a:lnTo>
                    <a:lnTo>
                      <a:pt x="633" y="593"/>
                    </a:lnTo>
                    <a:lnTo>
                      <a:pt x="625" y="566"/>
                    </a:lnTo>
                    <a:lnTo>
                      <a:pt x="618" y="546"/>
                    </a:lnTo>
                    <a:lnTo>
                      <a:pt x="609" y="535"/>
                    </a:lnTo>
                    <a:lnTo>
                      <a:pt x="600" y="536"/>
                    </a:lnTo>
                    <a:lnTo>
                      <a:pt x="590" y="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6" name="Freeform 170"/>
              <p:cNvSpPr>
                <a:spLocks/>
              </p:cNvSpPr>
              <p:nvPr/>
            </p:nvSpPr>
            <p:spPr bwMode="auto">
              <a:xfrm>
                <a:off x="2928" y="1262"/>
                <a:ext cx="106" cy="41"/>
              </a:xfrm>
              <a:custGeom>
                <a:avLst/>
                <a:gdLst>
                  <a:gd name="T0" fmla="*/ 1 w 210"/>
                  <a:gd name="T1" fmla="*/ 0 h 124"/>
                  <a:gd name="T2" fmla="*/ 1 w 210"/>
                  <a:gd name="T3" fmla="*/ 0 h 124"/>
                  <a:gd name="T4" fmla="*/ 1 w 210"/>
                  <a:gd name="T5" fmla="*/ 0 h 124"/>
                  <a:gd name="T6" fmla="*/ 1 w 210"/>
                  <a:gd name="T7" fmla="*/ 0 h 124"/>
                  <a:gd name="T8" fmla="*/ 1 w 210"/>
                  <a:gd name="T9" fmla="*/ 0 h 124"/>
                  <a:gd name="T10" fmla="*/ 1 w 210"/>
                  <a:gd name="T11" fmla="*/ 0 h 124"/>
                  <a:gd name="T12" fmla="*/ 2 w 210"/>
                  <a:gd name="T13" fmla="*/ 0 h 124"/>
                  <a:gd name="T14" fmla="*/ 2 w 210"/>
                  <a:gd name="T15" fmla="*/ 0 h 124"/>
                  <a:gd name="T16" fmla="*/ 2 w 210"/>
                  <a:gd name="T17" fmla="*/ 0 h 124"/>
                  <a:gd name="T18" fmla="*/ 2 w 210"/>
                  <a:gd name="T19" fmla="*/ 0 h 124"/>
                  <a:gd name="T20" fmla="*/ 3 w 210"/>
                  <a:gd name="T21" fmla="*/ 0 h 124"/>
                  <a:gd name="T22" fmla="*/ 3 w 210"/>
                  <a:gd name="T23" fmla="*/ 0 h 124"/>
                  <a:gd name="T24" fmla="*/ 3 w 210"/>
                  <a:gd name="T25" fmla="*/ 0 h 124"/>
                  <a:gd name="T26" fmla="*/ 3 w 210"/>
                  <a:gd name="T27" fmla="*/ 0 h 124"/>
                  <a:gd name="T28" fmla="*/ 3 w 210"/>
                  <a:gd name="T29" fmla="*/ 0 h 124"/>
                  <a:gd name="T30" fmla="*/ 4 w 210"/>
                  <a:gd name="T31" fmla="*/ 0 h 124"/>
                  <a:gd name="T32" fmla="*/ 4 w 210"/>
                  <a:gd name="T33" fmla="*/ 0 h 124"/>
                  <a:gd name="T34" fmla="*/ 4 w 210"/>
                  <a:gd name="T35" fmla="*/ 0 h 124"/>
                  <a:gd name="T36" fmla="*/ 4 w 210"/>
                  <a:gd name="T37" fmla="*/ 0 h 124"/>
                  <a:gd name="T38" fmla="*/ 4 w 210"/>
                  <a:gd name="T39" fmla="*/ 0 h 124"/>
                  <a:gd name="T40" fmla="*/ 3 w 210"/>
                  <a:gd name="T41" fmla="*/ 0 h 124"/>
                  <a:gd name="T42" fmla="*/ 3 w 210"/>
                  <a:gd name="T43" fmla="*/ 0 h 124"/>
                  <a:gd name="T44" fmla="*/ 3 w 210"/>
                  <a:gd name="T45" fmla="*/ 0 h 124"/>
                  <a:gd name="T46" fmla="*/ 3 w 210"/>
                  <a:gd name="T47" fmla="*/ 0 h 124"/>
                  <a:gd name="T48" fmla="*/ 3 w 210"/>
                  <a:gd name="T49" fmla="*/ 0 h 124"/>
                  <a:gd name="T50" fmla="*/ 3 w 210"/>
                  <a:gd name="T51" fmla="*/ 0 h 124"/>
                  <a:gd name="T52" fmla="*/ 2 w 210"/>
                  <a:gd name="T53" fmla="*/ 0 h 124"/>
                  <a:gd name="T54" fmla="*/ 2 w 210"/>
                  <a:gd name="T55" fmla="*/ 0 h 124"/>
                  <a:gd name="T56" fmla="*/ 2 w 210"/>
                  <a:gd name="T57" fmla="*/ 0 h 124"/>
                  <a:gd name="T58" fmla="*/ 2 w 210"/>
                  <a:gd name="T59" fmla="*/ 0 h 124"/>
                  <a:gd name="T60" fmla="*/ 1 w 210"/>
                  <a:gd name="T61" fmla="*/ 0 h 124"/>
                  <a:gd name="T62" fmla="*/ 1 w 210"/>
                  <a:gd name="T63" fmla="*/ 0 h 124"/>
                  <a:gd name="T64" fmla="*/ 1 w 210"/>
                  <a:gd name="T65" fmla="*/ 0 h 124"/>
                  <a:gd name="T66" fmla="*/ 1 w 210"/>
                  <a:gd name="T67" fmla="*/ 0 h 124"/>
                  <a:gd name="T68" fmla="*/ 0 w 210"/>
                  <a:gd name="T69" fmla="*/ 0 h 124"/>
                  <a:gd name="T70" fmla="*/ 0 w 210"/>
                  <a:gd name="T71" fmla="*/ 0 h 124"/>
                  <a:gd name="T72" fmla="*/ 1 w 210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0"/>
                  <a:gd name="T112" fmla="*/ 0 h 124"/>
                  <a:gd name="T113" fmla="*/ 210 w 210"/>
                  <a:gd name="T114" fmla="*/ 124 h 12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0" h="124">
                    <a:moveTo>
                      <a:pt x="8" y="124"/>
                    </a:moveTo>
                    <a:lnTo>
                      <a:pt x="8" y="124"/>
                    </a:lnTo>
                    <a:lnTo>
                      <a:pt x="20" y="115"/>
                    </a:lnTo>
                    <a:lnTo>
                      <a:pt x="34" y="108"/>
                    </a:lnTo>
                    <a:lnTo>
                      <a:pt x="48" y="99"/>
                    </a:lnTo>
                    <a:lnTo>
                      <a:pt x="64" y="91"/>
                    </a:lnTo>
                    <a:lnTo>
                      <a:pt x="79" y="82"/>
                    </a:lnTo>
                    <a:lnTo>
                      <a:pt x="95" y="75"/>
                    </a:lnTo>
                    <a:lnTo>
                      <a:pt x="112" y="67"/>
                    </a:lnTo>
                    <a:lnTo>
                      <a:pt x="127" y="59"/>
                    </a:lnTo>
                    <a:lnTo>
                      <a:pt x="142" y="52"/>
                    </a:lnTo>
                    <a:lnTo>
                      <a:pt x="155" y="45"/>
                    </a:lnTo>
                    <a:lnTo>
                      <a:pt x="168" y="39"/>
                    </a:lnTo>
                    <a:lnTo>
                      <a:pt x="180" y="32"/>
                    </a:lnTo>
                    <a:lnTo>
                      <a:pt x="190" y="26"/>
                    </a:lnTo>
                    <a:lnTo>
                      <a:pt x="198" y="21"/>
                    </a:lnTo>
                    <a:lnTo>
                      <a:pt x="205" y="14"/>
                    </a:lnTo>
                    <a:lnTo>
                      <a:pt x="210" y="9"/>
                    </a:lnTo>
                    <a:lnTo>
                      <a:pt x="198" y="0"/>
                    </a:lnTo>
                    <a:lnTo>
                      <a:pt x="195" y="3"/>
                    </a:lnTo>
                    <a:lnTo>
                      <a:pt x="190" y="8"/>
                    </a:lnTo>
                    <a:lnTo>
                      <a:pt x="182" y="13"/>
                    </a:lnTo>
                    <a:lnTo>
                      <a:pt x="174" y="19"/>
                    </a:lnTo>
                    <a:lnTo>
                      <a:pt x="162" y="25"/>
                    </a:lnTo>
                    <a:lnTo>
                      <a:pt x="149" y="32"/>
                    </a:lnTo>
                    <a:lnTo>
                      <a:pt x="136" y="39"/>
                    </a:lnTo>
                    <a:lnTo>
                      <a:pt x="121" y="46"/>
                    </a:lnTo>
                    <a:lnTo>
                      <a:pt x="105" y="54"/>
                    </a:lnTo>
                    <a:lnTo>
                      <a:pt x="89" y="62"/>
                    </a:lnTo>
                    <a:lnTo>
                      <a:pt x="73" y="69"/>
                    </a:lnTo>
                    <a:lnTo>
                      <a:pt x="58" y="78"/>
                    </a:lnTo>
                    <a:lnTo>
                      <a:pt x="42" y="86"/>
                    </a:lnTo>
                    <a:lnTo>
                      <a:pt x="28" y="94"/>
                    </a:lnTo>
                    <a:lnTo>
                      <a:pt x="14" y="102"/>
                    </a:lnTo>
                    <a:lnTo>
                      <a:pt x="0" y="111"/>
                    </a:lnTo>
                    <a:lnTo>
                      <a:pt x="8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7" name="Freeform 171"/>
              <p:cNvSpPr>
                <a:spLocks/>
              </p:cNvSpPr>
              <p:nvPr/>
            </p:nvSpPr>
            <p:spPr bwMode="auto">
              <a:xfrm>
                <a:off x="2856" y="1299"/>
                <a:ext cx="76" cy="13"/>
              </a:xfrm>
              <a:custGeom>
                <a:avLst/>
                <a:gdLst>
                  <a:gd name="T0" fmla="*/ 0 w 153"/>
                  <a:gd name="T1" fmla="*/ 0 h 41"/>
                  <a:gd name="T2" fmla="*/ 0 w 153"/>
                  <a:gd name="T3" fmla="*/ 0 h 41"/>
                  <a:gd name="T4" fmla="*/ 0 w 153"/>
                  <a:gd name="T5" fmla="*/ 0 h 41"/>
                  <a:gd name="T6" fmla="*/ 0 w 153"/>
                  <a:gd name="T7" fmla="*/ 0 h 41"/>
                  <a:gd name="T8" fmla="*/ 0 w 153"/>
                  <a:gd name="T9" fmla="*/ 0 h 41"/>
                  <a:gd name="T10" fmla="*/ 1 w 153"/>
                  <a:gd name="T11" fmla="*/ 0 h 41"/>
                  <a:gd name="T12" fmla="*/ 1 w 153"/>
                  <a:gd name="T13" fmla="*/ 0 h 41"/>
                  <a:gd name="T14" fmla="*/ 1 w 153"/>
                  <a:gd name="T15" fmla="*/ 0 h 41"/>
                  <a:gd name="T16" fmla="*/ 2 w 153"/>
                  <a:gd name="T17" fmla="*/ 0 h 41"/>
                  <a:gd name="T18" fmla="*/ 2 w 153"/>
                  <a:gd name="T19" fmla="*/ 0 h 41"/>
                  <a:gd name="T20" fmla="*/ 2 w 153"/>
                  <a:gd name="T21" fmla="*/ 0 h 41"/>
                  <a:gd name="T22" fmla="*/ 2 w 153"/>
                  <a:gd name="T23" fmla="*/ 0 h 41"/>
                  <a:gd name="T24" fmla="*/ 1 w 153"/>
                  <a:gd name="T25" fmla="*/ 0 h 41"/>
                  <a:gd name="T26" fmla="*/ 1 w 153"/>
                  <a:gd name="T27" fmla="*/ 0 h 41"/>
                  <a:gd name="T28" fmla="*/ 1 w 153"/>
                  <a:gd name="T29" fmla="*/ 0 h 41"/>
                  <a:gd name="T30" fmla="*/ 0 w 153"/>
                  <a:gd name="T31" fmla="*/ 0 h 41"/>
                  <a:gd name="T32" fmla="*/ 0 w 153"/>
                  <a:gd name="T33" fmla="*/ 0 h 41"/>
                  <a:gd name="T34" fmla="*/ 0 w 153"/>
                  <a:gd name="T35" fmla="*/ 0 h 41"/>
                  <a:gd name="T36" fmla="*/ 0 w 153"/>
                  <a:gd name="T37" fmla="*/ 0 h 41"/>
                  <a:gd name="T38" fmla="*/ 0 w 153"/>
                  <a:gd name="T39" fmla="*/ 0 h 41"/>
                  <a:gd name="T40" fmla="*/ 0 w 153"/>
                  <a:gd name="T41" fmla="*/ 0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3"/>
                  <a:gd name="T64" fmla="*/ 0 h 41"/>
                  <a:gd name="T65" fmla="*/ 153 w 153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3" h="41">
                    <a:moveTo>
                      <a:pt x="2" y="41"/>
                    </a:moveTo>
                    <a:lnTo>
                      <a:pt x="2" y="41"/>
                    </a:lnTo>
                    <a:lnTo>
                      <a:pt x="19" y="38"/>
                    </a:lnTo>
                    <a:lnTo>
                      <a:pt x="38" y="36"/>
                    </a:lnTo>
                    <a:lnTo>
                      <a:pt x="57" y="35"/>
                    </a:lnTo>
                    <a:lnTo>
                      <a:pt x="79" y="34"/>
                    </a:lnTo>
                    <a:lnTo>
                      <a:pt x="99" y="31"/>
                    </a:lnTo>
                    <a:lnTo>
                      <a:pt x="119" y="27"/>
                    </a:lnTo>
                    <a:lnTo>
                      <a:pt x="136" y="22"/>
                    </a:lnTo>
                    <a:lnTo>
                      <a:pt x="153" y="13"/>
                    </a:lnTo>
                    <a:lnTo>
                      <a:pt x="145" y="0"/>
                    </a:lnTo>
                    <a:lnTo>
                      <a:pt x="132" y="7"/>
                    </a:lnTo>
                    <a:lnTo>
                      <a:pt x="115" y="12"/>
                    </a:lnTo>
                    <a:lnTo>
                      <a:pt x="97" y="15"/>
                    </a:lnTo>
                    <a:lnTo>
                      <a:pt x="77" y="19"/>
                    </a:lnTo>
                    <a:lnTo>
                      <a:pt x="57" y="20"/>
                    </a:lnTo>
                    <a:lnTo>
                      <a:pt x="36" y="21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8" name="Freeform 172"/>
              <p:cNvSpPr>
                <a:spLocks/>
              </p:cNvSpPr>
              <p:nvPr/>
            </p:nvSpPr>
            <p:spPr bwMode="auto">
              <a:xfrm>
                <a:off x="2805" y="1306"/>
                <a:ext cx="52" cy="7"/>
              </a:xfrm>
              <a:custGeom>
                <a:avLst/>
                <a:gdLst>
                  <a:gd name="T0" fmla="*/ 1 w 103"/>
                  <a:gd name="T1" fmla="*/ 0 h 21"/>
                  <a:gd name="T2" fmla="*/ 0 w 103"/>
                  <a:gd name="T3" fmla="*/ 0 h 21"/>
                  <a:gd name="T4" fmla="*/ 1 w 103"/>
                  <a:gd name="T5" fmla="*/ 0 h 21"/>
                  <a:gd name="T6" fmla="*/ 1 w 103"/>
                  <a:gd name="T7" fmla="*/ 0 h 21"/>
                  <a:gd name="T8" fmla="*/ 1 w 103"/>
                  <a:gd name="T9" fmla="*/ 0 h 21"/>
                  <a:gd name="T10" fmla="*/ 1 w 103"/>
                  <a:gd name="T11" fmla="*/ 0 h 21"/>
                  <a:gd name="T12" fmla="*/ 2 w 103"/>
                  <a:gd name="T13" fmla="*/ 0 h 21"/>
                  <a:gd name="T14" fmla="*/ 2 w 103"/>
                  <a:gd name="T15" fmla="*/ 0 h 21"/>
                  <a:gd name="T16" fmla="*/ 2 w 103"/>
                  <a:gd name="T17" fmla="*/ 0 h 21"/>
                  <a:gd name="T18" fmla="*/ 2 w 103"/>
                  <a:gd name="T19" fmla="*/ 0 h 21"/>
                  <a:gd name="T20" fmla="*/ 2 w 103"/>
                  <a:gd name="T21" fmla="*/ 0 h 21"/>
                  <a:gd name="T22" fmla="*/ 2 w 103"/>
                  <a:gd name="T23" fmla="*/ 0 h 21"/>
                  <a:gd name="T24" fmla="*/ 2 w 103"/>
                  <a:gd name="T25" fmla="*/ 0 h 21"/>
                  <a:gd name="T26" fmla="*/ 2 w 103"/>
                  <a:gd name="T27" fmla="*/ 0 h 21"/>
                  <a:gd name="T28" fmla="*/ 1 w 103"/>
                  <a:gd name="T29" fmla="*/ 0 h 21"/>
                  <a:gd name="T30" fmla="*/ 1 w 103"/>
                  <a:gd name="T31" fmla="*/ 0 h 21"/>
                  <a:gd name="T32" fmla="*/ 1 w 103"/>
                  <a:gd name="T33" fmla="*/ 0 h 21"/>
                  <a:gd name="T34" fmla="*/ 1 w 103"/>
                  <a:gd name="T35" fmla="*/ 0 h 21"/>
                  <a:gd name="T36" fmla="*/ 1 w 103"/>
                  <a:gd name="T37" fmla="*/ 0 h 21"/>
                  <a:gd name="T38" fmla="*/ 1 w 103"/>
                  <a:gd name="T39" fmla="*/ 0 h 21"/>
                  <a:gd name="T40" fmla="*/ 1 w 103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21"/>
                  <a:gd name="T65" fmla="*/ 103 w 103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21">
                    <a:moveTo>
                      <a:pt x="1" y="15"/>
                    </a:moveTo>
                    <a:lnTo>
                      <a:pt x="0" y="15"/>
                    </a:lnTo>
                    <a:lnTo>
                      <a:pt x="11" y="16"/>
                    </a:lnTo>
                    <a:lnTo>
                      <a:pt x="23" y="18"/>
                    </a:lnTo>
                    <a:lnTo>
                      <a:pt x="38" y="20"/>
                    </a:lnTo>
                    <a:lnTo>
                      <a:pt x="52" y="21"/>
                    </a:lnTo>
                    <a:lnTo>
                      <a:pt x="66" y="21"/>
                    </a:lnTo>
                    <a:lnTo>
                      <a:pt x="79" y="21"/>
                    </a:lnTo>
                    <a:lnTo>
                      <a:pt x="92" y="21"/>
                    </a:lnTo>
                    <a:lnTo>
                      <a:pt x="103" y="20"/>
                    </a:lnTo>
                    <a:lnTo>
                      <a:pt x="101" y="4"/>
                    </a:lnTo>
                    <a:lnTo>
                      <a:pt x="92" y="5"/>
                    </a:lnTo>
                    <a:lnTo>
                      <a:pt x="79" y="5"/>
                    </a:lnTo>
                    <a:lnTo>
                      <a:pt x="66" y="5"/>
                    </a:lnTo>
                    <a:lnTo>
                      <a:pt x="52" y="5"/>
                    </a:lnTo>
                    <a:lnTo>
                      <a:pt x="38" y="4"/>
                    </a:lnTo>
                    <a:lnTo>
                      <a:pt x="25" y="3"/>
                    </a:lnTo>
                    <a:lnTo>
                      <a:pt x="13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79" name="Freeform 173"/>
              <p:cNvSpPr>
                <a:spLocks/>
              </p:cNvSpPr>
              <p:nvPr/>
            </p:nvSpPr>
            <p:spPr bwMode="auto">
              <a:xfrm>
                <a:off x="2781" y="1295"/>
                <a:ext cx="25" cy="16"/>
              </a:xfrm>
              <a:custGeom>
                <a:avLst/>
                <a:gdLst>
                  <a:gd name="T0" fmla="*/ 0 w 50"/>
                  <a:gd name="T1" fmla="*/ 0 h 47"/>
                  <a:gd name="T2" fmla="*/ 0 w 50"/>
                  <a:gd name="T3" fmla="*/ 0 h 47"/>
                  <a:gd name="T4" fmla="*/ 1 w 50"/>
                  <a:gd name="T5" fmla="*/ 0 h 47"/>
                  <a:gd name="T6" fmla="*/ 1 w 50"/>
                  <a:gd name="T7" fmla="*/ 0 h 47"/>
                  <a:gd name="T8" fmla="*/ 1 w 50"/>
                  <a:gd name="T9" fmla="*/ 0 h 47"/>
                  <a:gd name="T10" fmla="*/ 1 w 50"/>
                  <a:gd name="T11" fmla="*/ 0 h 47"/>
                  <a:gd name="T12" fmla="*/ 1 w 50"/>
                  <a:gd name="T13" fmla="*/ 0 h 47"/>
                  <a:gd name="T14" fmla="*/ 1 w 50"/>
                  <a:gd name="T15" fmla="*/ 0 h 47"/>
                  <a:gd name="T16" fmla="*/ 1 w 50"/>
                  <a:gd name="T17" fmla="*/ 0 h 47"/>
                  <a:gd name="T18" fmla="*/ 1 w 50"/>
                  <a:gd name="T19" fmla="*/ 0 h 47"/>
                  <a:gd name="T20" fmla="*/ 1 w 50"/>
                  <a:gd name="T21" fmla="*/ 0 h 47"/>
                  <a:gd name="T22" fmla="*/ 1 w 50"/>
                  <a:gd name="T23" fmla="*/ 0 h 47"/>
                  <a:gd name="T24" fmla="*/ 1 w 50"/>
                  <a:gd name="T25" fmla="*/ 0 h 47"/>
                  <a:gd name="T26" fmla="*/ 1 w 50"/>
                  <a:gd name="T27" fmla="*/ 0 h 47"/>
                  <a:gd name="T28" fmla="*/ 1 w 50"/>
                  <a:gd name="T29" fmla="*/ 0 h 47"/>
                  <a:gd name="T30" fmla="*/ 1 w 50"/>
                  <a:gd name="T31" fmla="*/ 0 h 47"/>
                  <a:gd name="T32" fmla="*/ 1 w 50"/>
                  <a:gd name="T33" fmla="*/ 0 h 47"/>
                  <a:gd name="T34" fmla="*/ 1 w 50"/>
                  <a:gd name="T35" fmla="*/ 0 h 47"/>
                  <a:gd name="T36" fmla="*/ 1 w 50"/>
                  <a:gd name="T37" fmla="*/ 0 h 47"/>
                  <a:gd name="T38" fmla="*/ 1 w 50"/>
                  <a:gd name="T39" fmla="*/ 0 h 47"/>
                  <a:gd name="T40" fmla="*/ 0 w 50"/>
                  <a:gd name="T41" fmla="*/ 0 h 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0"/>
                  <a:gd name="T64" fmla="*/ 0 h 47"/>
                  <a:gd name="T65" fmla="*/ 50 w 50"/>
                  <a:gd name="T66" fmla="*/ 47 h 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0" h="47">
                    <a:moveTo>
                      <a:pt x="0" y="9"/>
                    </a:moveTo>
                    <a:lnTo>
                      <a:pt x="0" y="9"/>
                    </a:lnTo>
                    <a:lnTo>
                      <a:pt x="4" y="14"/>
                    </a:lnTo>
                    <a:lnTo>
                      <a:pt x="9" y="21"/>
                    </a:lnTo>
                    <a:lnTo>
                      <a:pt x="16" y="26"/>
                    </a:lnTo>
                    <a:lnTo>
                      <a:pt x="22" y="32"/>
                    </a:lnTo>
                    <a:lnTo>
                      <a:pt x="28" y="38"/>
                    </a:lnTo>
                    <a:lnTo>
                      <a:pt x="36" y="43"/>
                    </a:lnTo>
                    <a:lnTo>
                      <a:pt x="43" y="46"/>
                    </a:lnTo>
                    <a:lnTo>
                      <a:pt x="50" y="47"/>
                    </a:lnTo>
                    <a:lnTo>
                      <a:pt x="50" y="32"/>
                    </a:lnTo>
                    <a:lnTo>
                      <a:pt x="47" y="31"/>
                    </a:lnTo>
                    <a:lnTo>
                      <a:pt x="43" y="30"/>
                    </a:lnTo>
                    <a:lnTo>
                      <a:pt x="36" y="25"/>
                    </a:lnTo>
                    <a:lnTo>
                      <a:pt x="30" y="21"/>
                    </a:lnTo>
                    <a:lnTo>
                      <a:pt x="24" y="15"/>
                    </a:lnTo>
                    <a:lnTo>
                      <a:pt x="19" y="10"/>
                    </a:lnTo>
                    <a:lnTo>
                      <a:pt x="14" y="5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0" name="Freeform 174"/>
              <p:cNvSpPr>
                <a:spLocks/>
              </p:cNvSpPr>
              <p:nvPr/>
            </p:nvSpPr>
            <p:spPr bwMode="auto">
              <a:xfrm>
                <a:off x="2732" y="1225"/>
                <a:ext cx="55" cy="73"/>
              </a:xfrm>
              <a:custGeom>
                <a:avLst/>
                <a:gdLst>
                  <a:gd name="T0" fmla="*/ 0 w 110"/>
                  <a:gd name="T1" fmla="*/ 0 h 220"/>
                  <a:gd name="T2" fmla="*/ 1 w 110"/>
                  <a:gd name="T3" fmla="*/ 0 h 220"/>
                  <a:gd name="T4" fmla="*/ 1 w 110"/>
                  <a:gd name="T5" fmla="*/ 0 h 220"/>
                  <a:gd name="T6" fmla="*/ 1 w 110"/>
                  <a:gd name="T7" fmla="*/ 0 h 220"/>
                  <a:gd name="T8" fmla="*/ 1 w 110"/>
                  <a:gd name="T9" fmla="*/ 0 h 220"/>
                  <a:gd name="T10" fmla="*/ 1 w 110"/>
                  <a:gd name="T11" fmla="*/ 0 h 220"/>
                  <a:gd name="T12" fmla="*/ 1 w 110"/>
                  <a:gd name="T13" fmla="*/ 0 h 220"/>
                  <a:gd name="T14" fmla="*/ 1 w 110"/>
                  <a:gd name="T15" fmla="*/ 0 h 220"/>
                  <a:gd name="T16" fmla="*/ 1 w 110"/>
                  <a:gd name="T17" fmla="*/ 0 h 220"/>
                  <a:gd name="T18" fmla="*/ 1 w 110"/>
                  <a:gd name="T19" fmla="*/ 0 h 220"/>
                  <a:gd name="T20" fmla="*/ 1 w 110"/>
                  <a:gd name="T21" fmla="*/ 0 h 220"/>
                  <a:gd name="T22" fmla="*/ 1 w 110"/>
                  <a:gd name="T23" fmla="*/ 0 h 220"/>
                  <a:gd name="T24" fmla="*/ 2 w 110"/>
                  <a:gd name="T25" fmla="*/ 0 h 220"/>
                  <a:gd name="T26" fmla="*/ 2 w 110"/>
                  <a:gd name="T27" fmla="*/ 0 h 220"/>
                  <a:gd name="T28" fmla="*/ 2 w 110"/>
                  <a:gd name="T29" fmla="*/ 0 h 220"/>
                  <a:gd name="T30" fmla="*/ 2 w 110"/>
                  <a:gd name="T31" fmla="*/ 0 h 220"/>
                  <a:gd name="T32" fmla="*/ 2 w 110"/>
                  <a:gd name="T33" fmla="*/ 0 h 220"/>
                  <a:gd name="T34" fmla="*/ 2 w 110"/>
                  <a:gd name="T35" fmla="*/ 0 h 220"/>
                  <a:gd name="T36" fmla="*/ 2 w 110"/>
                  <a:gd name="T37" fmla="*/ 0 h 220"/>
                  <a:gd name="T38" fmla="*/ 2 w 110"/>
                  <a:gd name="T39" fmla="*/ 0 h 220"/>
                  <a:gd name="T40" fmla="*/ 2 w 110"/>
                  <a:gd name="T41" fmla="*/ 0 h 220"/>
                  <a:gd name="T42" fmla="*/ 2 w 110"/>
                  <a:gd name="T43" fmla="*/ 0 h 220"/>
                  <a:gd name="T44" fmla="*/ 2 w 110"/>
                  <a:gd name="T45" fmla="*/ 0 h 220"/>
                  <a:gd name="T46" fmla="*/ 2 w 110"/>
                  <a:gd name="T47" fmla="*/ 0 h 220"/>
                  <a:gd name="T48" fmla="*/ 2 w 110"/>
                  <a:gd name="T49" fmla="*/ 0 h 220"/>
                  <a:gd name="T50" fmla="*/ 2 w 110"/>
                  <a:gd name="T51" fmla="*/ 0 h 220"/>
                  <a:gd name="T52" fmla="*/ 2 w 110"/>
                  <a:gd name="T53" fmla="*/ 0 h 220"/>
                  <a:gd name="T54" fmla="*/ 1 w 110"/>
                  <a:gd name="T55" fmla="*/ 0 h 220"/>
                  <a:gd name="T56" fmla="*/ 1 w 110"/>
                  <a:gd name="T57" fmla="*/ 0 h 220"/>
                  <a:gd name="T58" fmla="*/ 1 w 110"/>
                  <a:gd name="T59" fmla="*/ 0 h 220"/>
                  <a:gd name="T60" fmla="*/ 1 w 110"/>
                  <a:gd name="T61" fmla="*/ 0 h 220"/>
                  <a:gd name="T62" fmla="*/ 1 w 110"/>
                  <a:gd name="T63" fmla="*/ 0 h 220"/>
                  <a:gd name="T64" fmla="*/ 1 w 110"/>
                  <a:gd name="T65" fmla="*/ 0 h 220"/>
                  <a:gd name="T66" fmla="*/ 1 w 110"/>
                  <a:gd name="T67" fmla="*/ 0 h 220"/>
                  <a:gd name="T68" fmla="*/ 1 w 110"/>
                  <a:gd name="T69" fmla="*/ 0 h 220"/>
                  <a:gd name="T70" fmla="*/ 1 w 110"/>
                  <a:gd name="T71" fmla="*/ 0 h 220"/>
                  <a:gd name="T72" fmla="*/ 0 w 110"/>
                  <a:gd name="T73" fmla="*/ 0 h 220"/>
                  <a:gd name="T74" fmla="*/ 0 w 110"/>
                  <a:gd name="T75" fmla="*/ 0 h 220"/>
                  <a:gd name="T76" fmla="*/ 1 w 110"/>
                  <a:gd name="T77" fmla="*/ 0 h 220"/>
                  <a:gd name="T78" fmla="*/ 0 w 110"/>
                  <a:gd name="T79" fmla="*/ 0 h 2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0"/>
                  <a:gd name="T121" fmla="*/ 0 h 220"/>
                  <a:gd name="T122" fmla="*/ 110 w 110"/>
                  <a:gd name="T123" fmla="*/ 220 h 2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0" h="220">
                    <a:moveTo>
                      <a:pt x="0" y="6"/>
                    </a:moveTo>
                    <a:lnTo>
                      <a:pt x="2" y="11"/>
                    </a:lnTo>
                    <a:lnTo>
                      <a:pt x="11" y="22"/>
                    </a:lnTo>
                    <a:lnTo>
                      <a:pt x="18" y="32"/>
                    </a:lnTo>
                    <a:lnTo>
                      <a:pt x="25" y="44"/>
                    </a:lnTo>
                    <a:lnTo>
                      <a:pt x="32" y="56"/>
                    </a:lnTo>
                    <a:lnTo>
                      <a:pt x="38" y="69"/>
                    </a:lnTo>
                    <a:lnTo>
                      <a:pt x="44" y="83"/>
                    </a:lnTo>
                    <a:lnTo>
                      <a:pt x="50" y="97"/>
                    </a:lnTo>
                    <a:lnTo>
                      <a:pt x="55" y="110"/>
                    </a:lnTo>
                    <a:lnTo>
                      <a:pt x="59" y="123"/>
                    </a:lnTo>
                    <a:lnTo>
                      <a:pt x="64" y="137"/>
                    </a:lnTo>
                    <a:lnTo>
                      <a:pt x="69" y="152"/>
                    </a:lnTo>
                    <a:lnTo>
                      <a:pt x="75" y="167"/>
                    </a:lnTo>
                    <a:lnTo>
                      <a:pt x="80" y="180"/>
                    </a:lnTo>
                    <a:lnTo>
                      <a:pt x="86" y="193"/>
                    </a:lnTo>
                    <a:lnTo>
                      <a:pt x="92" y="207"/>
                    </a:lnTo>
                    <a:lnTo>
                      <a:pt x="98" y="220"/>
                    </a:lnTo>
                    <a:lnTo>
                      <a:pt x="110" y="211"/>
                    </a:lnTo>
                    <a:lnTo>
                      <a:pt x="104" y="200"/>
                    </a:lnTo>
                    <a:lnTo>
                      <a:pt x="98" y="187"/>
                    </a:lnTo>
                    <a:lnTo>
                      <a:pt x="92" y="174"/>
                    </a:lnTo>
                    <a:lnTo>
                      <a:pt x="87" y="160"/>
                    </a:lnTo>
                    <a:lnTo>
                      <a:pt x="83" y="147"/>
                    </a:lnTo>
                    <a:lnTo>
                      <a:pt x="78" y="133"/>
                    </a:lnTo>
                    <a:lnTo>
                      <a:pt x="73" y="119"/>
                    </a:lnTo>
                    <a:lnTo>
                      <a:pt x="67" y="103"/>
                    </a:lnTo>
                    <a:lnTo>
                      <a:pt x="62" y="90"/>
                    </a:lnTo>
                    <a:lnTo>
                      <a:pt x="56" y="76"/>
                    </a:lnTo>
                    <a:lnTo>
                      <a:pt x="50" y="63"/>
                    </a:lnTo>
                    <a:lnTo>
                      <a:pt x="44" y="50"/>
                    </a:lnTo>
                    <a:lnTo>
                      <a:pt x="37" y="35"/>
                    </a:lnTo>
                    <a:lnTo>
                      <a:pt x="30" y="23"/>
                    </a:lnTo>
                    <a:lnTo>
                      <a:pt x="21" y="11"/>
                    </a:lnTo>
                    <a:lnTo>
                      <a:pt x="12" y="0"/>
                    </a:lnTo>
                    <a:lnTo>
                      <a:pt x="14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1" name="Freeform 175"/>
              <p:cNvSpPr>
                <a:spLocks/>
              </p:cNvSpPr>
              <p:nvPr/>
            </p:nvSpPr>
            <p:spPr bwMode="auto">
              <a:xfrm>
                <a:off x="2732" y="1176"/>
                <a:ext cx="62" cy="51"/>
              </a:xfrm>
              <a:custGeom>
                <a:avLst/>
                <a:gdLst>
                  <a:gd name="T0" fmla="*/ 2 w 123"/>
                  <a:gd name="T1" fmla="*/ 0 h 151"/>
                  <a:gd name="T2" fmla="*/ 2 w 123"/>
                  <a:gd name="T3" fmla="*/ 0 h 151"/>
                  <a:gd name="T4" fmla="*/ 2 w 123"/>
                  <a:gd name="T5" fmla="*/ 0 h 151"/>
                  <a:gd name="T6" fmla="*/ 1 w 123"/>
                  <a:gd name="T7" fmla="*/ 0 h 151"/>
                  <a:gd name="T8" fmla="*/ 1 w 123"/>
                  <a:gd name="T9" fmla="*/ 0 h 151"/>
                  <a:gd name="T10" fmla="*/ 1 w 123"/>
                  <a:gd name="T11" fmla="*/ 0 h 151"/>
                  <a:gd name="T12" fmla="*/ 1 w 123"/>
                  <a:gd name="T13" fmla="*/ 0 h 151"/>
                  <a:gd name="T14" fmla="*/ 1 w 123"/>
                  <a:gd name="T15" fmla="*/ 0 h 151"/>
                  <a:gd name="T16" fmla="*/ 0 w 123"/>
                  <a:gd name="T17" fmla="*/ 0 h 151"/>
                  <a:gd name="T18" fmla="*/ 0 w 123"/>
                  <a:gd name="T19" fmla="*/ 0 h 151"/>
                  <a:gd name="T20" fmla="*/ 1 w 123"/>
                  <a:gd name="T21" fmla="*/ 0 h 151"/>
                  <a:gd name="T22" fmla="*/ 1 w 123"/>
                  <a:gd name="T23" fmla="*/ 0 h 151"/>
                  <a:gd name="T24" fmla="*/ 1 w 123"/>
                  <a:gd name="T25" fmla="*/ 0 h 151"/>
                  <a:gd name="T26" fmla="*/ 1 w 123"/>
                  <a:gd name="T27" fmla="*/ 0 h 151"/>
                  <a:gd name="T28" fmla="*/ 1 w 123"/>
                  <a:gd name="T29" fmla="*/ 0 h 151"/>
                  <a:gd name="T30" fmla="*/ 1 w 123"/>
                  <a:gd name="T31" fmla="*/ 0 h 151"/>
                  <a:gd name="T32" fmla="*/ 1 w 123"/>
                  <a:gd name="T33" fmla="*/ 0 h 151"/>
                  <a:gd name="T34" fmla="*/ 2 w 123"/>
                  <a:gd name="T35" fmla="*/ 0 h 151"/>
                  <a:gd name="T36" fmla="*/ 2 w 123"/>
                  <a:gd name="T37" fmla="*/ 0 h 151"/>
                  <a:gd name="T38" fmla="*/ 2 w 123"/>
                  <a:gd name="T39" fmla="*/ 0 h 151"/>
                  <a:gd name="T40" fmla="*/ 2 w 123"/>
                  <a:gd name="T41" fmla="*/ 0 h 151"/>
                  <a:gd name="T42" fmla="*/ 2 w 123"/>
                  <a:gd name="T43" fmla="*/ 0 h 151"/>
                  <a:gd name="T44" fmla="*/ 2 w 123"/>
                  <a:gd name="T45" fmla="*/ 0 h 151"/>
                  <a:gd name="T46" fmla="*/ 2 w 123"/>
                  <a:gd name="T47" fmla="*/ 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23"/>
                  <a:gd name="T73" fmla="*/ 0 h 151"/>
                  <a:gd name="T74" fmla="*/ 123 w 12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23" h="151">
                    <a:moveTo>
                      <a:pt x="123" y="3"/>
                    </a:moveTo>
                    <a:lnTo>
                      <a:pt x="118" y="0"/>
                    </a:lnTo>
                    <a:lnTo>
                      <a:pt x="79" y="3"/>
                    </a:lnTo>
                    <a:lnTo>
                      <a:pt x="49" y="9"/>
                    </a:lnTo>
                    <a:lnTo>
                      <a:pt x="27" y="20"/>
                    </a:lnTo>
                    <a:lnTo>
                      <a:pt x="13" y="38"/>
                    </a:lnTo>
                    <a:lnTo>
                      <a:pt x="4" y="60"/>
                    </a:lnTo>
                    <a:lnTo>
                      <a:pt x="1" y="86"/>
                    </a:lnTo>
                    <a:lnTo>
                      <a:pt x="0" y="117"/>
                    </a:lnTo>
                    <a:lnTo>
                      <a:pt x="0" y="151"/>
                    </a:lnTo>
                    <a:lnTo>
                      <a:pt x="14" y="151"/>
                    </a:lnTo>
                    <a:lnTo>
                      <a:pt x="14" y="117"/>
                    </a:lnTo>
                    <a:lnTo>
                      <a:pt x="15" y="88"/>
                    </a:lnTo>
                    <a:lnTo>
                      <a:pt x="18" y="64"/>
                    </a:lnTo>
                    <a:lnTo>
                      <a:pt x="25" y="46"/>
                    </a:lnTo>
                    <a:lnTo>
                      <a:pt x="35" y="33"/>
                    </a:lnTo>
                    <a:lnTo>
                      <a:pt x="53" y="25"/>
                    </a:lnTo>
                    <a:lnTo>
                      <a:pt x="81" y="18"/>
                    </a:lnTo>
                    <a:lnTo>
                      <a:pt x="118" y="16"/>
                    </a:lnTo>
                    <a:lnTo>
                      <a:pt x="113" y="14"/>
                    </a:lnTo>
                    <a:lnTo>
                      <a:pt x="123" y="3"/>
                    </a:lnTo>
                    <a:lnTo>
                      <a:pt x="121" y="0"/>
                    </a:lnTo>
                    <a:lnTo>
                      <a:pt x="118" y="0"/>
                    </a:lnTo>
                    <a:lnTo>
                      <a:pt x="12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2" name="Freeform 176"/>
              <p:cNvSpPr>
                <a:spLocks/>
              </p:cNvSpPr>
              <p:nvPr/>
            </p:nvSpPr>
            <p:spPr bwMode="auto">
              <a:xfrm>
                <a:off x="2789" y="1177"/>
                <a:ext cx="11" cy="10"/>
              </a:xfrm>
              <a:custGeom>
                <a:avLst/>
                <a:gdLst>
                  <a:gd name="T0" fmla="*/ 1 w 22"/>
                  <a:gd name="T1" fmla="*/ 0 h 29"/>
                  <a:gd name="T2" fmla="*/ 1 w 22"/>
                  <a:gd name="T3" fmla="*/ 0 h 29"/>
                  <a:gd name="T4" fmla="*/ 1 w 22"/>
                  <a:gd name="T5" fmla="*/ 0 h 29"/>
                  <a:gd name="T6" fmla="*/ 1 w 22"/>
                  <a:gd name="T7" fmla="*/ 0 h 29"/>
                  <a:gd name="T8" fmla="*/ 1 w 22"/>
                  <a:gd name="T9" fmla="*/ 0 h 29"/>
                  <a:gd name="T10" fmla="*/ 1 w 22"/>
                  <a:gd name="T11" fmla="*/ 0 h 29"/>
                  <a:gd name="T12" fmla="*/ 0 w 22"/>
                  <a:gd name="T13" fmla="*/ 0 h 29"/>
                  <a:gd name="T14" fmla="*/ 1 w 22"/>
                  <a:gd name="T15" fmla="*/ 0 h 29"/>
                  <a:gd name="T16" fmla="*/ 1 w 22"/>
                  <a:gd name="T17" fmla="*/ 0 h 29"/>
                  <a:gd name="T18" fmla="*/ 1 w 22"/>
                  <a:gd name="T19" fmla="*/ 0 h 29"/>
                  <a:gd name="T20" fmla="*/ 1 w 22"/>
                  <a:gd name="T21" fmla="*/ 0 h 29"/>
                  <a:gd name="T22" fmla="*/ 1 w 22"/>
                  <a:gd name="T23" fmla="*/ 0 h 29"/>
                  <a:gd name="T24" fmla="*/ 1 w 22"/>
                  <a:gd name="T25" fmla="*/ 0 h 29"/>
                  <a:gd name="T26" fmla="*/ 1 w 22"/>
                  <a:gd name="T27" fmla="*/ 0 h 29"/>
                  <a:gd name="T28" fmla="*/ 1 w 22"/>
                  <a:gd name="T29" fmla="*/ 0 h 29"/>
                  <a:gd name="T30" fmla="*/ 1 w 22"/>
                  <a:gd name="T31" fmla="*/ 0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"/>
                  <a:gd name="T49" fmla="*/ 0 h 29"/>
                  <a:gd name="T50" fmla="*/ 22 w 22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" h="29">
                    <a:moveTo>
                      <a:pt x="16" y="14"/>
                    </a:moveTo>
                    <a:lnTo>
                      <a:pt x="22" y="17"/>
                    </a:lnTo>
                    <a:lnTo>
                      <a:pt x="20" y="14"/>
                    </a:lnTo>
                    <a:lnTo>
                      <a:pt x="17" y="8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8" y="23"/>
                    </a:lnTo>
                    <a:lnTo>
                      <a:pt x="10" y="26"/>
                    </a:lnTo>
                    <a:lnTo>
                      <a:pt x="16" y="29"/>
                    </a:lnTo>
                    <a:lnTo>
                      <a:pt x="10" y="26"/>
                    </a:lnTo>
                    <a:lnTo>
                      <a:pt x="13" y="29"/>
                    </a:lnTo>
                    <a:lnTo>
                      <a:pt x="16" y="29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3" name="Freeform 177"/>
              <p:cNvSpPr>
                <a:spLocks/>
              </p:cNvSpPr>
              <p:nvPr/>
            </p:nvSpPr>
            <p:spPr bwMode="auto">
              <a:xfrm>
                <a:off x="2797" y="1182"/>
                <a:ext cx="15" cy="7"/>
              </a:xfrm>
              <a:custGeom>
                <a:avLst/>
                <a:gdLst>
                  <a:gd name="T0" fmla="*/ 0 w 32"/>
                  <a:gd name="T1" fmla="*/ 0 h 22"/>
                  <a:gd name="T2" fmla="*/ 0 w 32"/>
                  <a:gd name="T3" fmla="*/ 0 h 22"/>
                  <a:gd name="T4" fmla="*/ 0 w 32"/>
                  <a:gd name="T5" fmla="*/ 0 h 22"/>
                  <a:gd name="T6" fmla="*/ 0 w 32"/>
                  <a:gd name="T7" fmla="*/ 0 h 22"/>
                  <a:gd name="T8" fmla="*/ 0 w 32"/>
                  <a:gd name="T9" fmla="*/ 0 h 22"/>
                  <a:gd name="T10" fmla="*/ 0 w 32"/>
                  <a:gd name="T11" fmla="*/ 0 h 22"/>
                  <a:gd name="T12" fmla="*/ 0 w 32"/>
                  <a:gd name="T13" fmla="*/ 0 h 22"/>
                  <a:gd name="T14" fmla="*/ 0 w 32"/>
                  <a:gd name="T15" fmla="*/ 0 h 22"/>
                  <a:gd name="T16" fmla="*/ 0 w 32"/>
                  <a:gd name="T17" fmla="*/ 0 h 22"/>
                  <a:gd name="T18" fmla="*/ 0 w 32"/>
                  <a:gd name="T19" fmla="*/ 0 h 22"/>
                  <a:gd name="T20" fmla="*/ 0 w 32"/>
                  <a:gd name="T21" fmla="*/ 0 h 22"/>
                  <a:gd name="T22" fmla="*/ 0 w 32"/>
                  <a:gd name="T23" fmla="*/ 0 h 22"/>
                  <a:gd name="T24" fmla="*/ 0 w 32"/>
                  <a:gd name="T25" fmla="*/ 0 h 22"/>
                  <a:gd name="T26" fmla="*/ 0 w 32"/>
                  <a:gd name="T27" fmla="*/ 0 h 22"/>
                  <a:gd name="T28" fmla="*/ 0 w 32"/>
                  <a:gd name="T29" fmla="*/ 0 h 22"/>
                  <a:gd name="T30" fmla="*/ 0 w 32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"/>
                  <a:gd name="T49" fmla="*/ 0 h 22"/>
                  <a:gd name="T50" fmla="*/ 32 w 32"/>
                  <a:gd name="T51" fmla="*/ 22 h 2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" h="22">
                    <a:moveTo>
                      <a:pt x="32" y="8"/>
                    </a:moveTo>
                    <a:lnTo>
                      <a:pt x="28" y="6"/>
                    </a:lnTo>
                    <a:lnTo>
                      <a:pt x="23" y="5"/>
                    </a:lnTo>
                    <a:lnTo>
                      <a:pt x="17" y="3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" y="16"/>
                    </a:lnTo>
                    <a:lnTo>
                      <a:pt x="13" y="19"/>
                    </a:lnTo>
                    <a:lnTo>
                      <a:pt x="19" y="21"/>
                    </a:lnTo>
                    <a:lnTo>
                      <a:pt x="28" y="22"/>
                    </a:lnTo>
                    <a:lnTo>
                      <a:pt x="24" y="21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3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4" name="Freeform 178"/>
              <p:cNvSpPr>
                <a:spLocks/>
              </p:cNvSpPr>
              <p:nvPr/>
            </p:nvSpPr>
            <p:spPr bwMode="auto">
              <a:xfrm>
                <a:off x="2808" y="1185"/>
                <a:ext cx="26" cy="17"/>
              </a:xfrm>
              <a:custGeom>
                <a:avLst/>
                <a:gdLst>
                  <a:gd name="T0" fmla="*/ 1 w 52"/>
                  <a:gd name="T1" fmla="*/ 0 h 52"/>
                  <a:gd name="T2" fmla="*/ 1 w 52"/>
                  <a:gd name="T3" fmla="*/ 0 h 52"/>
                  <a:gd name="T4" fmla="*/ 1 w 52"/>
                  <a:gd name="T5" fmla="*/ 0 h 52"/>
                  <a:gd name="T6" fmla="*/ 0 w 52"/>
                  <a:gd name="T7" fmla="*/ 0 h 52"/>
                  <a:gd name="T8" fmla="*/ 1 w 52"/>
                  <a:gd name="T9" fmla="*/ 0 h 52"/>
                  <a:gd name="T10" fmla="*/ 1 w 52"/>
                  <a:gd name="T11" fmla="*/ 0 h 52"/>
                  <a:gd name="T12" fmla="*/ 1 w 52"/>
                  <a:gd name="T13" fmla="*/ 0 h 52"/>
                  <a:gd name="T14" fmla="*/ 1 w 52"/>
                  <a:gd name="T15" fmla="*/ 0 h 52"/>
                  <a:gd name="T16" fmla="*/ 1 w 52"/>
                  <a:gd name="T17" fmla="*/ 0 h 52"/>
                  <a:gd name="T18" fmla="*/ 1 w 52"/>
                  <a:gd name="T19" fmla="*/ 0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2"/>
                  <a:gd name="T32" fmla="*/ 52 w 52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2">
                    <a:moveTo>
                      <a:pt x="45" y="37"/>
                    </a:moveTo>
                    <a:lnTo>
                      <a:pt x="52" y="37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44" y="50"/>
                    </a:lnTo>
                    <a:lnTo>
                      <a:pt x="51" y="50"/>
                    </a:lnTo>
                    <a:lnTo>
                      <a:pt x="44" y="50"/>
                    </a:lnTo>
                    <a:lnTo>
                      <a:pt x="47" y="52"/>
                    </a:lnTo>
                    <a:lnTo>
                      <a:pt x="51" y="50"/>
                    </a:lnTo>
                    <a:lnTo>
                      <a:pt x="4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5" name="Freeform 179"/>
              <p:cNvSpPr>
                <a:spLocks/>
              </p:cNvSpPr>
              <p:nvPr/>
            </p:nvSpPr>
            <p:spPr bwMode="auto">
              <a:xfrm>
                <a:off x="2831" y="1195"/>
                <a:ext cx="21" cy="14"/>
              </a:xfrm>
              <a:custGeom>
                <a:avLst/>
                <a:gdLst>
                  <a:gd name="T0" fmla="*/ 1 w 41"/>
                  <a:gd name="T1" fmla="*/ 0 h 43"/>
                  <a:gd name="T2" fmla="*/ 1 w 41"/>
                  <a:gd name="T3" fmla="*/ 0 h 43"/>
                  <a:gd name="T4" fmla="*/ 1 w 41"/>
                  <a:gd name="T5" fmla="*/ 0 h 43"/>
                  <a:gd name="T6" fmla="*/ 1 w 41"/>
                  <a:gd name="T7" fmla="*/ 0 h 43"/>
                  <a:gd name="T8" fmla="*/ 1 w 41"/>
                  <a:gd name="T9" fmla="*/ 0 h 43"/>
                  <a:gd name="T10" fmla="*/ 1 w 41"/>
                  <a:gd name="T11" fmla="*/ 0 h 43"/>
                  <a:gd name="T12" fmla="*/ 1 w 41"/>
                  <a:gd name="T13" fmla="*/ 0 h 43"/>
                  <a:gd name="T14" fmla="*/ 1 w 41"/>
                  <a:gd name="T15" fmla="*/ 0 h 43"/>
                  <a:gd name="T16" fmla="*/ 1 w 41"/>
                  <a:gd name="T17" fmla="*/ 0 h 43"/>
                  <a:gd name="T18" fmla="*/ 0 w 41"/>
                  <a:gd name="T19" fmla="*/ 0 h 43"/>
                  <a:gd name="T20" fmla="*/ 1 w 41"/>
                  <a:gd name="T21" fmla="*/ 0 h 43"/>
                  <a:gd name="T22" fmla="*/ 1 w 41"/>
                  <a:gd name="T23" fmla="*/ 0 h 43"/>
                  <a:gd name="T24" fmla="*/ 1 w 41"/>
                  <a:gd name="T25" fmla="*/ 0 h 43"/>
                  <a:gd name="T26" fmla="*/ 1 w 41"/>
                  <a:gd name="T27" fmla="*/ 0 h 43"/>
                  <a:gd name="T28" fmla="*/ 1 w 41"/>
                  <a:gd name="T29" fmla="*/ 0 h 43"/>
                  <a:gd name="T30" fmla="*/ 1 w 41"/>
                  <a:gd name="T31" fmla="*/ 0 h 43"/>
                  <a:gd name="T32" fmla="*/ 1 w 41"/>
                  <a:gd name="T33" fmla="*/ 0 h 43"/>
                  <a:gd name="T34" fmla="*/ 1 w 41"/>
                  <a:gd name="T35" fmla="*/ 0 h 43"/>
                  <a:gd name="T36" fmla="*/ 1 w 41"/>
                  <a:gd name="T37" fmla="*/ 0 h 43"/>
                  <a:gd name="T38" fmla="*/ 1 w 41"/>
                  <a:gd name="T39" fmla="*/ 0 h 43"/>
                  <a:gd name="T40" fmla="*/ 1 w 41"/>
                  <a:gd name="T41" fmla="*/ 0 h 43"/>
                  <a:gd name="T42" fmla="*/ 1 w 41"/>
                  <a:gd name="T43" fmla="*/ 0 h 43"/>
                  <a:gd name="T44" fmla="*/ 1 w 41"/>
                  <a:gd name="T45" fmla="*/ 0 h 43"/>
                  <a:gd name="T46" fmla="*/ 1 w 41"/>
                  <a:gd name="T47" fmla="*/ 0 h 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43"/>
                  <a:gd name="T74" fmla="*/ 41 w 41"/>
                  <a:gd name="T75" fmla="*/ 43 h 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43">
                    <a:moveTo>
                      <a:pt x="33" y="29"/>
                    </a:moveTo>
                    <a:lnTo>
                      <a:pt x="37" y="28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39" y="22"/>
                    </a:lnTo>
                    <a:lnTo>
                      <a:pt x="38" y="15"/>
                    </a:lnTo>
                    <a:lnTo>
                      <a:pt x="33" y="6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6" y="19"/>
                    </a:lnTo>
                    <a:lnTo>
                      <a:pt x="16" y="16"/>
                    </a:lnTo>
                    <a:lnTo>
                      <a:pt x="21" y="16"/>
                    </a:lnTo>
                    <a:lnTo>
                      <a:pt x="23" y="17"/>
                    </a:lnTo>
                    <a:lnTo>
                      <a:pt x="24" y="19"/>
                    </a:lnTo>
                    <a:lnTo>
                      <a:pt x="25" y="25"/>
                    </a:lnTo>
                    <a:lnTo>
                      <a:pt x="26" y="31"/>
                    </a:lnTo>
                    <a:lnTo>
                      <a:pt x="28" y="38"/>
                    </a:lnTo>
                    <a:lnTo>
                      <a:pt x="37" y="43"/>
                    </a:lnTo>
                    <a:lnTo>
                      <a:pt x="41" y="42"/>
                    </a:lnTo>
                    <a:lnTo>
                      <a:pt x="37" y="43"/>
                    </a:lnTo>
                    <a:lnTo>
                      <a:pt x="39" y="43"/>
                    </a:lnTo>
                    <a:lnTo>
                      <a:pt x="41" y="42"/>
                    </a:lnTo>
                    <a:lnTo>
                      <a:pt x="3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6" name="Freeform 180"/>
              <p:cNvSpPr>
                <a:spLocks/>
              </p:cNvSpPr>
              <p:nvPr/>
            </p:nvSpPr>
            <p:spPr bwMode="auto">
              <a:xfrm>
                <a:off x="2848" y="1156"/>
                <a:ext cx="114" cy="53"/>
              </a:xfrm>
              <a:custGeom>
                <a:avLst/>
                <a:gdLst>
                  <a:gd name="T0" fmla="*/ 4 w 228"/>
                  <a:gd name="T1" fmla="*/ 0 h 160"/>
                  <a:gd name="T2" fmla="*/ 4 w 228"/>
                  <a:gd name="T3" fmla="*/ 0 h 160"/>
                  <a:gd name="T4" fmla="*/ 4 w 228"/>
                  <a:gd name="T5" fmla="*/ 0 h 160"/>
                  <a:gd name="T6" fmla="*/ 4 w 228"/>
                  <a:gd name="T7" fmla="*/ 0 h 160"/>
                  <a:gd name="T8" fmla="*/ 3 w 228"/>
                  <a:gd name="T9" fmla="*/ 0 h 160"/>
                  <a:gd name="T10" fmla="*/ 3 w 228"/>
                  <a:gd name="T11" fmla="*/ 0 h 160"/>
                  <a:gd name="T12" fmla="*/ 3 w 228"/>
                  <a:gd name="T13" fmla="*/ 0 h 160"/>
                  <a:gd name="T14" fmla="*/ 3 w 228"/>
                  <a:gd name="T15" fmla="*/ 0 h 160"/>
                  <a:gd name="T16" fmla="*/ 3 w 228"/>
                  <a:gd name="T17" fmla="*/ 0 h 160"/>
                  <a:gd name="T18" fmla="*/ 2 w 228"/>
                  <a:gd name="T19" fmla="*/ 0 h 160"/>
                  <a:gd name="T20" fmla="*/ 2 w 228"/>
                  <a:gd name="T21" fmla="*/ 0 h 160"/>
                  <a:gd name="T22" fmla="*/ 2 w 228"/>
                  <a:gd name="T23" fmla="*/ 0 h 160"/>
                  <a:gd name="T24" fmla="*/ 2 w 228"/>
                  <a:gd name="T25" fmla="*/ 0 h 160"/>
                  <a:gd name="T26" fmla="*/ 1 w 228"/>
                  <a:gd name="T27" fmla="*/ 0 h 160"/>
                  <a:gd name="T28" fmla="*/ 1 w 228"/>
                  <a:gd name="T29" fmla="*/ 0 h 160"/>
                  <a:gd name="T30" fmla="*/ 1 w 228"/>
                  <a:gd name="T31" fmla="*/ 0 h 160"/>
                  <a:gd name="T32" fmla="*/ 1 w 228"/>
                  <a:gd name="T33" fmla="*/ 0 h 160"/>
                  <a:gd name="T34" fmla="*/ 0 w 228"/>
                  <a:gd name="T35" fmla="*/ 0 h 160"/>
                  <a:gd name="T36" fmla="*/ 1 w 228"/>
                  <a:gd name="T37" fmla="*/ 0 h 160"/>
                  <a:gd name="T38" fmla="*/ 1 w 228"/>
                  <a:gd name="T39" fmla="*/ 0 h 160"/>
                  <a:gd name="T40" fmla="*/ 1 w 228"/>
                  <a:gd name="T41" fmla="*/ 0 h 160"/>
                  <a:gd name="T42" fmla="*/ 1 w 228"/>
                  <a:gd name="T43" fmla="*/ 0 h 160"/>
                  <a:gd name="T44" fmla="*/ 1 w 228"/>
                  <a:gd name="T45" fmla="*/ 0 h 160"/>
                  <a:gd name="T46" fmla="*/ 2 w 228"/>
                  <a:gd name="T47" fmla="*/ 0 h 160"/>
                  <a:gd name="T48" fmla="*/ 2 w 228"/>
                  <a:gd name="T49" fmla="*/ 0 h 160"/>
                  <a:gd name="T50" fmla="*/ 2 w 228"/>
                  <a:gd name="T51" fmla="*/ 0 h 160"/>
                  <a:gd name="T52" fmla="*/ 2 w 228"/>
                  <a:gd name="T53" fmla="*/ 0 h 160"/>
                  <a:gd name="T54" fmla="*/ 3 w 228"/>
                  <a:gd name="T55" fmla="*/ 0 h 160"/>
                  <a:gd name="T56" fmla="*/ 3 w 228"/>
                  <a:gd name="T57" fmla="*/ 0 h 160"/>
                  <a:gd name="T58" fmla="*/ 3 w 228"/>
                  <a:gd name="T59" fmla="*/ 0 h 160"/>
                  <a:gd name="T60" fmla="*/ 3 w 228"/>
                  <a:gd name="T61" fmla="*/ 0 h 160"/>
                  <a:gd name="T62" fmla="*/ 4 w 228"/>
                  <a:gd name="T63" fmla="*/ 0 h 160"/>
                  <a:gd name="T64" fmla="*/ 4 w 228"/>
                  <a:gd name="T65" fmla="*/ 0 h 160"/>
                  <a:gd name="T66" fmla="*/ 4 w 228"/>
                  <a:gd name="T67" fmla="*/ 0 h 160"/>
                  <a:gd name="T68" fmla="*/ 4 w 228"/>
                  <a:gd name="T69" fmla="*/ 0 h 160"/>
                  <a:gd name="T70" fmla="*/ 4 w 228"/>
                  <a:gd name="T71" fmla="*/ 0 h 160"/>
                  <a:gd name="T72" fmla="*/ 4 w 228"/>
                  <a:gd name="T73" fmla="*/ 0 h 1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8"/>
                  <a:gd name="T112" fmla="*/ 0 h 160"/>
                  <a:gd name="T113" fmla="*/ 228 w 228"/>
                  <a:gd name="T114" fmla="*/ 160 h 1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8" h="160">
                    <a:moveTo>
                      <a:pt x="214" y="0"/>
                    </a:moveTo>
                    <a:lnTo>
                      <a:pt x="214" y="1"/>
                    </a:lnTo>
                    <a:lnTo>
                      <a:pt x="208" y="14"/>
                    </a:lnTo>
                    <a:lnTo>
                      <a:pt x="201" y="27"/>
                    </a:lnTo>
                    <a:lnTo>
                      <a:pt x="190" y="39"/>
                    </a:lnTo>
                    <a:lnTo>
                      <a:pt x="179" y="50"/>
                    </a:lnTo>
                    <a:lnTo>
                      <a:pt x="166" y="60"/>
                    </a:lnTo>
                    <a:lnTo>
                      <a:pt x="152" y="70"/>
                    </a:lnTo>
                    <a:lnTo>
                      <a:pt x="137" y="80"/>
                    </a:lnTo>
                    <a:lnTo>
                      <a:pt x="122" y="88"/>
                    </a:lnTo>
                    <a:lnTo>
                      <a:pt x="105" y="96"/>
                    </a:lnTo>
                    <a:lnTo>
                      <a:pt x="89" y="104"/>
                    </a:lnTo>
                    <a:lnTo>
                      <a:pt x="72" y="112"/>
                    </a:lnTo>
                    <a:lnTo>
                      <a:pt x="56" y="118"/>
                    </a:lnTo>
                    <a:lnTo>
                      <a:pt x="41" y="126"/>
                    </a:lnTo>
                    <a:lnTo>
                      <a:pt x="26" y="133"/>
                    </a:lnTo>
                    <a:lnTo>
                      <a:pt x="13" y="139"/>
                    </a:lnTo>
                    <a:lnTo>
                      <a:pt x="0" y="147"/>
                    </a:lnTo>
                    <a:lnTo>
                      <a:pt x="8" y="160"/>
                    </a:lnTo>
                    <a:lnTo>
                      <a:pt x="19" y="152"/>
                    </a:lnTo>
                    <a:lnTo>
                      <a:pt x="32" y="146"/>
                    </a:lnTo>
                    <a:lnTo>
                      <a:pt x="47" y="139"/>
                    </a:lnTo>
                    <a:lnTo>
                      <a:pt x="62" y="132"/>
                    </a:lnTo>
                    <a:lnTo>
                      <a:pt x="78" y="125"/>
                    </a:lnTo>
                    <a:lnTo>
                      <a:pt x="95" y="117"/>
                    </a:lnTo>
                    <a:lnTo>
                      <a:pt x="111" y="110"/>
                    </a:lnTo>
                    <a:lnTo>
                      <a:pt x="128" y="101"/>
                    </a:lnTo>
                    <a:lnTo>
                      <a:pt x="143" y="93"/>
                    </a:lnTo>
                    <a:lnTo>
                      <a:pt x="160" y="83"/>
                    </a:lnTo>
                    <a:lnTo>
                      <a:pt x="174" y="73"/>
                    </a:lnTo>
                    <a:lnTo>
                      <a:pt x="187" y="61"/>
                    </a:lnTo>
                    <a:lnTo>
                      <a:pt x="200" y="50"/>
                    </a:lnTo>
                    <a:lnTo>
                      <a:pt x="211" y="36"/>
                    </a:lnTo>
                    <a:lnTo>
                      <a:pt x="220" y="23"/>
                    </a:lnTo>
                    <a:lnTo>
                      <a:pt x="228" y="5"/>
                    </a:lnTo>
                    <a:lnTo>
                      <a:pt x="228" y="6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7" name="Freeform 181"/>
              <p:cNvSpPr>
                <a:spLocks/>
              </p:cNvSpPr>
              <p:nvPr/>
            </p:nvSpPr>
            <p:spPr bwMode="auto">
              <a:xfrm>
                <a:off x="2955" y="1115"/>
                <a:ext cx="76" cy="43"/>
              </a:xfrm>
              <a:custGeom>
                <a:avLst/>
                <a:gdLst>
                  <a:gd name="T0" fmla="*/ 2 w 153"/>
                  <a:gd name="T1" fmla="*/ 0 h 129"/>
                  <a:gd name="T2" fmla="*/ 2 w 153"/>
                  <a:gd name="T3" fmla="*/ 0 h 129"/>
                  <a:gd name="T4" fmla="*/ 2 w 153"/>
                  <a:gd name="T5" fmla="*/ 0 h 129"/>
                  <a:gd name="T6" fmla="*/ 1 w 153"/>
                  <a:gd name="T7" fmla="*/ 0 h 129"/>
                  <a:gd name="T8" fmla="*/ 1 w 153"/>
                  <a:gd name="T9" fmla="*/ 0 h 129"/>
                  <a:gd name="T10" fmla="*/ 1 w 153"/>
                  <a:gd name="T11" fmla="*/ 0 h 129"/>
                  <a:gd name="T12" fmla="*/ 0 w 153"/>
                  <a:gd name="T13" fmla="*/ 0 h 129"/>
                  <a:gd name="T14" fmla="*/ 0 w 153"/>
                  <a:gd name="T15" fmla="*/ 0 h 129"/>
                  <a:gd name="T16" fmla="*/ 0 w 153"/>
                  <a:gd name="T17" fmla="*/ 0 h 129"/>
                  <a:gd name="T18" fmla="*/ 0 w 153"/>
                  <a:gd name="T19" fmla="*/ 0 h 129"/>
                  <a:gd name="T20" fmla="*/ 0 w 153"/>
                  <a:gd name="T21" fmla="*/ 0 h 129"/>
                  <a:gd name="T22" fmla="*/ 0 w 153"/>
                  <a:gd name="T23" fmla="*/ 0 h 129"/>
                  <a:gd name="T24" fmla="*/ 0 w 153"/>
                  <a:gd name="T25" fmla="*/ 0 h 129"/>
                  <a:gd name="T26" fmla="*/ 1 w 153"/>
                  <a:gd name="T27" fmla="*/ 0 h 129"/>
                  <a:gd name="T28" fmla="*/ 1 w 153"/>
                  <a:gd name="T29" fmla="*/ 0 h 129"/>
                  <a:gd name="T30" fmla="*/ 1 w 153"/>
                  <a:gd name="T31" fmla="*/ 0 h 129"/>
                  <a:gd name="T32" fmla="*/ 1 w 153"/>
                  <a:gd name="T33" fmla="*/ 0 h 129"/>
                  <a:gd name="T34" fmla="*/ 2 w 153"/>
                  <a:gd name="T35" fmla="*/ 0 h 129"/>
                  <a:gd name="T36" fmla="*/ 2 w 153"/>
                  <a:gd name="T37" fmla="*/ 0 h 129"/>
                  <a:gd name="T38" fmla="*/ 2 w 153"/>
                  <a:gd name="T39" fmla="*/ 0 h 129"/>
                  <a:gd name="T40" fmla="*/ 2 w 153"/>
                  <a:gd name="T41" fmla="*/ 0 h 129"/>
                  <a:gd name="T42" fmla="*/ 2 w 153"/>
                  <a:gd name="T43" fmla="*/ 0 h 129"/>
                  <a:gd name="T44" fmla="*/ 2 w 153"/>
                  <a:gd name="T45" fmla="*/ 0 h 12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129"/>
                  <a:gd name="T71" fmla="*/ 153 w 153"/>
                  <a:gd name="T72" fmla="*/ 129 h 12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129">
                    <a:moveTo>
                      <a:pt x="149" y="0"/>
                    </a:moveTo>
                    <a:lnTo>
                      <a:pt x="149" y="0"/>
                    </a:lnTo>
                    <a:lnTo>
                      <a:pt x="135" y="5"/>
                    </a:lnTo>
                    <a:lnTo>
                      <a:pt x="118" y="11"/>
                    </a:lnTo>
                    <a:lnTo>
                      <a:pt x="98" y="20"/>
                    </a:lnTo>
                    <a:lnTo>
                      <a:pt x="77" y="30"/>
                    </a:lnTo>
                    <a:lnTo>
                      <a:pt x="55" y="44"/>
                    </a:lnTo>
                    <a:lnTo>
                      <a:pt x="34" y="65"/>
                    </a:lnTo>
                    <a:lnTo>
                      <a:pt x="16" y="90"/>
                    </a:lnTo>
                    <a:lnTo>
                      <a:pt x="0" y="123"/>
                    </a:lnTo>
                    <a:lnTo>
                      <a:pt x="14" y="129"/>
                    </a:lnTo>
                    <a:lnTo>
                      <a:pt x="28" y="99"/>
                    </a:lnTo>
                    <a:lnTo>
                      <a:pt x="44" y="76"/>
                    </a:lnTo>
                    <a:lnTo>
                      <a:pt x="64" y="57"/>
                    </a:lnTo>
                    <a:lnTo>
                      <a:pt x="83" y="43"/>
                    </a:lnTo>
                    <a:lnTo>
                      <a:pt x="104" y="33"/>
                    </a:lnTo>
                    <a:lnTo>
                      <a:pt x="122" y="26"/>
                    </a:lnTo>
                    <a:lnTo>
                      <a:pt x="139" y="21"/>
                    </a:lnTo>
                    <a:lnTo>
                      <a:pt x="153" y="1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8" name="Freeform 182"/>
              <p:cNvSpPr>
                <a:spLocks/>
              </p:cNvSpPr>
              <p:nvPr/>
            </p:nvSpPr>
            <p:spPr bwMode="auto">
              <a:xfrm>
                <a:off x="3029" y="1106"/>
                <a:ext cx="67" cy="14"/>
              </a:xfrm>
              <a:custGeom>
                <a:avLst/>
                <a:gdLst>
                  <a:gd name="T0" fmla="*/ 1 w 135"/>
                  <a:gd name="T1" fmla="*/ 0 h 40"/>
                  <a:gd name="T2" fmla="*/ 2 w 135"/>
                  <a:gd name="T3" fmla="*/ 0 h 40"/>
                  <a:gd name="T4" fmla="*/ 1 w 135"/>
                  <a:gd name="T5" fmla="*/ 0 h 40"/>
                  <a:gd name="T6" fmla="*/ 1 w 135"/>
                  <a:gd name="T7" fmla="*/ 0 h 40"/>
                  <a:gd name="T8" fmla="*/ 1 w 135"/>
                  <a:gd name="T9" fmla="*/ 0 h 40"/>
                  <a:gd name="T10" fmla="*/ 0 w 135"/>
                  <a:gd name="T11" fmla="*/ 0 h 40"/>
                  <a:gd name="T12" fmla="*/ 0 w 135"/>
                  <a:gd name="T13" fmla="*/ 0 h 40"/>
                  <a:gd name="T14" fmla="*/ 0 w 135"/>
                  <a:gd name="T15" fmla="*/ 0 h 40"/>
                  <a:gd name="T16" fmla="*/ 0 w 135"/>
                  <a:gd name="T17" fmla="*/ 0 h 40"/>
                  <a:gd name="T18" fmla="*/ 0 w 135"/>
                  <a:gd name="T19" fmla="*/ 0 h 40"/>
                  <a:gd name="T20" fmla="*/ 0 w 135"/>
                  <a:gd name="T21" fmla="*/ 0 h 40"/>
                  <a:gd name="T22" fmla="*/ 0 w 135"/>
                  <a:gd name="T23" fmla="*/ 0 h 40"/>
                  <a:gd name="T24" fmla="*/ 0 w 135"/>
                  <a:gd name="T25" fmla="*/ 0 h 40"/>
                  <a:gd name="T26" fmla="*/ 0 w 135"/>
                  <a:gd name="T27" fmla="*/ 0 h 40"/>
                  <a:gd name="T28" fmla="*/ 0 w 135"/>
                  <a:gd name="T29" fmla="*/ 0 h 40"/>
                  <a:gd name="T30" fmla="*/ 1 w 135"/>
                  <a:gd name="T31" fmla="*/ 0 h 40"/>
                  <a:gd name="T32" fmla="*/ 1 w 135"/>
                  <a:gd name="T33" fmla="*/ 0 h 40"/>
                  <a:gd name="T34" fmla="*/ 1 w 135"/>
                  <a:gd name="T35" fmla="*/ 0 h 40"/>
                  <a:gd name="T36" fmla="*/ 2 w 135"/>
                  <a:gd name="T37" fmla="*/ 0 h 40"/>
                  <a:gd name="T38" fmla="*/ 2 w 135"/>
                  <a:gd name="T39" fmla="*/ 0 h 40"/>
                  <a:gd name="T40" fmla="*/ 2 w 135"/>
                  <a:gd name="T41" fmla="*/ 0 h 40"/>
                  <a:gd name="T42" fmla="*/ 2 w 135"/>
                  <a:gd name="T43" fmla="*/ 0 h 40"/>
                  <a:gd name="T44" fmla="*/ 2 w 135"/>
                  <a:gd name="T45" fmla="*/ 0 h 40"/>
                  <a:gd name="T46" fmla="*/ 1 w 135"/>
                  <a:gd name="T47" fmla="*/ 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5"/>
                  <a:gd name="T73" fmla="*/ 0 h 40"/>
                  <a:gd name="T74" fmla="*/ 135 w 135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5" h="40">
                    <a:moveTo>
                      <a:pt x="125" y="2"/>
                    </a:moveTo>
                    <a:lnTo>
                      <a:pt x="130" y="0"/>
                    </a:lnTo>
                    <a:lnTo>
                      <a:pt x="110" y="1"/>
                    </a:lnTo>
                    <a:lnTo>
                      <a:pt x="90" y="3"/>
                    </a:lnTo>
                    <a:lnTo>
                      <a:pt x="71" y="6"/>
                    </a:lnTo>
                    <a:lnTo>
                      <a:pt x="52" y="11"/>
                    </a:lnTo>
                    <a:lnTo>
                      <a:pt x="35" y="15"/>
                    </a:lnTo>
                    <a:lnTo>
                      <a:pt x="20" y="19"/>
                    </a:lnTo>
                    <a:lnTo>
                      <a:pt x="8" y="23"/>
                    </a:lnTo>
                    <a:lnTo>
                      <a:pt x="0" y="25"/>
                    </a:lnTo>
                    <a:lnTo>
                      <a:pt x="4" y="40"/>
                    </a:lnTo>
                    <a:lnTo>
                      <a:pt x="12" y="38"/>
                    </a:lnTo>
                    <a:lnTo>
                      <a:pt x="24" y="35"/>
                    </a:lnTo>
                    <a:lnTo>
                      <a:pt x="39" y="30"/>
                    </a:lnTo>
                    <a:lnTo>
                      <a:pt x="56" y="26"/>
                    </a:lnTo>
                    <a:lnTo>
                      <a:pt x="73" y="22"/>
                    </a:lnTo>
                    <a:lnTo>
                      <a:pt x="92" y="18"/>
                    </a:lnTo>
                    <a:lnTo>
                      <a:pt x="112" y="16"/>
                    </a:lnTo>
                    <a:lnTo>
                      <a:pt x="130" y="15"/>
                    </a:lnTo>
                    <a:lnTo>
                      <a:pt x="135" y="13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5" y="13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89" name="Freeform 183"/>
              <p:cNvSpPr>
                <a:spLocks/>
              </p:cNvSpPr>
              <p:nvPr/>
            </p:nvSpPr>
            <p:spPr bwMode="auto">
              <a:xfrm>
                <a:off x="3091" y="1087"/>
                <a:ext cx="89" cy="24"/>
              </a:xfrm>
              <a:custGeom>
                <a:avLst/>
                <a:gdLst>
                  <a:gd name="T0" fmla="*/ 3 w 177"/>
                  <a:gd name="T1" fmla="*/ 0 h 70"/>
                  <a:gd name="T2" fmla="*/ 3 w 177"/>
                  <a:gd name="T3" fmla="*/ 0 h 70"/>
                  <a:gd name="T4" fmla="*/ 3 w 177"/>
                  <a:gd name="T5" fmla="*/ 0 h 70"/>
                  <a:gd name="T6" fmla="*/ 3 w 177"/>
                  <a:gd name="T7" fmla="*/ 0 h 70"/>
                  <a:gd name="T8" fmla="*/ 3 w 177"/>
                  <a:gd name="T9" fmla="*/ 0 h 70"/>
                  <a:gd name="T10" fmla="*/ 2 w 177"/>
                  <a:gd name="T11" fmla="*/ 0 h 70"/>
                  <a:gd name="T12" fmla="*/ 2 w 177"/>
                  <a:gd name="T13" fmla="*/ 0 h 70"/>
                  <a:gd name="T14" fmla="*/ 2 w 177"/>
                  <a:gd name="T15" fmla="*/ 0 h 70"/>
                  <a:gd name="T16" fmla="*/ 2 w 177"/>
                  <a:gd name="T17" fmla="*/ 0 h 70"/>
                  <a:gd name="T18" fmla="*/ 2 w 177"/>
                  <a:gd name="T19" fmla="*/ 0 h 70"/>
                  <a:gd name="T20" fmla="*/ 2 w 177"/>
                  <a:gd name="T21" fmla="*/ 0 h 70"/>
                  <a:gd name="T22" fmla="*/ 1 w 177"/>
                  <a:gd name="T23" fmla="*/ 0 h 70"/>
                  <a:gd name="T24" fmla="*/ 1 w 177"/>
                  <a:gd name="T25" fmla="*/ 0 h 70"/>
                  <a:gd name="T26" fmla="*/ 1 w 177"/>
                  <a:gd name="T27" fmla="*/ 0 h 70"/>
                  <a:gd name="T28" fmla="*/ 1 w 177"/>
                  <a:gd name="T29" fmla="*/ 0 h 70"/>
                  <a:gd name="T30" fmla="*/ 1 w 177"/>
                  <a:gd name="T31" fmla="*/ 0 h 70"/>
                  <a:gd name="T32" fmla="*/ 1 w 177"/>
                  <a:gd name="T33" fmla="*/ 0 h 70"/>
                  <a:gd name="T34" fmla="*/ 0 w 177"/>
                  <a:gd name="T35" fmla="*/ 0 h 70"/>
                  <a:gd name="T36" fmla="*/ 1 w 177"/>
                  <a:gd name="T37" fmla="*/ 0 h 70"/>
                  <a:gd name="T38" fmla="*/ 1 w 177"/>
                  <a:gd name="T39" fmla="*/ 0 h 70"/>
                  <a:gd name="T40" fmla="*/ 1 w 177"/>
                  <a:gd name="T41" fmla="*/ 0 h 70"/>
                  <a:gd name="T42" fmla="*/ 1 w 177"/>
                  <a:gd name="T43" fmla="*/ 0 h 70"/>
                  <a:gd name="T44" fmla="*/ 1 w 177"/>
                  <a:gd name="T45" fmla="*/ 0 h 70"/>
                  <a:gd name="T46" fmla="*/ 1 w 177"/>
                  <a:gd name="T47" fmla="*/ 0 h 70"/>
                  <a:gd name="T48" fmla="*/ 1 w 177"/>
                  <a:gd name="T49" fmla="*/ 0 h 70"/>
                  <a:gd name="T50" fmla="*/ 2 w 177"/>
                  <a:gd name="T51" fmla="*/ 0 h 70"/>
                  <a:gd name="T52" fmla="*/ 2 w 177"/>
                  <a:gd name="T53" fmla="*/ 0 h 70"/>
                  <a:gd name="T54" fmla="*/ 2 w 177"/>
                  <a:gd name="T55" fmla="*/ 0 h 70"/>
                  <a:gd name="T56" fmla="*/ 2 w 177"/>
                  <a:gd name="T57" fmla="*/ 0 h 70"/>
                  <a:gd name="T58" fmla="*/ 2 w 177"/>
                  <a:gd name="T59" fmla="*/ 0 h 70"/>
                  <a:gd name="T60" fmla="*/ 3 w 177"/>
                  <a:gd name="T61" fmla="*/ 0 h 70"/>
                  <a:gd name="T62" fmla="*/ 3 w 177"/>
                  <a:gd name="T63" fmla="*/ 0 h 70"/>
                  <a:gd name="T64" fmla="*/ 3 w 177"/>
                  <a:gd name="T65" fmla="*/ 0 h 70"/>
                  <a:gd name="T66" fmla="*/ 3 w 177"/>
                  <a:gd name="T67" fmla="*/ 0 h 70"/>
                  <a:gd name="T68" fmla="*/ 3 w 177"/>
                  <a:gd name="T69" fmla="*/ 0 h 70"/>
                  <a:gd name="T70" fmla="*/ 3 w 177"/>
                  <a:gd name="T71" fmla="*/ 0 h 70"/>
                  <a:gd name="T72" fmla="*/ 3 w 177"/>
                  <a:gd name="T73" fmla="*/ 0 h 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7"/>
                  <a:gd name="T112" fmla="*/ 0 h 70"/>
                  <a:gd name="T113" fmla="*/ 177 w 177"/>
                  <a:gd name="T114" fmla="*/ 70 h 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7" h="70">
                    <a:moveTo>
                      <a:pt x="173" y="0"/>
                    </a:moveTo>
                    <a:lnTo>
                      <a:pt x="173" y="0"/>
                    </a:lnTo>
                    <a:lnTo>
                      <a:pt x="162" y="2"/>
                    </a:lnTo>
                    <a:lnTo>
                      <a:pt x="151" y="5"/>
                    </a:lnTo>
                    <a:lnTo>
                      <a:pt x="139" y="7"/>
                    </a:lnTo>
                    <a:lnTo>
                      <a:pt x="128" y="8"/>
                    </a:lnTo>
                    <a:lnTo>
                      <a:pt x="116" y="11"/>
                    </a:lnTo>
                    <a:lnTo>
                      <a:pt x="105" y="13"/>
                    </a:lnTo>
                    <a:lnTo>
                      <a:pt x="93" y="15"/>
                    </a:lnTo>
                    <a:lnTo>
                      <a:pt x="81" y="17"/>
                    </a:lnTo>
                    <a:lnTo>
                      <a:pt x="70" y="20"/>
                    </a:lnTo>
                    <a:lnTo>
                      <a:pt x="59" y="24"/>
                    </a:lnTo>
                    <a:lnTo>
                      <a:pt x="48" y="27"/>
                    </a:lnTo>
                    <a:lnTo>
                      <a:pt x="37" y="33"/>
                    </a:lnTo>
                    <a:lnTo>
                      <a:pt x="27" y="38"/>
                    </a:lnTo>
                    <a:lnTo>
                      <a:pt x="17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0" y="70"/>
                    </a:lnTo>
                    <a:lnTo>
                      <a:pt x="17" y="62"/>
                    </a:lnTo>
                    <a:lnTo>
                      <a:pt x="25" y="57"/>
                    </a:lnTo>
                    <a:lnTo>
                      <a:pt x="33" y="51"/>
                    </a:lnTo>
                    <a:lnTo>
                      <a:pt x="43" y="46"/>
                    </a:lnTo>
                    <a:lnTo>
                      <a:pt x="52" y="42"/>
                    </a:lnTo>
                    <a:lnTo>
                      <a:pt x="63" y="39"/>
                    </a:lnTo>
                    <a:lnTo>
                      <a:pt x="74" y="36"/>
                    </a:lnTo>
                    <a:lnTo>
                      <a:pt x="85" y="33"/>
                    </a:lnTo>
                    <a:lnTo>
                      <a:pt x="95" y="30"/>
                    </a:lnTo>
                    <a:lnTo>
                      <a:pt x="107" y="28"/>
                    </a:lnTo>
                    <a:lnTo>
                      <a:pt x="118" y="26"/>
                    </a:lnTo>
                    <a:lnTo>
                      <a:pt x="130" y="24"/>
                    </a:lnTo>
                    <a:lnTo>
                      <a:pt x="141" y="23"/>
                    </a:lnTo>
                    <a:lnTo>
                      <a:pt x="154" y="20"/>
                    </a:lnTo>
                    <a:lnTo>
                      <a:pt x="166" y="17"/>
                    </a:lnTo>
                    <a:lnTo>
                      <a:pt x="177" y="1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0" name="Freeform 184"/>
              <p:cNvSpPr>
                <a:spLocks/>
              </p:cNvSpPr>
              <p:nvPr/>
            </p:nvSpPr>
            <p:spPr bwMode="auto">
              <a:xfrm>
                <a:off x="3178" y="1078"/>
                <a:ext cx="95" cy="14"/>
              </a:xfrm>
              <a:custGeom>
                <a:avLst/>
                <a:gdLst>
                  <a:gd name="T0" fmla="*/ 3 w 190"/>
                  <a:gd name="T1" fmla="*/ 0 h 44"/>
                  <a:gd name="T2" fmla="*/ 3 w 190"/>
                  <a:gd name="T3" fmla="*/ 0 h 44"/>
                  <a:gd name="T4" fmla="*/ 3 w 190"/>
                  <a:gd name="T5" fmla="*/ 0 h 44"/>
                  <a:gd name="T6" fmla="*/ 3 w 190"/>
                  <a:gd name="T7" fmla="*/ 0 h 44"/>
                  <a:gd name="T8" fmla="*/ 3 w 190"/>
                  <a:gd name="T9" fmla="*/ 0 h 44"/>
                  <a:gd name="T10" fmla="*/ 3 w 190"/>
                  <a:gd name="T11" fmla="*/ 0 h 44"/>
                  <a:gd name="T12" fmla="*/ 2 w 190"/>
                  <a:gd name="T13" fmla="*/ 0 h 44"/>
                  <a:gd name="T14" fmla="*/ 2 w 190"/>
                  <a:gd name="T15" fmla="*/ 0 h 44"/>
                  <a:gd name="T16" fmla="*/ 2 w 190"/>
                  <a:gd name="T17" fmla="*/ 0 h 44"/>
                  <a:gd name="T18" fmla="*/ 2 w 190"/>
                  <a:gd name="T19" fmla="*/ 0 h 44"/>
                  <a:gd name="T20" fmla="*/ 2 w 190"/>
                  <a:gd name="T21" fmla="*/ 0 h 44"/>
                  <a:gd name="T22" fmla="*/ 2 w 190"/>
                  <a:gd name="T23" fmla="*/ 0 h 44"/>
                  <a:gd name="T24" fmla="*/ 1 w 190"/>
                  <a:gd name="T25" fmla="*/ 0 h 44"/>
                  <a:gd name="T26" fmla="*/ 1 w 190"/>
                  <a:gd name="T27" fmla="*/ 0 h 44"/>
                  <a:gd name="T28" fmla="*/ 1 w 190"/>
                  <a:gd name="T29" fmla="*/ 0 h 44"/>
                  <a:gd name="T30" fmla="*/ 1 w 190"/>
                  <a:gd name="T31" fmla="*/ 0 h 44"/>
                  <a:gd name="T32" fmla="*/ 1 w 190"/>
                  <a:gd name="T33" fmla="*/ 0 h 44"/>
                  <a:gd name="T34" fmla="*/ 0 w 190"/>
                  <a:gd name="T35" fmla="*/ 0 h 44"/>
                  <a:gd name="T36" fmla="*/ 1 w 190"/>
                  <a:gd name="T37" fmla="*/ 0 h 44"/>
                  <a:gd name="T38" fmla="*/ 1 w 190"/>
                  <a:gd name="T39" fmla="*/ 0 h 44"/>
                  <a:gd name="T40" fmla="*/ 1 w 190"/>
                  <a:gd name="T41" fmla="*/ 0 h 44"/>
                  <a:gd name="T42" fmla="*/ 1 w 190"/>
                  <a:gd name="T43" fmla="*/ 0 h 44"/>
                  <a:gd name="T44" fmla="*/ 1 w 190"/>
                  <a:gd name="T45" fmla="*/ 0 h 44"/>
                  <a:gd name="T46" fmla="*/ 1 w 190"/>
                  <a:gd name="T47" fmla="*/ 0 h 44"/>
                  <a:gd name="T48" fmla="*/ 2 w 190"/>
                  <a:gd name="T49" fmla="*/ 0 h 44"/>
                  <a:gd name="T50" fmla="*/ 2 w 190"/>
                  <a:gd name="T51" fmla="*/ 0 h 44"/>
                  <a:gd name="T52" fmla="*/ 2 w 190"/>
                  <a:gd name="T53" fmla="*/ 0 h 44"/>
                  <a:gd name="T54" fmla="*/ 2 w 190"/>
                  <a:gd name="T55" fmla="*/ 0 h 44"/>
                  <a:gd name="T56" fmla="*/ 2 w 190"/>
                  <a:gd name="T57" fmla="*/ 0 h 44"/>
                  <a:gd name="T58" fmla="*/ 2 w 190"/>
                  <a:gd name="T59" fmla="*/ 0 h 44"/>
                  <a:gd name="T60" fmla="*/ 3 w 190"/>
                  <a:gd name="T61" fmla="*/ 0 h 44"/>
                  <a:gd name="T62" fmla="*/ 3 w 190"/>
                  <a:gd name="T63" fmla="*/ 0 h 44"/>
                  <a:gd name="T64" fmla="*/ 3 w 190"/>
                  <a:gd name="T65" fmla="*/ 0 h 44"/>
                  <a:gd name="T66" fmla="*/ 3 w 190"/>
                  <a:gd name="T67" fmla="*/ 0 h 44"/>
                  <a:gd name="T68" fmla="*/ 3 w 190"/>
                  <a:gd name="T69" fmla="*/ 0 h 44"/>
                  <a:gd name="T70" fmla="*/ 3 w 190"/>
                  <a:gd name="T71" fmla="*/ 0 h 44"/>
                  <a:gd name="T72" fmla="*/ 3 w 190"/>
                  <a:gd name="T73" fmla="*/ 0 h 44"/>
                  <a:gd name="T74" fmla="*/ 3 w 190"/>
                  <a:gd name="T75" fmla="*/ 0 h 44"/>
                  <a:gd name="T76" fmla="*/ 3 w 190"/>
                  <a:gd name="T77" fmla="*/ 0 h 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0"/>
                  <a:gd name="T118" fmla="*/ 0 h 44"/>
                  <a:gd name="T119" fmla="*/ 190 w 190"/>
                  <a:gd name="T120" fmla="*/ 44 h 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0" h="44">
                    <a:moveTo>
                      <a:pt x="190" y="0"/>
                    </a:moveTo>
                    <a:lnTo>
                      <a:pt x="190" y="0"/>
                    </a:lnTo>
                    <a:lnTo>
                      <a:pt x="177" y="0"/>
                    </a:lnTo>
                    <a:lnTo>
                      <a:pt x="164" y="0"/>
                    </a:lnTo>
                    <a:lnTo>
                      <a:pt x="150" y="1"/>
                    </a:lnTo>
                    <a:lnTo>
                      <a:pt x="138" y="2"/>
                    </a:lnTo>
                    <a:lnTo>
                      <a:pt x="126" y="3"/>
                    </a:lnTo>
                    <a:lnTo>
                      <a:pt x="115" y="4"/>
                    </a:lnTo>
                    <a:lnTo>
                      <a:pt x="103" y="6"/>
                    </a:lnTo>
                    <a:lnTo>
                      <a:pt x="92" y="8"/>
                    </a:lnTo>
                    <a:lnTo>
                      <a:pt x="81" y="10"/>
                    </a:lnTo>
                    <a:lnTo>
                      <a:pt x="70" y="12"/>
                    </a:lnTo>
                    <a:lnTo>
                      <a:pt x="58" y="14"/>
                    </a:lnTo>
                    <a:lnTo>
                      <a:pt x="46" y="17"/>
                    </a:lnTo>
                    <a:lnTo>
                      <a:pt x="36" y="20"/>
                    </a:lnTo>
                    <a:lnTo>
                      <a:pt x="24" y="22"/>
                    </a:lnTo>
                    <a:lnTo>
                      <a:pt x="12" y="25"/>
                    </a:lnTo>
                    <a:lnTo>
                      <a:pt x="0" y="29"/>
                    </a:lnTo>
                    <a:lnTo>
                      <a:pt x="4" y="44"/>
                    </a:lnTo>
                    <a:lnTo>
                      <a:pt x="16" y="41"/>
                    </a:lnTo>
                    <a:lnTo>
                      <a:pt x="26" y="37"/>
                    </a:lnTo>
                    <a:lnTo>
                      <a:pt x="38" y="35"/>
                    </a:lnTo>
                    <a:lnTo>
                      <a:pt x="50" y="32"/>
                    </a:lnTo>
                    <a:lnTo>
                      <a:pt x="60" y="30"/>
                    </a:lnTo>
                    <a:lnTo>
                      <a:pt x="72" y="28"/>
                    </a:lnTo>
                    <a:lnTo>
                      <a:pt x="83" y="25"/>
                    </a:lnTo>
                    <a:lnTo>
                      <a:pt x="94" y="23"/>
                    </a:lnTo>
                    <a:lnTo>
                      <a:pt x="105" y="21"/>
                    </a:lnTo>
                    <a:lnTo>
                      <a:pt x="117" y="20"/>
                    </a:lnTo>
                    <a:lnTo>
                      <a:pt x="128" y="19"/>
                    </a:lnTo>
                    <a:lnTo>
                      <a:pt x="140" y="18"/>
                    </a:lnTo>
                    <a:lnTo>
                      <a:pt x="152" y="17"/>
                    </a:lnTo>
                    <a:lnTo>
                      <a:pt x="164" y="15"/>
                    </a:lnTo>
                    <a:lnTo>
                      <a:pt x="177" y="15"/>
                    </a:lnTo>
                    <a:lnTo>
                      <a:pt x="190" y="15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1" name="Freeform 185"/>
              <p:cNvSpPr>
                <a:spLocks/>
              </p:cNvSpPr>
              <p:nvPr/>
            </p:nvSpPr>
            <p:spPr bwMode="auto">
              <a:xfrm>
                <a:off x="3273" y="1078"/>
                <a:ext cx="62" cy="11"/>
              </a:xfrm>
              <a:custGeom>
                <a:avLst/>
                <a:gdLst>
                  <a:gd name="T0" fmla="*/ 2 w 124"/>
                  <a:gd name="T1" fmla="*/ 0 h 35"/>
                  <a:gd name="T2" fmla="*/ 2 w 124"/>
                  <a:gd name="T3" fmla="*/ 0 h 35"/>
                  <a:gd name="T4" fmla="*/ 2 w 124"/>
                  <a:gd name="T5" fmla="*/ 0 h 35"/>
                  <a:gd name="T6" fmla="*/ 2 w 124"/>
                  <a:gd name="T7" fmla="*/ 0 h 35"/>
                  <a:gd name="T8" fmla="*/ 2 w 124"/>
                  <a:gd name="T9" fmla="*/ 0 h 35"/>
                  <a:gd name="T10" fmla="*/ 2 w 124"/>
                  <a:gd name="T11" fmla="*/ 0 h 35"/>
                  <a:gd name="T12" fmla="*/ 1 w 124"/>
                  <a:gd name="T13" fmla="*/ 0 h 35"/>
                  <a:gd name="T14" fmla="*/ 1 w 124"/>
                  <a:gd name="T15" fmla="*/ 0 h 35"/>
                  <a:gd name="T16" fmla="*/ 1 w 124"/>
                  <a:gd name="T17" fmla="*/ 0 h 35"/>
                  <a:gd name="T18" fmla="*/ 0 w 124"/>
                  <a:gd name="T19" fmla="*/ 0 h 35"/>
                  <a:gd name="T20" fmla="*/ 0 w 124"/>
                  <a:gd name="T21" fmla="*/ 0 h 35"/>
                  <a:gd name="T22" fmla="*/ 1 w 124"/>
                  <a:gd name="T23" fmla="*/ 0 h 35"/>
                  <a:gd name="T24" fmla="*/ 1 w 124"/>
                  <a:gd name="T25" fmla="*/ 0 h 35"/>
                  <a:gd name="T26" fmla="*/ 1 w 124"/>
                  <a:gd name="T27" fmla="*/ 0 h 35"/>
                  <a:gd name="T28" fmla="*/ 1 w 124"/>
                  <a:gd name="T29" fmla="*/ 0 h 35"/>
                  <a:gd name="T30" fmla="*/ 2 w 124"/>
                  <a:gd name="T31" fmla="*/ 0 h 35"/>
                  <a:gd name="T32" fmla="*/ 2 w 124"/>
                  <a:gd name="T33" fmla="*/ 0 h 35"/>
                  <a:gd name="T34" fmla="*/ 2 w 124"/>
                  <a:gd name="T35" fmla="*/ 0 h 35"/>
                  <a:gd name="T36" fmla="*/ 2 w 124"/>
                  <a:gd name="T37" fmla="*/ 0 h 35"/>
                  <a:gd name="T38" fmla="*/ 2 w 124"/>
                  <a:gd name="T39" fmla="*/ 0 h 35"/>
                  <a:gd name="T40" fmla="*/ 2 w 124"/>
                  <a:gd name="T41" fmla="*/ 0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4"/>
                  <a:gd name="T64" fmla="*/ 0 h 35"/>
                  <a:gd name="T65" fmla="*/ 124 w 12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4" h="35">
                    <a:moveTo>
                      <a:pt x="124" y="22"/>
                    </a:moveTo>
                    <a:lnTo>
                      <a:pt x="124" y="22"/>
                    </a:lnTo>
                    <a:lnTo>
                      <a:pt x="115" y="18"/>
                    </a:lnTo>
                    <a:lnTo>
                      <a:pt x="100" y="14"/>
                    </a:lnTo>
                    <a:lnTo>
                      <a:pt x="84" y="11"/>
                    </a:lnTo>
                    <a:lnTo>
                      <a:pt x="65" y="8"/>
                    </a:lnTo>
                    <a:lnTo>
                      <a:pt x="46" y="6"/>
                    </a:lnTo>
                    <a:lnTo>
                      <a:pt x="28" y="2"/>
                    </a:lnTo>
                    <a:lnTo>
                      <a:pt x="11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11" y="17"/>
                    </a:lnTo>
                    <a:lnTo>
                      <a:pt x="26" y="18"/>
                    </a:lnTo>
                    <a:lnTo>
                      <a:pt x="44" y="21"/>
                    </a:lnTo>
                    <a:lnTo>
                      <a:pt x="63" y="23"/>
                    </a:lnTo>
                    <a:lnTo>
                      <a:pt x="82" y="26"/>
                    </a:lnTo>
                    <a:lnTo>
                      <a:pt x="98" y="30"/>
                    </a:lnTo>
                    <a:lnTo>
                      <a:pt x="111" y="33"/>
                    </a:lnTo>
                    <a:lnTo>
                      <a:pt x="118" y="35"/>
                    </a:lnTo>
                    <a:lnTo>
                      <a:pt x="12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2" name="Freeform 186"/>
              <p:cNvSpPr>
                <a:spLocks/>
              </p:cNvSpPr>
              <p:nvPr/>
            </p:nvSpPr>
            <p:spPr bwMode="auto">
              <a:xfrm>
                <a:off x="3332" y="1085"/>
                <a:ext cx="26" cy="20"/>
              </a:xfrm>
              <a:custGeom>
                <a:avLst/>
                <a:gdLst>
                  <a:gd name="T0" fmla="*/ 0 w 53"/>
                  <a:gd name="T1" fmla="*/ 0 h 60"/>
                  <a:gd name="T2" fmla="*/ 0 w 53"/>
                  <a:gd name="T3" fmla="*/ 0 h 60"/>
                  <a:gd name="T4" fmla="*/ 0 w 53"/>
                  <a:gd name="T5" fmla="*/ 0 h 60"/>
                  <a:gd name="T6" fmla="*/ 0 w 53"/>
                  <a:gd name="T7" fmla="*/ 0 h 60"/>
                  <a:gd name="T8" fmla="*/ 0 w 53"/>
                  <a:gd name="T9" fmla="*/ 0 h 60"/>
                  <a:gd name="T10" fmla="*/ 0 w 53"/>
                  <a:gd name="T11" fmla="*/ 0 h 60"/>
                  <a:gd name="T12" fmla="*/ 0 w 53"/>
                  <a:gd name="T13" fmla="*/ 0 h 60"/>
                  <a:gd name="T14" fmla="*/ 0 w 53"/>
                  <a:gd name="T15" fmla="*/ 0 h 60"/>
                  <a:gd name="T16" fmla="*/ 0 w 53"/>
                  <a:gd name="T17" fmla="*/ 0 h 60"/>
                  <a:gd name="T18" fmla="*/ 0 w 53"/>
                  <a:gd name="T19" fmla="*/ 0 h 60"/>
                  <a:gd name="T20" fmla="*/ 0 w 53"/>
                  <a:gd name="T21" fmla="*/ 0 h 60"/>
                  <a:gd name="T22" fmla="*/ 0 w 53"/>
                  <a:gd name="T23" fmla="*/ 0 h 60"/>
                  <a:gd name="T24" fmla="*/ 0 w 53"/>
                  <a:gd name="T25" fmla="*/ 0 h 60"/>
                  <a:gd name="T26" fmla="*/ 0 w 53"/>
                  <a:gd name="T27" fmla="*/ 0 h 60"/>
                  <a:gd name="T28" fmla="*/ 0 w 53"/>
                  <a:gd name="T29" fmla="*/ 0 h 60"/>
                  <a:gd name="T30" fmla="*/ 0 w 53"/>
                  <a:gd name="T31" fmla="*/ 0 h 60"/>
                  <a:gd name="T32" fmla="*/ 0 w 53"/>
                  <a:gd name="T33" fmla="*/ 0 h 60"/>
                  <a:gd name="T34" fmla="*/ 0 w 53"/>
                  <a:gd name="T35" fmla="*/ 0 h 60"/>
                  <a:gd name="T36" fmla="*/ 0 w 53"/>
                  <a:gd name="T37" fmla="*/ 0 h 60"/>
                  <a:gd name="T38" fmla="*/ 0 w 53"/>
                  <a:gd name="T39" fmla="*/ 0 h 60"/>
                  <a:gd name="T40" fmla="*/ 0 w 53"/>
                  <a:gd name="T41" fmla="*/ 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60"/>
                  <a:gd name="T65" fmla="*/ 53 w 53"/>
                  <a:gd name="T66" fmla="*/ 60 h 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60">
                    <a:moveTo>
                      <a:pt x="53" y="45"/>
                    </a:moveTo>
                    <a:lnTo>
                      <a:pt x="53" y="45"/>
                    </a:lnTo>
                    <a:lnTo>
                      <a:pt x="45" y="43"/>
                    </a:lnTo>
                    <a:lnTo>
                      <a:pt x="39" y="38"/>
                    </a:lnTo>
                    <a:lnTo>
                      <a:pt x="34" y="34"/>
                    </a:lnTo>
                    <a:lnTo>
                      <a:pt x="32" y="29"/>
                    </a:lnTo>
                    <a:lnTo>
                      <a:pt x="28" y="22"/>
                    </a:lnTo>
                    <a:lnTo>
                      <a:pt x="23" y="14"/>
                    </a:lnTo>
                    <a:lnTo>
                      <a:pt x="16" y="7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8" y="20"/>
                    </a:lnTo>
                    <a:lnTo>
                      <a:pt x="13" y="23"/>
                    </a:lnTo>
                    <a:lnTo>
                      <a:pt x="16" y="31"/>
                    </a:lnTo>
                    <a:lnTo>
                      <a:pt x="20" y="37"/>
                    </a:lnTo>
                    <a:lnTo>
                      <a:pt x="24" y="43"/>
                    </a:lnTo>
                    <a:lnTo>
                      <a:pt x="30" y="49"/>
                    </a:lnTo>
                    <a:lnTo>
                      <a:pt x="39" y="56"/>
                    </a:lnTo>
                    <a:lnTo>
                      <a:pt x="51" y="60"/>
                    </a:lnTo>
                    <a:lnTo>
                      <a:pt x="5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3" name="Freeform 187"/>
              <p:cNvSpPr>
                <a:spLocks/>
              </p:cNvSpPr>
              <p:nvPr/>
            </p:nvSpPr>
            <p:spPr bwMode="auto">
              <a:xfrm>
                <a:off x="3357" y="1100"/>
                <a:ext cx="118" cy="24"/>
              </a:xfrm>
              <a:custGeom>
                <a:avLst/>
                <a:gdLst>
                  <a:gd name="T0" fmla="*/ 4 w 235"/>
                  <a:gd name="T1" fmla="*/ 0 h 71"/>
                  <a:gd name="T2" fmla="*/ 4 w 235"/>
                  <a:gd name="T3" fmla="*/ 0 h 71"/>
                  <a:gd name="T4" fmla="*/ 4 w 235"/>
                  <a:gd name="T5" fmla="*/ 0 h 71"/>
                  <a:gd name="T6" fmla="*/ 4 w 235"/>
                  <a:gd name="T7" fmla="*/ 0 h 71"/>
                  <a:gd name="T8" fmla="*/ 4 w 235"/>
                  <a:gd name="T9" fmla="*/ 0 h 71"/>
                  <a:gd name="T10" fmla="*/ 3 w 235"/>
                  <a:gd name="T11" fmla="*/ 0 h 71"/>
                  <a:gd name="T12" fmla="*/ 3 w 235"/>
                  <a:gd name="T13" fmla="*/ 0 h 71"/>
                  <a:gd name="T14" fmla="*/ 3 w 235"/>
                  <a:gd name="T15" fmla="*/ 0 h 71"/>
                  <a:gd name="T16" fmla="*/ 3 w 235"/>
                  <a:gd name="T17" fmla="*/ 0 h 71"/>
                  <a:gd name="T18" fmla="*/ 2 w 235"/>
                  <a:gd name="T19" fmla="*/ 0 h 71"/>
                  <a:gd name="T20" fmla="*/ 2 w 235"/>
                  <a:gd name="T21" fmla="*/ 0 h 71"/>
                  <a:gd name="T22" fmla="*/ 2 w 235"/>
                  <a:gd name="T23" fmla="*/ 0 h 71"/>
                  <a:gd name="T24" fmla="*/ 2 w 235"/>
                  <a:gd name="T25" fmla="*/ 0 h 71"/>
                  <a:gd name="T26" fmla="*/ 1 w 235"/>
                  <a:gd name="T27" fmla="*/ 0 h 71"/>
                  <a:gd name="T28" fmla="*/ 1 w 235"/>
                  <a:gd name="T29" fmla="*/ 0 h 71"/>
                  <a:gd name="T30" fmla="*/ 1 w 235"/>
                  <a:gd name="T31" fmla="*/ 0 h 71"/>
                  <a:gd name="T32" fmla="*/ 1 w 235"/>
                  <a:gd name="T33" fmla="*/ 0 h 71"/>
                  <a:gd name="T34" fmla="*/ 1 w 235"/>
                  <a:gd name="T35" fmla="*/ 0 h 71"/>
                  <a:gd name="T36" fmla="*/ 0 w 235"/>
                  <a:gd name="T37" fmla="*/ 0 h 71"/>
                  <a:gd name="T38" fmla="*/ 1 w 235"/>
                  <a:gd name="T39" fmla="*/ 0 h 71"/>
                  <a:gd name="T40" fmla="*/ 1 w 235"/>
                  <a:gd name="T41" fmla="*/ 0 h 71"/>
                  <a:gd name="T42" fmla="*/ 1 w 235"/>
                  <a:gd name="T43" fmla="*/ 0 h 71"/>
                  <a:gd name="T44" fmla="*/ 1 w 235"/>
                  <a:gd name="T45" fmla="*/ 0 h 71"/>
                  <a:gd name="T46" fmla="*/ 2 w 235"/>
                  <a:gd name="T47" fmla="*/ 0 h 71"/>
                  <a:gd name="T48" fmla="*/ 2 w 235"/>
                  <a:gd name="T49" fmla="*/ 0 h 71"/>
                  <a:gd name="T50" fmla="*/ 2 w 235"/>
                  <a:gd name="T51" fmla="*/ 0 h 71"/>
                  <a:gd name="T52" fmla="*/ 2 w 235"/>
                  <a:gd name="T53" fmla="*/ 0 h 71"/>
                  <a:gd name="T54" fmla="*/ 3 w 235"/>
                  <a:gd name="T55" fmla="*/ 0 h 71"/>
                  <a:gd name="T56" fmla="*/ 3 w 235"/>
                  <a:gd name="T57" fmla="*/ 0 h 71"/>
                  <a:gd name="T58" fmla="*/ 3 w 235"/>
                  <a:gd name="T59" fmla="*/ 0 h 71"/>
                  <a:gd name="T60" fmla="*/ 3 w 235"/>
                  <a:gd name="T61" fmla="*/ 0 h 71"/>
                  <a:gd name="T62" fmla="*/ 3 w 235"/>
                  <a:gd name="T63" fmla="*/ 0 h 71"/>
                  <a:gd name="T64" fmla="*/ 4 w 235"/>
                  <a:gd name="T65" fmla="*/ 0 h 71"/>
                  <a:gd name="T66" fmla="*/ 4 w 235"/>
                  <a:gd name="T67" fmla="*/ 0 h 71"/>
                  <a:gd name="T68" fmla="*/ 4 w 235"/>
                  <a:gd name="T69" fmla="*/ 0 h 71"/>
                  <a:gd name="T70" fmla="*/ 4 w 235"/>
                  <a:gd name="T71" fmla="*/ 0 h 71"/>
                  <a:gd name="T72" fmla="*/ 4 w 235"/>
                  <a:gd name="T73" fmla="*/ 0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5"/>
                  <a:gd name="T112" fmla="*/ 0 h 71"/>
                  <a:gd name="T113" fmla="*/ 235 w 235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5" h="71">
                    <a:moveTo>
                      <a:pt x="235" y="56"/>
                    </a:moveTo>
                    <a:lnTo>
                      <a:pt x="235" y="56"/>
                    </a:lnTo>
                    <a:lnTo>
                      <a:pt x="221" y="51"/>
                    </a:lnTo>
                    <a:lnTo>
                      <a:pt x="208" y="46"/>
                    </a:lnTo>
                    <a:lnTo>
                      <a:pt x="193" y="42"/>
                    </a:lnTo>
                    <a:lnTo>
                      <a:pt x="179" y="38"/>
                    </a:lnTo>
                    <a:lnTo>
                      <a:pt x="164" y="34"/>
                    </a:lnTo>
                    <a:lnTo>
                      <a:pt x="148" y="31"/>
                    </a:lnTo>
                    <a:lnTo>
                      <a:pt x="134" y="27"/>
                    </a:lnTo>
                    <a:lnTo>
                      <a:pt x="119" y="24"/>
                    </a:lnTo>
                    <a:lnTo>
                      <a:pt x="104" y="21"/>
                    </a:lnTo>
                    <a:lnTo>
                      <a:pt x="90" y="18"/>
                    </a:lnTo>
                    <a:lnTo>
                      <a:pt x="75" y="14"/>
                    </a:lnTo>
                    <a:lnTo>
                      <a:pt x="60" y="12"/>
                    </a:lnTo>
                    <a:lnTo>
                      <a:pt x="45" y="9"/>
                    </a:lnTo>
                    <a:lnTo>
                      <a:pt x="31" y="6"/>
                    </a:lnTo>
                    <a:lnTo>
                      <a:pt x="16" y="3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14" y="19"/>
                    </a:lnTo>
                    <a:lnTo>
                      <a:pt x="29" y="21"/>
                    </a:lnTo>
                    <a:lnTo>
                      <a:pt x="43" y="24"/>
                    </a:lnTo>
                    <a:lnTo>
                      <a:pt x="58" y="27"/>
                    </a:lnTo>
                    <a:lnTo>
                      <a:pt x="73" y="30"/>
                    </a:lnTo>
                    <a:lnTo>
                      <a:pt x="88" y="33"/>
                    </a:lnTo>
                    <a:lnTo>
                      <a:pt x="102" y="36"/>
                    </a:lnTo>
                    <a:lnTo>
                      <a:pt x="117" y="40"/>
                    </a:lnTo>
                    <a:lnTo>
                      <a:pt x="132" y="43"/>
                    </a:lnTo>
                    <a:lnTo>
                      <a:pt x="146" y="46"/>
                    </a:lnTo>
                    <a:lnTo>
                      <a:pt x="160" y="49"/>
                    </a:lnTo>
                    <a:lnTo>
                      <a:pt x="175" y="54"/>
                    </a:lnTo>
                    <a:lnTo>
                      <a:pt x="189" y="57"/>
                    </a:lnTo>
                    <a:lnTo>
                      <a:pt x="204" y="61"/>
                    </a:lnTo>
                    <a:lnTo>
                      <a:pt x="217" y="66"/>
                    </a:lnTo>
                    <a:lnTo>
                      <a:pt x="231" y="71"/>
                    </a:lnTo>
                    <a:lnTo>
                      <a:pt x="235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4" name="Freeform 188"/>
              <p:cNvSpPr>
                <a:spLocks/>
              </p:cNvSpPr>
              <p:nvPr/>
            </p:nvSpPr>
            <p:spPr bwMode="auto">
              <a:xfrm>
                <a:off x="3473" y="1119"/>
                <a:ext cx="50" cy="29"/>
              </a:xfrm>
              <a:custGeom>
                <a:avLst/>
                <a:gdLst>
                  <a:gd name="T0" fmla="*/ 2 w 99"/>
                  <a:gd name="T1" fmla="*/ 0 h 87"/>
                  <a:gd name="T2" fmla="*/ 2 w 99"/>
                  <a:gd name="T3" fmla="*/ 0 h 87"/>
                  <a:gd name="T4" fmla="*/ 2 w 99"/>
                  <a:gd name="T5" fmla="*/ 0 h 87"/>
                  <a:gd name="T6" fmla="*/ 2 w 99"/>
                  <a:gd name="T7" fmla="*/ 0 h 87"/>
                  <a:gd name="T8" fmla="*/ 2 w 99"/>
                  <a:gd name="T9" fmla="*/ 0 h 87"/>
                  <a:gd name="T10" fmla="*/ 2 w 99"/>
                  <a:gd name="T11" fmla="*/ 0 h 87"/>
                  <a:gd name="T12" fmla="*/ 1 w 99"/>
                  <a:gd name="T13" fmla="*/ 0 h 87"/>
                  <a:gd name="T14" fmla="*/ 1 w 99"/>
                  <a:gd name="T15" fmla="*/ 0 h 87"/>
                  <a:gd name="T16" fmla="*/ 1 w 99"/>
                  <a:gd name="T17" fmla="*/ 0 h 87"/>
                  <a:gd name="T18" fmla="*/ 1 w 99"/>
                  <a:gd name="T19" fmla="*/ 0 h 87"/>
                  <a:gd name="T20" fmla="*/ 0 w 99"/>
                  <a:gd name="T21" fmla="*/ 0 h 87"/>
                  <a:gd name="T22" fmla="*/ 1 w 99"/>
                  <a:gd name="T23" fmla="*/ 0 h 87"/>
                  <a:gd name="T24" fmla="*/ 1 w 99"/>
                  <a:gd name="T25" fmla="*/ 0 h 87"/>
                  <a:gd name="T26" fmla="*/ 1 w 99"/>
                  <a:gd name="T27" fmla="*/ 0 h 87"/>
                  <a:gd name="T28" fmla="*/ 2 w 99"/>
                  <a:gd name="T29" fmla="*/ 0 h 87"/>
                  <a:gd name="T30" fmla="*/ 2 w 99"/>
                  <a:gd name="T31" fmla="*/ 0 h 87"/>
                  <a:gd name="T32" fmla="*/ 2 w 99"/>
                  <a:gd name="T33" fmla="*/ 0 h 87"/>
                  <a:gd name="T34" fmla="*/ 2 w 99"/>
                  <a:gd name="T35" fmla="*/ 0 h 87"/>
                  <a:gd name="T36" fmla="*/ 2 w 99"/>
                  <a:gd name="T37" fmla="*/ 0 h 87"/>
                  <a:gd name="T38" fmla="*/ 2 w 99"/>
                  <a:gd name="T39" fmla="*/ 0 h 87"/>
                  <a:gd name="T40" fmla="*/ 2 w 99"/>
                  <a:gd name="T41" fmla="*/ 0 h 87"/>
                  <a:gd name="T42" fmla="*/ 2 w 99"/>
                  <a:gd name="T43" fmla="*/ 0 h 87"/>
                  <a:gd name="T44" fmla="*/ 2 w 99"/>
                  <a:gd name="T45" fmla="*/ 0 h 87"/>
                  <a:gd name="T46" fmla="*/ 2 w 99"/>
                  <a:gd name="T47" fmla="*/ 0 h 8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9"/>
                  <a:gd name="T73" fmla="*/ 0 h 87"/>
                  <a:gd name="T74" fmla="*/ 99 w 99"/>
                  <a:gd name="T75" fmla="*/ 87 h 8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9" h="87">
                    <a:moveTo>
                      <a:pt x="97" y="78"/>
                    </a:moveTo>
                    <a:lnTo>
                      <a:pt x="99" y="80"/>
                    </a:lnTo>
                    <a:lnTo>
                      <a:pt x="95" y="67"/>
                    </a:lnTo>
                    <a:lnTo>
                      <a:pt x="90" y="55"/>
                    </a:lnTo>
                    <a:lnTo>
                      <a:pt x="85" y="45"/>
                    </a:lnTo>
                    <a:lnTo>
                      <a:pt x="76" y="35"/>
                    </a:lnTo>
                    <a:lnTo>
                      <a:pt x="64" y="26"/>
                    </a:lnTo>
                    <a:lnTo>
                      <a:pt x="50" y="19"/>
                    </a:lnTo>
                    <a:lnTo>
                      <a:pt x="30" y="9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26" y="24"/>
                    </a:lnTo>
                    <a:lnTo>
                      <a:pt x="44" y="32"/>
                    </a:lnTo>
                    <a:lnTo>
                      <a:pt x="58" y="40"/>
                    </a:lnTo>
                    <a:lnTo>
                      <a:pt x="68" y="46"/>
                    </a:lnTo>
                    <a:lnTo>
                      <a:pt x="73" y="54"/>
                    </a:lnTo>
                    <a:lnTo>
                      <a:pt x="78" y="61"/>
                    </a:lnTo>
                    <a:lnTo>
                      <a:pt x="81" y="71"/>
                    </a:lnTo>
                    <a:lnTo>
                      <a:pt x="85" y="84"/>
                    </a:lnTo>
                    <a:lnTo>
                      <a:pt x="87" y="87"/>
                    </a:lnTo>
                    <a:lnTo>
                      <a:pt x="85" y="84"/>
                    </a:lnTo>
                    <a:lnTo>
                      <a:pt x="86" y="86"/>
                    </a:lnTo>
                    <a:lnTo>
                      <a:pt x="87" y="87"/>
                    </a:lnTo>
                    <a:lnTo>
                      <a:pt x="97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5" name="Freeform 189"/>
              <p:cNvSpPr>
                <a:spLocks/>
              </p:cNvSpPr>
              <p:nvPr/>
            </p:nvSpPr>
            <p:spPr bwMode="auto">
              <a:xfrm>
                <a:off x="3517" y="1145"/>
                <a:ext cx="32" cy="54"/>
              </a:xfrm>
              <a:custGeom>
                <a:avLst/>
                <a:gdLst>
                  <a:gd name="T0" fmla="*/ 1 w 66"/>
                  <a:gd name="T1" fmla="*/ 0 h 162"/>
                  <a:gd name="T2" fmla="*/ 1 w 66"/>
                  <a:gd name="T3" fmla="*/ 0 h 162"/>
                  <a:gd name="T4" fmla="*/ 0 w 66"/>
                  <a:gd name="T5" fmla="*/ 0 h 162"/>
                  <a:gd name="T6" fmla="*/ 0 w 66"/>
                  <a:gd name="T7" fmla="*/ 0 h 162"/>
                  <a:gd name="T8" fmla="*/ 0 w 66"/>
                  <a:gd name="T9" fmla="*/ 0 h 162"/>
                  <a:gd name="T10" fmla="*/ 0 w 66"/>
                  <a:gd name="T11" fmla="*/ 0 h 162"/>
                  <a:gd name="T12" fmla="*/ 0 w 66"/>
                  <a:gd name="T13" fmla="*/ 0 h 162"/>
                  <a:gd name="T14" fmla="*/ 0 w 66"/>
                  <a:gd name="T15" fmla="*/ 0 h 162"/>
                  <a:gd name="T16" fmla="*/ 0 w 66"/>
                  <a:gd name="T17" fmla="*/ 0 h 162"/>
                  <a:gd name="T18" fmla="*/ 0 w 66"/>
                  <a:gd name="T19" fmla="*/ 0 h 162"/>
                  <a:gd name="T20" fmla="*/ 0 w 66"/>
                  <a:gd name="T21" fmla="*/ 0 h 162"/>
                  <a:gd name="T22" fmla="*/ 0 w 66"/>
                  <a:gd name="T23" fmla="*/ 0 h 162"/>
                  <a:gd name="T24" fmla="*/ 0 w 66"/>
                  <a:gd name="T25" fmla="*/ 0 h 162"/>
                  <a:gd name="T26" fmla="*/ 0 w 66"/>
                  <a:gd name="T27" fmla="*/ 0 h 162"/>
                  <a:gd name="T28" fmla="*/ 0 w 66"/>
                  <a:gd name="T29" fmla="*/ 0 h 162"/>
                  <a:gd name="T30" fmla="*/ 0 w 66"/>
                  <a:gd name="T31" fmla="*/ 0 h 162"/>
                  <a:gd name="T32" fmla="*/ 0 w 66"/>
                  <a:gd name="T33" fmla="*/ 0 h 162"/>
                  <a:gd name="T34" fmla="*/ 0 w 66"/>
                  <a:gd name="T35" fmla="*/ 0 h 162"/>
                  <a:gd name="T36" fmla="*/ 0 w 66"/>
                  <a:gd name="T37" fmla="*/ 0 h 162"/>
                  <a:gd name="T38" fmla="*/ 0 w 66"/>
                  <a:gd name="T39" fmla="*/ 0 h 162"/>
                  <a:gd name="T40" fmla="*/ 1 w 66"/>
                  <a:gd name="T41" fmla="*/ 0 h 1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162"/>
                  <a:gd name="T65" fmla="*/ 66 w 66"/>
                  <a:gd name="T66" fmla="*/ 162 h 1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162">
                    <a:moveTo>
                      <a:pt x="66" y="156"/>
                    </a:moveTo>
                    <a:lnTo>
                      <a:pt x="66" y="156"/>
                    </a:lnTo>
                    <a:lnTo>
                      <a:pt x="60" y="138"/>
                    </a:lnTo>
                    <a:lnTo>
                      <a:pt x="55" y="120"/>
                    </a:lnTo>
                    <a:lnTo>
                      <a:pt x="52" y="102"/>
                    </a:lnTo>
                    <a:lnTo>
                      <a:pt x="48" y="82"/>
                    </a:lnTo>
                    <a:lnTo>
                      <a:pt x="43" y="64"/>
                    </a:lnTo>
                    <a:lnTo>
                      <a:pt x="34" y="43"/>
                    </a:lnTo>
                    <a:lnTo>
                      <a:pt x="25" y="21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13" y="30"/>
                    </a:lnTo>
                    <a:lnTo>
                      <a:pt x="22" y="49"/>
                    </a:lnTo>
                    <a:lnTo>
                      <a:pt x="28" y="68"/>
                    </a:lnTo>
                    <a:lnTo>
                      <a:pt x="33" y="87"/>
                    </a:lnTo>
                    <a:lnTo>
                      <a:pt x="38" y="104"/>
                    </a:lnTo>
                    <a:lnTo>
                      <a:pt x="41" y="124"/>
                    </a:lnTo>
                    <a:lnTo>
                      <a:pt x="46" y="143"/>
                    </a:lnTo>
                    <a:lnTo>
                      <a:pt x="54" y="162"/>
                    </a:lnTo>
                    <a:lnTo>
                      <a:pt x="6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6" name="Freeform 190"/>
              <p:cNvSpPr>
                <a:spLocks/>
              </p:cNvSpPr>
              <p:nvPr/>
            </p:nvSpPr>
            <p:spPr bwMode="auto">
              <a:xfrm>
                <a:off x="3527" y="1197"/>
                <a:ext cx="32" cy="58"/>
              </a:xfrm>
              <a:custGeom>
                <a:avLst/>
                <a:gdLst>
                  <a:gd name="T0" fmla="*/ 1 w 64"/>
                  <a:gd name="T1" fmla="*/ 0 h 176"/>
                  <a:gd name="T2" fmla="*/ 1 w 64"/>
                  <a:gd name="T3" fmla="*/ 0 h 176"/>
                  <a:gd name="T4" fmla="*/ 1 w 64"/>
                  <a:gd name="T5" fmla="*/ 0 h 176"/>
                  <a:gd name="T6" fmla="*/ 1 w 64"/>
                  <a:gd name="T7" fmla="*/ 0 h 176"/>
                  <a:gd name="T8" fmla="*/ 1 w 64"/>
                  <a:gd name="T9" fmla="*/ 0 h 176"/>
                  <a:gd name="T10" fmla="*/ 1 w 64"/>
                  <a:gd name="T11" fmla="*/ 0 h 176"/>
                  <a:gd name="T12" fmla="*/ 1 w 64"/>
                  <a:gd name="T13" fmla="*/ 0 h 176"/>
                  <a:gd name="T14" fmla="*/ 1 w 64"/>
                  <a:gd name="T15" fmla="*/ 0 h 176"/>
                  <a:gd name="T16" fmla="*/ 1 w 64"/>
                  <a:gd name="T17" fmla="*/ 0 h 176"/>
                  <a:gd name="T18" fmla="*/ 1 w 64"/>
                  <a:gd name="T19" fmla="*/ 0 h 176"/>
                  <a:gd name="T20" fmla="*/ 1 w 64"/>
                  <a:gd name="T21" fmla="*/ 0 h 176"/>
                  <a:gd name="T22" fmla="*/ 1 w 64"/>
                  <a:gd name="T23" fmla="*/ 0 h 176"/>
                  <a:gd name="T24" fmla="*/ 1 w 64"/>
                  <a:gd name="T25" fmla="*/ 0 h 176"/>
                  <a:gd name="T26" fmla="*/ 1 w 64"/>
                  <a:gd name="T27" fmla="*/ 0 h 176"/>
                  <a:gd name="T28" fmla="*/ 1 w 64"/>
                  <a:gd name="T29" fmla="*/ 0 h 176"/>
                  <a:gd name="T30" fmla="*/ 1 w 64"/>
                  <a:gd name="T31" fmla="*/ 0 h 176"/>
                  <a:gd name="T32" fmla="*/ 1 w 64"/>
                  <a:gd name="T33" fmla="*/ 0 h 176"/>
                  <a:gd name="T34" fmla="*/ 1 w 64"/>
                  <a:gd name="T35" fmla="*/ 0 h 176"/>
                  <a:gd name="T36" fmla="*/ 0 w 64"/>
                  <a:gd name="T37" fmla="*/ 0 h 176"/>
                  <a:gd name="T38" fmla="*/ 0 w 64"/>
                  <a:gd name="T39" fmla="*/ 0 h 176"/>
                  <a:gd name="T40" fmla="*/ 1 w 64"/>
                  <a:gd name="T41" fmla="*/ 0 h 1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"/>
                  <a:gd name="T64" fmla="*/ 0 h 176"/>
                  <a:gd name="T65" fmla="*/ 64 w 64"/>
                  <a:gd name="T66" fmla="*/ 176 h 17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" h="176">
                    <a:moveTo>
                      <a:pt x="4" y="176"/>
                    </a:moveTo>
                    <a:lnTo>
                      <a:pt x="4" y="176"/>
                    </a:lnTo>
                    <a:lnTo>
                      <a:pt x="31" y="164"/>
                    </a:lnTo>
                    <a:lnTo>
                      <a:pt x="48" y="147"/>
                    </a:lnTo>
                    <a:lnTo>
                      <a:pt x="60" y="124"/>
                    </a:lnTo>
                    <a:lnTo>
                      <a:pt x="64" y="100"/>
                    </a:lnTo>
                    <a:lnTo>
                      <a:pt x="64" y="73"/>
                    </a:lnTo>
                    <a:lnTo>
                      <a:pt x="60" y="47"/>
                    </a:lnTo>
                    <a:lnTo>
                      <a:pt x="54" y="23"/>
                    </a:lnTo>
                    <a:lnTo>
                      <a:pt x="45" y="0"/>
                    </a:lnTo>
                    <a:lnTo>
                      <a:pt x="33" y="6"/>
                    </a:lnTo>
                    <a:lnTo>
                      <a:pt x="40" y="27"/>
                    </a:lnTo>
                    <a:lnTo>
                      <a:pt x="46" y="51"/>
                    </a:lnTo>
                    <a:lnTo>
                      <a:pt x="50" y="75"/>
                    </a:lnTo>
                    <a:lnTo>
                      <a:pt x="50" y="97"/>
                    </a:lnTo>
                    <a:lnTo>
                      <a:pt x="46" y="119"/>
                    </a:lnTo>
                    <a:lnTo>
                      <a:pt x="38" y="138"/>
                    </a:lnTo>
                    <a:lnTo>
                      <a:pt x="23" y="151"/>
                    </a:lnTo>
                    <a:lnTo>
                      <a:pt x="0" y="161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7" name="Freeform 191"/>
              <p:cNvSpPr>
                <a:spLocks/>
              </p:cNvSpPr>
              <p:nvPr/>
            </p:nvSpPr>
            <p:spPr bwMode="auto">
              <a:xfrm>
                <a:off x="3458" y="1242"/>
                <a:ext cx="71" cy="15"/>
              </a:xfrm>
              <a:custGeom>
                <a:avLst/>
                <a:gdLst>
                  <a:gd name="T0" fmla="*/ 0 w 142"/>
                  <a:gd name="T1" fmla="*/ 0 h 45"/>
                  <a:gd name="T2" fmla="*/ 0 w 142"/>
                  <a:gd name="T3" fmla="*/ 0 h 45"/>
                  <a:gd name="T4" fmla="*/ 1 w 142"/>
                  <a:gd name="T5" fmla="*/ 0 h 45"/>
                  <a:gd name="T6" fmla="*/ 1 w 142"/>
                  <a:gd name="T7" fmla="*/ 0 h 45"/>
                  <a:gd name="T8" fmla="*/ 1 w 142"/>
                  <a:gd name="T9" fmla="*/ 0 h 45"/>
                  <a:gd name="T10" fmla="*/ 2 w 142"/>
                  <a:gd name="T11" fmla="*/ 0 h 45"/>
                  <a:gd name="T12" fmla="*/ 2 w 142"/>
                  <a:gd name="T13" fmla="*/ 0 h 45"/>
                  <a:gd name="T14" fmla="*/ 2 w 142"/>
                  <a:gd name="T15" fmla="*/ 0 h 45"/>
                  <a:gd name="T16" fmla="*/ 2 w 142"/>
                  <a:gd name="T17" fmla="*/ 0 h 45"/>
                  <a:gd name="T18" fmla="*/ 3 w 142"/>
                  <a:gd name="T19" fmla="*/ 0 h 45"/>
                  <a:gd name="T20" fmla="*/ 3 w 142"/>
                  <a:gd name="T21" fmla="*/ 0 h 45"/>
                  <a:gd name="T22" fmla="*/ 2 w 142"/>
                  <a:gd name="T23" fmla="*/ 0 h 45"/>
                  <a:gd name="T24" fmla="*/ 2 w 142"/>
                  <a:gd name="T25" fmla="*/ 0 h 45"/>
                  <a:gd name="T26" fmla="*/ 2 w 142"/>
                  <a:gd name="T27" fmla="*/ 0 h 45"/>
                  <a:gd name="T28" fmla="*/ 2 w 142"/>
                  <a:gd name="T29" fmla="*/ 0 h 45"/>
                  <a:gd name="T30" fmla="*/ 1 w 142"/>
                  <a:gd name="T31" fmla="*/ 0 h 45"/>
                  <a:gd name="T32" fmla="*/ 1 w 142"/>
                  <a:gd name="T33" fmla="*/ 0 h 45"/>
                  <a:gd name="T34" fmla="*/ 1 w 142"/>
                  <a:gd name="T35" fmla="*/ 0 h 45"/>
                  <a:gd name="T36" fmla="*/ 1 w 142"/>
                  <a:gd name="T37" fmla="*/ 0 h 45"/>
                  <a:gd name="T38" fmla="*/ 1 w 142"/>
                  <a:gd name="T39" fmla="*/ 0 h 45"/>
                  <a:gd name="T40" fmla="*/ 0 w 142"/>
                  <a:gd name="T41" fmla="*/ 0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"/>
                  <a:gd name="T64" fmla="*/ 0 h 45"/>
                  <a:gd name="T65" fmla="*/ 142 w 142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" h="45">
                    <a:moveTo>
                      <a:pt x="0" y="4"/>
                    </a:moveTo>
                    <a:lnTo>
                      <a:pt x="0" y="4"/>
                    </a:lnTo>
                    <a:lnTo>
                      <a:pt x="9" y="21"/>
                    </a:lnTo>
                    <a:lnTo>
                      <a:pt x="25" y="32"/>
                    </a:lnTo>
                    <a:lnTo>
                      <a:pt x="44" y="39"/>
                    </a:lnTo>
                    <a:lnTo>
                      <a:pt x="65" y="44"/>
                    </a:lnTo>
                    <a:lnTo>
                      <a:pt x="88" y="45"/>
                    </a:lnTo>
                    <a:lnTo>
                      <a:pt x="108" y="45"/>
                    </a:lnTo>
                    <a:lnTo>
                      <a:pt x="127" y="44"/>
                    </a:lnTo>
                    <a:lnTo>
                      <a:pt x="142" y="41"/>
                    </a:lnTo>
                    <a:lnTo>
                      <a:pt x="138" y="26"/>
                    </a:lnTo>
                    <a:lnTo>
                      <a:pt x="125" y="28"/>
                    </a:lnTo>
                    <a:lnTo>
                      <a:pt x="108" y="29"/>
                    </a:lnTo>
                    <a:lnTo>
                      <a:pt x="88" y="29"/>
                    </a:lnTo>
                    <a:lnTo>
                      <a:pt x="67" y="28"/>
                    </a:lnTo>
                    <a:lnTo>
                      <a:pt x="48" y="24"/>
                    </a:lnTo>
                    <a:lnTo>
                      <a:pt x="31" y="18"/>
                    </a:lnTo>
                    <a:lnTo>
                      <a:pt x="19" y="10"/>
                    </a:lnTo>
                    <a:lnTo>
                      <a:pt x="1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8" name="Freeform 192"/>
              <p:cNvSpPr>
                <a:spLocks/>
              </p:cNvSpPr>
              <p:nvPr/>
            </p:nvSpPr>
            <p:spPr bwMode="auto">
              <a:xfrm>
                <a:off x="3441" y="1213"/>
                <a:ext cx="24" cy="30"/>
              </a:xfrm>
              <a:custGeom>
                <a:avLst/>
                <a:gdLst>
                  <a:gd name="T0" fmla="*/ 1 w 48"/>
                  <a:gd name="T1" fmla="*/ 0 h 89"/>
                  <a:gd name="T2" fmla="*/ 0 w 48"/>
                  <a:gd name="T3" fmla="*/ 0 h 89"/>
                  <a:gd name="T4" fmla="*/ 1 w 48"/>
                  <a:gd name="T5" fmla="*/ 0 h 89"/>
                  <a:gd name="T6" fmla="*/ 1 w 48"/>
                  <a:gd name="T7" fmla="*/ 0 h 89"/>
                  <a:gd name="T8" fmla="*/ 1 w 48"/>
                  <a:gd name="T9" fmla="*/ 0 h 89"/>
                  <a:gd name="T10" fmla="*/ 1 w 48"/>
                  <a:gd name="T11" fmla="*/ 0 h 89"/>
                  <a:gd name="T12" fmla="*/ 1 w 48"/>
                  <a:gd name="T13" fmla="*/ 0 h 89"/>
                  <a:gd name="T14" fmla="*/ 1 w 48"/>
                  <a:gd name="T15" fmla="*/ 0 h 89"/>
                  <a:gd name="T16" fmla="*/ 1 w 48"/>
                  <a:gd name="T17" fmla="*/ 0 h 89"/>
                  <a:gd name="T18" fmla="*/ 1 w 48"/>
                  <a:gd name="T19" fmla="*/ 0 h 89"/>
                  <a:gd name="T20" fmla="*/ 1 w 48"/>
                  <a:gd name="T21" fmla="*/ 0 h 89"/>
                  <a:gd name="T22" fmla="*/ 1 w 48"/>
                  <a:gd name="T23" fmla="*/ 0 h 89"/>
                  <a:gd name="T24" fmla="*/ 1 w 48"/>
                  <a:gd name="T25" fmla="*/ 0 h 89"/>
                  <a:gd name="T26" fmla="*/ 1 w 48"/>
                  <a:gd name="T27" fmla="*/ 0 h 89"/>
                  <a:gd name="T28" fmla="*/ 1 w 48"/>
                  <a:gd name="T29" fmla="*/ 0 h 89"/>
                  <a:gd name="T30" fmla="*/ 1 w 48"/>
                  <a:gd name="T31" fmla="*/ 0 h 89"/>
                  <a:gd name="T32" fmla="*/ 1 w 48"/>
                  <a:gd name="T33" fmla="*/ 0 h 89"/>
                  <a:gd name="T34" fmla="*/ 1 w 48"/>
                  <a:gd name="T35" fmla="*/ 0 h 89"/>
                  <a:gd name="T36" fmla="*/ 1 w 48"/>
                  <a:gd name="T37" fmla="*/ 0 h 89"/>
                  <a:gd name="T38" fmla="*/ 1 w 48"/>
                  <a:gd name="T39" fmla="*/ 0 h 89"/>
                  <a:gd name="T40" fmla="*/ 1 w 48"/>
                  <a:gd name="T41" fmla="*/ 0 h 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89"/>
                  <a:gd name="T65" fmla="*/ 48 w 48"/>
                  <a:gd name="T66" fmla="*/ 89 h 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89">
                    <a:moveTo>
                      <a:pt x="1" y="16"/>
                    </a:moveTo>
                    <a:lnTo>
                      <a:pt x="0" y="15"/>
                    </a:lnTo>
                    <a:lnTo>
                      <a:pt x="7" y="20"/>
                    </a:lnTo>
                    <a:lnTo>
                      <a:pt x="13" y="27"/>
                    </a:lnTo>
                    <a:lnTo>
                      <a:pt x="18" y="36"/>
                    </a:lnTo>
                    <a:lnTo>
                      <a:pt x="23" y="47"/>
                    </a:lnTo>
                    <a:lnTo>
                      <a:pt x="26" y="58"/>
                    </a:lnTo>
                    <a:lnTo>
                      <a:pt x="30" y="70"/>
                    </a:lnTo>
                    <a:lnTo>
                      <a:pt x="32" y="80"/>
                    </a:lnTo>
                    <a:lnTo>
                      <a:pt x="34" y="89"/>
                    </a:lnTo>
                    <a:lnTo>
                      <a:pt x="48" y="85"/>
                    </a:lnTo>
                    <a:lnTo>
                      <a:pt x="46" y="76"/>
                    </a:lnTo>
                    <a:lnTo>
                      <a:pt x="44" y="66"/>
                    </a:lnTo>
                    <a:lnTo>
                      <a:pt x="40" y="54"/>
                    </a:lnTo>
                    <a:lnTo>
                      <a:pt x="35" y="41"/>
                    </a:lnTo>
                    <a:lnTo>
                      <a:pt x="30" y="30"/>
                    </a:lnTo>
                    <a:lnTo>
                      <a:pt x="25" y="18"/>
                    </a:lnTo>
                    <a:lnTo>
                      <a:pt x="17" y="9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199" name="Freeform 193"/>
              <p:cNvSpPr>
                <a:spLocks/>
              </p:cNvSpPr>
              <p:nvPr/>
            </p:nvSpPr>
            <p:spPr bwMode="auto">
              <a:xfrm>
                <a:off x="3420" y="1208"/>
                <a:ext cx="24" cy="11"/>
              </a:xfrm>
              <a:custGeom>
                <a:avLst/>
                <a:gdLst>
                  <a:gd name="T0" fmla="*/ 0 w 48"/>
                  <a:gd name="T1" fmla="*/ 0 h 31"/>
                  <a:gd name="T2" fmla="*/ 0 w 48"/>
                  <a:gd name="T3" fmla="*/ 0 h 31"/>
                  <a:gd name="T4" fmla="*/ 1 w 48"/>
                  <a:gd name="T5" fmla="*/ 0 h 31"/>
                  <a:gd name="T6" fmla="*/ 1 w 48"/>
                  <a:gd name="T7" fmla="*/ 0 h 31"/>
                  <a:gd name="T8" fmla="*/ 1 w 48"/>
                  <a:gd name="T9" fmla="*/ 0 h 31"/>
                  <a:gd name="T10" fmla="*/ 1 w 48"/>
                  <a:gd name="T11" fmla="*/ 0 h 31"/>
                  <a:gd name="T12" fmla="*/ 0 w 48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1"/>
                  <a:gd name="T23" fmla="*/ 48 w 48"/>
                  <a:gd name="T24" fmla="*/ 31 h 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1">
                    <a:moveTo>
                      <a:pt x="0" y="15"/>
                    </a:moveTo>
                    <a:lnTo>
                      <a:pt x="0" y="15"/>
                    </a:lnTo>
                    <a:lnTo>
                      <a:pt x="43" y="31"/>
                    </a:lnTo>
                    <a:lnTo>
                      <a:pt x="48" y="15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0" name="Freeform 194"/>
              <p:cNvSpPr>
                <a:spLocks/>
              </p:cNvSpPr>
              <p:nvPr/>
            </p:nvSpPr>
            <p:spPr bwMode="auto">
              <a:xfrm>
                <a:off x="3401" y="1208"/>
                <a:ext cx="21" cy="9"/>
              </a:xfrm>
              <a:custGeom>
                <a:avLst/>
                <a:gdLst>
                  <a:gd name="T0" fmla="*/ 0 w 42"/>
                  <a:gd name="T1" fmla="*/ 0 h 28"/>
                  <a:gd name="T2" fmla="*/ 0 w 42"/>
                  <a:gd name="T3" fmla="*/ 0 h 28"/>
                  <a:gd name="T4" fmla="*/ 1 w 42"/>
                  <a:gd name="T5" fmla="*/ 0 h 28"/>
                  <a:gd name="T6" fmla="*/ 1 w 42"/>
                  <a:gd name="T7" fmla="*/ 0 h 28"/>
                  <a:gd name="T8" fmla="*/ 1 w 42"/>
                  <a:gd name="T9" fmla="*/ 0 h 28"/>
                  <a:gd name="T10" fmla="*/ 1 w 42"/>
                  <a:gd name="T11" fmla="*/ 0 h 28"/>
                  <a:gd name="T12" fmla="*/ 1 w 42"/>
                  <a:gd name="T13" fmla="*/ 0 h 28"/>
                  <a:gd name="T14" fmla="*/ 1 w 42"/>
                  <a:gd name="T15" fmla="*/ 0 h 28"/>
                  <a:gd name="T16" fmla="*/ 1 w 42"/>
                  <a:gd name="T17" fmla="*/ 0 h 28"/>
                  <a:gd name="T18" fmla="*/ 1 w 42"/>
                  <a:gd name="T19" fmla="*/ 0 h 28"/>
                  <a:gd name="T20" fmla="*/ 1 w 42"/>
                  <a:gd name="T21" fmla="*/ 0 h 28"/>
                  <a:gd name="T22" fmla="*/ 1 w 42"/>
                  <a:gd name="T23" fmla="*/ 0 h 28"/>
                  <a:gd name="T24" fmla="*/ 1 w 42"/>
                  <a:gd name="T25" fmla="*/ 0 h 28"/>
                  <a:gd name="T26" fmla="*/ 1 w 42"/>
                  <a:gd name="T27" fmla="*/ 0 h 28"/>
                  <a:gd name="T28" fmla="*/ 1 w 42"/>
                  <a:gd name="T29" fmla="*/ 0 h 28"/>
                  <a:gd name="T30" fmla="*/ 1 w 42"/>
                  <a:gd name="T31" fmla="*/ 0 h 28"/>
                  <a:gd name="T32" fmla="*/ 1 w 42"/>
                  <a:gd name="T33" fmla="*/ 0 h 28"/>
                  <a:gd name="T34" fmla="*/ 1 w 42"/>
                  <a:gd name="T35" fmla="*/ 0 h 28"/>
                  <a:gd name="T36" fmla="*/ 1 w 42"/>
                  <a:gd name="T37" fmla="*/ 0 h 28"/>
                  <a:gd name="T38" fmla="*/ 1 w 42"/>
                  <a:gd name="T39" fmla="*/ 0 h 28"/>
                  <a:gd name="T40" fmla="*/ 0 w 42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28"/>
                  <a:gd name="T65" fmla="*/ 42 w 42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28">
                    <a:moveTo>
                      <a:pt x="0" y="26"/>
                    </a:moveTo>
                    <a:lnTo>
                      <a:pt x="0" y="26"/>
                    </a:lnTo>
                    <a:lnTo>
                      <a:pt x="12" y="28"/>
                    </a:lnTo>
                    <a:lnTo>
                      <a:pt x="19" y="27"/>
                    </a:lnTo>
                    <a:lnTo>
                      <a:pt x="25" y="22"/>
                    </a:lnTo>
                    <a:lnTo>
                      <a:pt x="28" y="16"/>
                    </a:lnTo>
                    <a:lnTo>
                      <a:pt x="28" y="14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2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6" y="5"/>
                    </a:lnTo>
                    <a:lnTo>
                      <a:pt x="14" y="12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1" name="Freeform 195"/>
              <p:cNvSpPr>
                <a:spLocks/>
              </p:cNvSpPr>
              <p:nvPr/>
            </p:nvSpPr>
            <p:spPr bwMode="auto">
              <a:xfrm>
                <a:off x="3361" y="1209"/>
                <a:ext cx="42" cy="125"/>
              </a:xfrm>
              <a:custGeom>
                <a:avLst/>
                <a:gdLst>
                  <a:gd name="T0" fmla="*/ 1 w 84"/>
                  <a:gd name="T1" fmla="*/ 1 h 374"/>
                  <a:gd name="T2" fmla="*/ 1 w 84"/>
                  <a:gd name="T3" fmla="*/ 1 h 374"/>
                  <a:gd name="T4" fmla="*/ 1 w 84"/>
                  <a:gd name="T5" fmla="*/ 0 h 374"/>
                  <a:gd name="T6" fmla="*/ 1 w 84"/>
                  <a:gd name="T7" fmla="*/ 0 h 374"/>
                  <a:gd name="T8" fmla="*/ 1 w 84"/>
                  <a:gd name="T9" fmla="*/ 0 h 374"/>
                  <a:gd name="T10" fmla="*/ 1 w 84"/>
                  <a:gd name="T11" fmla="*/ 0 h 374"/>
                  <a:gd name="T12" fmla="*/ 1 w 84"/>
                  <a:gd name="T13" fmla="*/ 0 h 374"/>
                  <a:gd name="T14" fmla="*/ 1 w 84"/>
                  <a:gd name="T15" fmla="*/ 0 h 374"/>
                  <a:gd name="T16" fmla="*/ 1 w 84"/>
                  <a:gd name="T17" fmla="*/ 0 h 374"/>
                  <a:gd name="T18" fmla="*/ 1 w 84"/>
                  <a:gd name="T19" fmla="*/ 0 h 374"/>
                  <a:gd name="T20" fmla="*/ 1 w 84"/>
                  <a:gd name="T21" fmla="*/ 0 h 374"/>
                  <a:gd name="T22" fmla="*/ 1 w 84"/>
                  <a:gd name="T23" fmla="*/ 0 h 374"/>
                  <a:gd name="T24" fmla="*/ 1 w 84"/>
                  <a:gd name="T25" fmla="*/ 0 h 374"/>
                  <a:gd name="T26" fmla="*/ 1 w 84"/>
                  <a:gd name="T27" fmla="*/ 0 h 374"/>
                  <a:gd name="T28" fmla="*/ 1 w 84"/>
                  <a:gd name="T29" fmla="*/ 0 h 374"/>
                  <a:gd name="T30" fmla="*/ 1 w 84"/>
                  <a:gd name="T31" fmla="*/ 0 h 374"/>
                  <a:gd name="T32" fmla="*/ 1 w 84"/>
                  <a:gd name="T33" fmla="*/ 0 h 374"/>
                  <a:gd name="T34" fmla="*/ 2 w 84"/>
                  <a:gd name="T35" fmla="*/ 0 h 374"/>
                  <a:gd name="T36" fmla="*/ 2 w 84"/>
                  <a:gd name="T37" fmla="*/ 0 h 374"/>
                  <a:gd name="T38" fmla="*/ 1 w 84"/>
                  <a:gd name="T39" fmla="*/ 0 h 374"/>
                  <a:gd name="T40" fmla="*/ 1 w 84"/>
                  <a:gd name="T41" fmla="*/ 0 h 374"/>
                  <a:gd name="T42" fmla="*/ 1 w 84"/>
                  <a:gd name="T43" fmla="*/ 0 h 374"/>
                  <a:gd name="T44" fmla="*/ 1 w 84"/>
                  <a:gd name="T45" fmla="*/ 0 h 374"/>
                  <a:gd name="T46" fmla="*/ 1 w 84"/>
                  <a:gd name="T47" fmla="*/ 0 h 374"/>
                  <a:gd name="T48" fmla="*/ 1 w 84"/>
                  <a:gd name="T49" fmla="*/ 0 h 374"/>
                  <a:gd name="T50" fmla="*/ 0 w 84"/>
                  <a:gd name="T51" fmla="*/ 0 h 374"/>
                  <a:gd name="T52" fmla="*/ 0 w 84"/>
                  <a:gd name="T53" fmla="*/ 0 h 374"/>
                  <a:gd name="T54" fmla="*/ 0 w 84"/>
                  <a:gd name="T55" fmla="*/ 0 h 374"/>
                  <a:gd name="T56" fmla="*/ 1 w 84"/>
                  <a:gd name="T57" fmla="*/ 0 h 374"/>
                  <a:gd name="T58" fmla="*/ 1 w 84"/>
                  <a:gd name="T59" fmla="*/ 0 h 374"/>
                  <a:gd name="T60" fmla="*/ 1 w 84"/>
                  <a:gd name="T61" fmla="*/ 0 h 374"/>
                  <a:gd name="T62" fmla="*/ 1 w 84"/>
                  <a:gd name="T63" fmla="*/ 0 h 374"/>
                  <a:gd name="T64" fmla="*/ 1 w 84"/>
                  <a:gd name="T65" fmla="*/ 0 h 374"/>
                  <a:gd name="T66" fmla="*/ 1 w 84"/>
                  <a:gd name="T67" fmla="*/ 0 h 374"/>
                  <a:gd name="T68" fmla="*/ 1 w 84"/>
                  <a:gd name="T69" fmla="*/ 1 h 374"/>
                  <a:gd name="T70" fmla="*/ 1 w 84"/>
                  <a:gd name="T71" fmla="*/ 1 h 374"/>
                  <a:gd name="T72" fmla="*/ 1 w 84"/>
                  <a:gd name="T73" fmla="*/ 1 h 3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4"/>
                  <a:gd name="T112" fmla="*/ 0 h 374"/>
                  <a:gd name="T113" fmla="*/ 84 w 84"/>
                  <a:gd name="T114" fmla="*/ 374 h 3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4" h="374">
                    <a:moveTo>
                      <a:pt x="31" y="374"/>
                    </a:moveTo>
                    <a:lnTo>
                      <a:pt x="31" y="374"/>
                    </a:lnTo>
                    <a:lnTo>
                      <a:pt x="30" y="338"/>
                    </a:lnTo>
                    <a:lnTo>
                      <a:pt x="27" y="300"/>
                    </a:lnTo>
                    <a:lnTo>
                      <a:pt x="25" y="264"/>
                    </a:lnTo>
                    <a:lnTo>
                      <a:pt x="22" y="228"/>
                    </a:lnTo>
                    <a:lnTo>
                      <a:pt x="19" y="194"/>
                    </a:lnTo>
                    <a:lnTo>
                      <a:pt x="16" y="163"/>
                    </a:lnTo>
                    <a:lnTo>
                      <a:pt x="14" y="133"/>
                    </a:lnTo>
                    <a:lnTo>
                      <a:pt x="14" y="104"/>
                    </a:lnTo>
                    <a:lnTo>
                      <a:pt x="14" y="79"/>
                    </a:lnTo>
                    <a:lnTo>
                      <a:pt x="17" y="58"/>
                    </a:lnTo>
                    <a:lnTo>
                      <a:pt x="21" y="42"/>
                    </a:lnTo>
                    <a:lnTo>
                      <a:pt x="28" y="29"/>
                    </a:lnTo>
                    <a:lnTo>
                      <a:pt x="36" y="20"/>
                    </a:lnTo>
                    <a:lnTo>
                      <a:pt x="46" y="16"/>
                    </a:lnTo>
                    <a:lnTo>
                      <a:pt x="61" y="16"/>
                    </a:lnTo>
                    <a:lnTo>
                      <a:pt x="80" y="21"/>
                    </a:lnTo>
                    <a:lnTo>
                      <a:pt x="84" y="6"/>
                    </a:lnTo>
                    <a:lnTo>
                      <a:pt x="63" y="0"/>
                    </a:lnTo>
                    <a:lnTo>
                      <a:pt x="44" y="0"/>
                    </a:lnTo>
                    <a:lnTo>
                      <a:pt x="28" y="7"/>
                    </a:lnTo>
                    <a:lnTo>
                      <a:pt x="16" y="20"/>
                    </a:lnTo>
                    <a:lnTo>
                      <a:pt x="9" y="35"/>
                    </a:lnTo>
                    <a:lnTo>
                      <a:pt x="3" y="56"/>
                    </a:lnTo>
                    <a:lnTo>
                      <a:pt x="0" y="79"/>
                    </a:lnTo>
                    <a:lnTo>
                      <a:pt x="0" y="104"/>
                    </a:lnTo>
                    <a:lnTo>
                      <a:pt x="0" y="133"/>
                    </a:lnTo>
                    <a:lnTo>
                      <a:pt x="2" y="165"/>
                    </a:lnTo>
                    <a:lnTo>
                      <a:pt x="5" y="197"/>
                    </a:lnTo>
                    <a:lnTo>
                      <a:pt x="8" y="231"/>
                    </a:lnTo>
                    <a:lnTo>
                      <a:pt x="11" y="266"/>
                    </a:lnTo>
                    <a:lnTo>
                      <a:pt x="13" y="302"/>
                    </a:lnTo>
                    <a:lnTo>
                      <a:pt x="16" y="338"/>
                    </a:lnTo>
                    <a:lnTo>
                      <a:pt x="17" y="374"/>
                    </a:lnTo>
                    <a:lnTo>
                      <a:pt x="31" y="3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2" name="Freeform 196"/>
              <p:cNvSpPr>
                <a:spLocks/>
              </p:cNvSpPr>
              <p:nvPr/>
            </p:nvSpPr>
            <p:spPr bwMode="auto">
              <a:xfrm>
                <a:off x="3369" y="1334"/>
                <a:ext cx="23" cy="59"/>
              </a:xfrm>
              <a:custGeom>
                <a:avLst/>
                <a:gdLst>
                  <a:gd name="T0" fmla="*/ 1 w 46"/>
                  <a:gd name="T1" fmla="*/ 0 h 178"/>
                  <a:gd name="T2" fmla="*/ 1 w 46"/>
                  <a:gd name="T3" fmla="*/ 0 h 178"/>
                  <a:gd name="T4" fmla="*/ 1 w 46"/>
                  <a:gd name="T5" fmla="*/ 0 h 178"/>
                  <a:gd name="T6" fmla="*/ 1 w 46"/>
                  <a:gd name="T7" fmla="*/ 0 h 178"/>
                  <a:gd name="T8" fmla="*/ 1 w 46"/>
                  <a:gd name="T9" fmla="*/ 0 h 178"/>
                  <a:gd name="T10" fmla="*/ 1 w 46"/>
                  <a:gd name="T11" fmla="*/ 0 h 178"/>
                  <a:gd name="T12" fmla="*/ 1 w 46"/>
                  <a:gd name="T13" fmla="*/ 0 h 178"/>
                  <a:gd name="T14" fmla="*/ 1 w 46"/>
                  <a:gd name="T15" fmla="*/ 0 h 178"/>
                  <a:gd name="T16" fmla="*/ 1 w 46"/>
                  <a:gd name="T17" fmla="*/ 0 h 178"/>
                  <a:gd name="T18" fmla="*/ 1 w 46"/>
                  <a:gd name="T19" fmla="*/ 0 h 178"/>
                  <a:gd name="T20" fmla="*/ 1 w 46"/>
                  <a:gd name="T21" fmla="*/ 0 h 178"/>
                  <a:gd name="T22" fmla="*/ 1 w 46"/>
                  <a:gd name="T23" fmla="*/ 0 h 178"/>
                  <a:gd name="T24" fmla="*/ 1 w 46"/>
                  <a:gd name="T25" fmla="*/ 0 h 178"/>
                  <a:gd name="T26" fmla="*/ 1 w 46"/>
                  <a:gd name="T27" fmla="*/ 0 h 178"/>
                  <a:gd name="T28" fmla="*/ 1 w 46"/>
                  <a:gd name="T29" fmla="*/ 0 h 178"/>
                  <a:gd name="T30" fmla="*/ 1 w 46"/>
                  <a:gd name="T31" fmla="*/ 0 h 178"/>
                  <a:gd name="T32" fmla="*/ 1 w 46"/>
                  <a:gd name="T33" fmla="*/ 0 h 178"/>
                  <a:gd name="T34" fmla="*/ 1 w 46"/>
                  <a:gd name="T35" fmla="*/ 0 h 178"/>
                  <a:gd name="T36" fmla="*/ 0 w 46"/>
                  <a:gd name="T37" fmla="*/ 0 h 178"/>
                  <a:gd name="T38" fmla="*/ 1 w 46"/>
                  <a:gd name="T39" fmla="*/ 0 h 178"/>
                  <a:gd name="T40" fmla="*/ 1 w 46"/>
                  <a:gd name="T41" fmla="*/ 0 h 178"/>
                  <a:gd name="T42" fmla="*/ 1 w 46"/>
                  <a:gd name="T43" fmla="*/ 0 h 178"/>
                  <a:gd name="T44" fmla="*/ 1 w 46"/>
                  <a:gd name="T45" fmla="*/ 0 h 178"/>
                  <a:gd name="T46" fmla="*/ 1 w 46"/>
                  <a:gd name="T47" fmla="*/ 0 h 178"/>
                  <a:gd name="T48" fmla="*/ 1 w 46"/>
                  <a:gd name="T49" fmla="*/ 0 h 178"/>
                  <a:gd name="T50" fmla="*/ 1 w 46"/>
                  <a:gd name="T51" fmla="*/ 0 h 178"/>
                  <a:gd name="T52" fmla="*/ 1 w 46"/>
                  <a:gd name="T53" fmla="*/ 0 h 178"/>
                  <a:gd name="T54" fmla="*/ 1 w 46"/>
                  <a:gd name="T55" fmla="*/ 0 h 178"/>
                  <a:gd name="T56" fmla="*/ 1 w 46"/>
                  <a:gd name="T57" fmla="*/ 0 h 178"/>
                  <a:gd name="T58" fmla="*/ 1 w 46"/>
                  <a:gd name="T59" fmla="*/ 0 h 178"/>
                  <a:gd name="T60" fmla="*/ 1 w 46"/>
                  <a:gd name="T61" fmla="*/ 0 h 178"/>
                  <a:gd name="T62" fmla="*/ 1 w 46"/>
                  <a:gd name="T63" fmla="*/ 0 h 178"/>
                  <a:gd name="T64" fmla="*/ 1 w 46"/>
                  <a:gd name="T65" fmla="*/ 0 h 178"/>
                  <a:gd name="T66" fmla="*/ 1 w 46"/>
                  <a:gd name="T67" fmla="*/ 0 h 178"/>
                  <a:gd name="T68" fmla="*/ 1 w 46"/>
                  <a:gd name="T69" fmla="*/ 0 h 178"/>
                  <a:gd name="T70" fmla="*/ 1 w 46"/>
                  <a:gd name="T71" fmla="*/ 0 h 178"/>
                  <a:gd name="T72" fmla="*/ 1 w 46"/>
                  <a:gd name="T73" fmla="*/ 0 h 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6"/>
                  <a:gd name="T112" fmla="*/ 0 h 178"/>
                  <a:gd name="T113" fmla="*/ 46 w 46"/>
                  <a:gd name="T114" fmla="*/ 178 h 1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6" h="178">
                    <a:moveTo>
                      <a:pt x="43" y="178"/>
                    </a:moveTo>
                    <a:lnTo>
                      <a:pt x="43" y="178"/>
                    </a:lnTo>
                    <a:lnTo>
                      <a:pt x="45" y="168"/>
                    </a:lnTo>
                    <a:lnTo>
                      <a:pt x="46" y="157"/>
                    </a:lnTo>
                    <a:lnTo>
                      <a:pt x="46" y="147"/>
                    </a:lnTo>
                    <a:lnTo>
                      <a:pt x="45" y="134"/>
                    </a:lnTo>
                    <a:lnTo>
                      <a:pt x="43" y="122"/>
                    </a:lnTo>
                    <a:lnTo>
                      <a:pt x="40" y="110"/>
                    </a:lnTo>
                    <a:lnTo>
                      <a:pt x="37" y="98"/>
                    </a:lnTo>
                    <a:lnTo>
                      <a:pt x="34" y="85"/>
                    </a:lnTo>
                    <a:lnTo>
                      <a:pt x="31" y="73"/>
                    </a:lnTo>
                    <a:lnTo>
                      <a:pt x="27" y="61"/>
                    </a:lnTo>
                    <a:lnTo>
                      <a:pt x="24" y="49"/>
                    </a:lnTo>
                    <a:lnTo>
                      <a:pt x="21" y="37"/>
                    </a:lnTo>
                    <a:lnTo>
                      <a:pt x="18" y="26"/>
                    </a:lnTo>
                    <a:lnTo>
                      <a:pt x="16" y="17"/>
                    </a:lnTo>
                    <a:lnTo>
                      <a:pt x="15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0"/>
                    </a:lnTo>
                    <a:lnTo>
                      <a:pt x="2" y="19"/>
                    </a:lnTo>
                    <a:lnTo>
                      <a:pt x="4" y="30"/>
                    </a:lnTo>
                    <a:lnTo>
                      <a:pt x="7" y="41"/>
                    </a:lnTo>
                    <a:lnTo>
                      <a:pt x="10" y="53"/>
                    </a:lnTo>
                    <a:lnTo>
                      <a:pt x="13" y="65"/>
                    </a:lnTo>
                    <a:lnTo>
                      <a:pt x="17" y="77"/>
                    </a:lnTo>
                    <a:lnTo>
                      <a:pt x="20" y="89"/>
                    </a:lnTo>
                    <a:lnTo>
                      <a:pt x="23" y="102"/>
                    </a:lnTo>
                    <a:lnTo>
                      <a:pt x="26" y="115"/>
                    </a:lnTo>
                    <a:lnTo>
                      <a:pt x="29" y="127"/>
                    </a:lnTo>
                    <a:lnTo>
                      <a:pt x="31" y="136"/>
                    </a:lnTo>
                    <a:lnTo>
                      <a:pt x="32" y="147"/>
                    </a:lnTo>
                    <a:lnTo>
                      <a:pt x="32" y="157"/>
                    </a:lnTo>
                    <a:lnTo>
                      <a:pt x="31" y="166"/>
                    </a:lnTo>
                    <a:lnTo>
                      <a:pt x="29" y="174"/>
                    </a:lnTo>
                    <a:lnTo>
                      <a:pt x="43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3" name="Freeform 197"/>
              <p:cNvSpPr>
                <a:spLocks/>
              </p:cNvSpPr>
              <p:nvPr/>
            </p:nvSpPr>
            <p:spPr bwMode="auto">
              <a:xfrm>
                <a:off x="3343" y="1392"/>
                <a:ext cx="48" cy="21"/>
              </a:xfrm>
              <a:custGeom>
                <a:avLst/>
                <a:gdLst>
                  <a:gd name="T0" fmla="*/ 1 w 96"/>
                  <a:gd name="T1" fmla="*/ 0 h 63"/>
                  <a:gd name="T2" fmla="*/ 1 w 96"/>
                  <a:gd name="T3" fmla="*/ 0 h 63"/>
                  <a:gd name="T4" fmla="*/ 1 w 96"/>
                  <a:gd name="T5" fmla="*/ 0 h 63"/>
                  <a:gd name="T6" fmla="*/ 1 w 96"/>
                  <a:gd name="T7" fmla="*/ 0 h 63"/>
                  <a:gd name="T8" fmla="*/ 1 w 96"/>
                  <a:gd name="T9" fmla="*/ 0 h 63"/>
                  <a:gd name="T10" fmla="*/ 1 w 96"/>
                  <a:gd name="T11" fmla="*/ 0 h 63"/>
                  <a:gd name="T12" fmla="*/ 2 w 96"/>
                  <a:gd name="T13" fmla="*/ 0 h 63"/>
                  <a:gd name="T14" fmla="*/ 2 w 96"/>
                  <a:gd name="T15" fmla="*/ 0 h 63"/>
                  <a:gd name="T16" fmla="*/ 2 w 96"/>
                  <a:gd name="T17" fmla="*/ 0 h 63"/>
                  <a:gd name="T18" fmla="*/ 2 w 96"/>
                  <a:gd name="T19" fmla="*/ 0 h 63"/>
                  <a:gd name="T20" fmla="*/ 2 w 96"/>
                  <a:gd name="T21" fmla="*/ 0 h 63"/>
                  <a:gd name="T22" fmla="*/ 2 w 96"/>
                  <a:gd name="T23" fmla="*/ 0 h 63"/>
                  <a:gd name="T24" fmla="*/ 2 w 96"/>
                  <a:gd name="T25" fmla="*/ 0 h 63"/>
                  <a:gd name="T26" fmla="*/ 1 w 96"/>
                  <a:gd name="T27" fmla="*/ 0 h 63"/>
                  <a:gd name="T28" fmla="*/ 1 w 96"/>
                  <a:gd name="T29" fmla="*/ 0 h 63"/>
                  <a:gd name="T30" fmla="*/ 1 w 96"/>
                  <a:gd name="T31" fmla="*/ 0 h 63"/>
                  <a:gd name="T32" fmla="*/ 1 w 96"/>
                  <a:gd name="T33" fmla="*/ 0 h 63"/>
                  <a:gd name="T34" fmla="*/ 1 w 96"/>
                  <a:gd name="T35" fmla="*/ 0 h 63"/>
                  <a:gd name="T36" fmla="*/ 0 w 96"/>
                  <a:gd name="T37" fmla="*/ 0 h 63"/>
                  <a:gd name="T38" fmla="*/ 0 w 96"/>
                  <a:gd name="T39" fmla="*/ 0 h 63"/>
                  <a:gd name="T40" fmla="*/ 1 w 96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63"/>
                  <a:gd name="T65" fmla="*/ 96 w 96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63">
                    <a:moveTo>
                      <a:pt x="4" y="63"/>
                    </a:moveTo>
                    <a:lnTo>
                      <a:pt x="4" y="63"/>
                    </a:lnTo>
                    <a:lnTo>
                      <a:pt x="18" y="59"/>
                    </a:lnTo>
                    <a:lnTo>
                      <a:pt x="31" y="54"/>
                    </a:lnTo>
                    <a:lnTo>
                      <a:pt x="46" y="47"/>
                    </a:lnTo>
                    <a:lnTo>
                      <a:pt x="59" y="40"/>
                    </a:lnTo>
                    <a:lnTo>
                      <a:pt x="71" y="33"/>
                    </a:lnTo>
                    <a:lnTo>
                      <a:pt x="81" y="24"/>
                    </a:lnTo>
                    <a:lnTo>
                      <a:pt x="90" y="15"/>
                    </a:lnTo>
                    <a:lnTo>
                      <a:pt x="96" y="4"/>
                    </a:lnTo>
                    <a:lnTo>
                      <a:pt x="82" y="0"/>
                    </a:lnTo>
                    <a:lnTo>
                      <a:pt x="80" y="6"/>
                    </a:lnTo>
                    <a:lnTo>
                      <a:pt x="73" y="13"/>
                    </a:lnTo>
                    <a:lnTo>
                      <a:pt x="63" y="20"/>
                    </a:lnTo>
                    <a:lnTo>
                      <a:pt x="53" y="27"/>
                    </a:lnTo>
                    <a:lnTo>
                      <a:pt x="40" y="34"/>
                    </a:lnTo>
                    <a:lnTo>
                      <a:pt x="27" y="38"/>
                    </a:lnTo>
                    <a:lnTo>
                      <a:pt x="13" y="44"/>
                    </a:lnTo>
                    <a:lnTo>
                      <a:pt x="0" y="48"/>
                    </a:lnTo>
                    <a:lnTo>
                      <a:pt x="4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4" name="Freeform 198"/>
              <p:cNvSpPr>
                <a:spLocks/>
              </p:cNvSpPr>
              <p:nvPr/>
            </p:nvSpPr>
            <p:spPr bwMode="auto">
              <a:xfrm>
                <a:off x="3292" y="1408"/>
                <a:ext cx="53" cy="16"/>
              </a:xfrm>
              <a:custGeom>
                <a:avLst/>
                <a:gdLst>
                  <a:gd name="T0" fmla="*/ 1 w 105"/>
                  <a:gd name="T1" fmla="*/ 0 h 47"/>
                  <a:gd name="T2" fmla="*/ 1 w 105"/>
                  <a:gd name="T3" fmla="*/ 0 h 47"/>
                  <a:gd name="T4" fmla="*/ 2 w 105"/>
                  <a:gd name="T5" fmla="*/ 0 h 47"/>
                  <a:gd name="T6" fmla="*/ 2 w 105"/>
                  <a:gd name="T7" fmla="*/ 0 h 47"/>
                  <a:gd name="T8" fmla="*/ 0 w 105"/>
                  <a:gd name="T9" fmla="*/ 0 h 47"/>
                  <a:gd name="T10" fmla="*/ 0 w 105"/>
                  <a:gd name="T11" fmla="*/ 0 h 47"/>
                  <a:gd name="T12" fmla="*/ 1 w 105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7"/>
                  <a:gd name="T23" fmla="*/ 105 w 105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7">
                    <a:moveTo>
                      <a:pt x="4" y="47"/>
                    </a:moveTo>
                    <a:lnTo>
                      <a:pt x="4" y="47"/>
                    </a:lnTo>
                    <a:lnTo>
                      <a:pt x="105" y="15"/>
                    </a:lnTo>
                    <a:lnTo>
                      <a:pt x="101" y="0"/>
                    </a:lnTo>
                    <a:lnTo>
                      <a:pt x="0" y="32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5" name="Freeform 199"/>
              <p:cNvSpPr>
                <a:spLocks/>
              </p:cNvSpPr>
              <p:nvPr/>
            </p:nvSpPr>
            <p:spPr bwMode="auto">
              <a:xfrm>
                <a:off x="3199" y="1419"/>
                <a:ext cx="95" cy="15"/>
              </a:xfrm>
              <a:custGeom>
                <a:avLst/>
                <a:gdLst>
                  <a:gd name="T0" fmla="*/ 0 w 191"/>
                  <a:gd name="T1" fmla="*/ 0 h 47"/>
                  <a:gd name="T2" fmla="*/ 0 w 191"/>
                  <a:gd name="T3" fmla="*/ 0 h 47"/>
                  <a:gd name="T4" fmla="*/ 0 w 191"/>
                  <a:gd name="T5" fmla="*/ 0 h 47"/>
                  <a:gd name="T6" fmla="*/ 0 w 191"/>
                  <a:gd name="T7" fmla="*/ 0 h 47"/>
                  <a:gd name="T8" fmla="*/ 0 w 191"/>
                  <a:gd name="T9" fmla="*/ 0 h 47"/>
                  <a:gd name="T10" fmla="*/ 0 w 191"/>
                  <a:gd name="T11" fmla="*/ 0 h 47"/>
                  <a:gd name="T12" fmla="*/ 0 w 191"/>
                  <a:gd name="T13" fmla="*/ 0 h 47"/>
                  <a:gd name="T14" fmla="*/ 1 w 191"/>
                  <a:gd name="T15" fmla="*/ 0 h 47"/>
                  <a:gd name="T16" fmla="*/ 1 w 191"/>
                  <a:gd name="T17" fmla="*/ 0 h 47"/>
                  <a:gd name="T18" fmla="*/ 1 w 191"/>
                  <a:gd name="T19" fmla="*/ 0 h 47"/>
                  <a:gd name="T20" fmla="*/ 1 w 191"/>
                  <a:gd name="T21" fmla="*/ 0 h 47"/>
                  <a:gd name="T22" fmla="*/ 2 w 191"/>
                  <a:gd name="T23" fmla="*/ 0 h 47"/>
                  <a:gd name="T24" fmla="*/ 2 w 191"/>
                  <a:gd name="T25" fmla="*/ 0 h 47"/>
                  <a:gd name="T26" fmla="*/ 2 w 191"/>
                  <a:gd name="T27" fmla="*/ 0 h 47"/>
                  <a:gd name="T28" fmla="*/ 2 w 191"/>
                  <a:gd name="T29" fmla="*/ 0 h 47"/>
                  <a:gd name="T30" fmla="*/ 2 w 191"/>
                  <a:gd name="T31" fmla="*/ 0 h 47"/>
                  <a:gd name="T32" fmla="*/ 2 w 191"/>
                  <a:gd name="T33" fmla="*/ 0 h 47"/>
                  <a:gd name="T34" fmla="*/ 2 w 191"/>
                  <a:gd name="T35" fmla="*/ 0 h 47"/>
                  <a:gd name="T36" fmla="*/ 2 w 191"/>
                  <a:gd name="T37" fmla="*/ 0 h 47"/>
                  <a:gd name="T38" fmla="*/ 2 w 191"/>
                  <a:gd name="T39" fmla="*/ 0 h 47"/>
                  <a:gd name="T40" fmla="*/ 2 w 191"/>
                  <a:gd name="T41" fmla="*/ 0 h 47"/>
                  <a:gd name="T42" fmla="*/ 2 w 191"/>
                  <a:gd name="T43" fmla="*/ 0 h 47"/>
                  <a:gd name="T44" fmla="*/ 2 w 191"/>
                  <a:gd name="T45" fmla="*/ 0 h 47"/>
                  <a:gd name="T46" fmla="*/ 2 w 191"/>
                  <a:gd name="T47" fmla="*/ 0 h 47"/>
                  <a:gd name="T48" fmla="*/ 1 w 191"/>
                  <a:gd name="T49" fmla="*/ 0 h 47"/>
                  <a:gd name="T50" fmla="*/ 1 w 191"/>
                  <a:gd name="T51" fmla="*/ 0 h 47"/>
                  <a:gd name="T52" fmla="*/ 1 w 191"/>
                  <a:gd name="T53" fmla="*/ 0 h 47"/>
                  <a:gd name="T54" fmla="*/ 1 w 191"/>
                  <a:gd name="T55" fmla="*/ 0 h 47"/>
                  <a:gd name="T56" fmla="*/ 0 w 191"/>
                  <a:gd name="T57" fmla="*/ 0 h 47"/>
                  <a:gd name="T58" fmla="*/ 0 w 191"/>
                  <a:gd name="T59" fmla="*/ 0 h 47"/>
                  <a:gd name="T60" fmla="*/ 0 w 191"/>
                  <a:gd name="T61" fmla="*/ 0 h 47"/>
                  <a:gd name="T62" fmla="*/ 0 w 191"/>
                  <a:gd name="T63" fmla="*/ 0 h 47"/>
                  <a:gd name="T64" fmla="*/ 0 w 191"/>
                  <a:gd name="T65" fmla="*/ 0 h 47"/>
                  <a:gd name="T66" fmla="*/ 0 w 191"/>
                  <a:gd name="T67" fmla="*/ 0 h 47"/>
                  <a:gd name="T68" fmla="*/ 0 w 191"/>
                  <a:gd name="T69" fmla="*/ 0 h 47"/>
                  <a:gd name="T70" fmla="*/ 0 w 191"/>
                  <a:gd name="T71" fmla="*/ 0 h 47"/>
                  <a:gd name="T72" fmla="*/ 0 w 191"/>
                  <a:gd name="T73" fmla="*/ 0 h 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1"/>
                  <a:gd name="T112" fmla="*/ 0 h 47"/>
                  <a:gd name="T113" fmla="*/ 191 w 191"/>
                  <a:gd name="T114" fmla="*/ 47 h 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1" h="47">
                    <a:moveTo>
                      <a:pt x="2" y="47"/>
                    </a:moveTo>
                    <a:lnTo>
                      <a:pt x="2" y="47"/>
                    </a:lnTo>
                    <a:lnTo>
                      <a:pt x="6" y="46"/>
                    </a:lnTo>
                    <a:lnTo>
                      <a:pt x="14" y="45"/>
                    </a:lnTo>
                    <a:lnTo>
                      <a:pt x="23" y="44"/>
                    </a:lnTo>
                    <a:lnTo>
                      <a:pt x="35" y="42"/>
                    </a:lnTo>
                    <a:lnTo>
                      <a:pt x="49" y="39"/>
                    </a:lnTo>
                    <a:lnTo>
                      <a:pt x="64" y="37"/>
                    </a:lnTo>
                    <a:lnTo>
                      <a:pt x="80" y="35"/>
                    </a:lnTo>
                    <a:lnTo>
                      <a:pt x="96" y="32"/>
                    </a:lnTo>
                    <a:lnTo>
                      <a:pt x="112" y="30"/>
                    </a:lnTo>
                    <a:lnTo>
                      <a:pt x="129" y="26"/>
                    </a:lnTo>
                    <a:lnTo>
                      <a:pt x="144" y="24"/>
                    </a:lnTo>
                    <a:lnTo>
                      <a:pt x="157" y="22"/>
                    </a:lnTo>
                    <a:lnTo>
                      <a:pt x="169" y="20"/>
                    </a:lnTo>
                    <a:lnTo>
                      <a:pt x="179" y="17"/>
                    </a:lnTo>
                    <a:lnTo>
                      <a:pt x="186" y="16"/>
                    </a:lnTo>
                    <a:lnTo>
                      <a:pt x="191" y="15"/>
                    </a:lnTo>
                    <a:lnTo>
                      <a:pt x="187" y="0"/>
                    </a:lnTo>
                    <a:lnTo>
                      <a:pt x="184" y="1"/>
                    </a:lnTo>
                    <a:lnTo>
                      <a:pt x="177" y="2"/>
                    </a:lnTo>
                    <a:lnTo>
                      <a:pt x="167" y="4"/>
                    </a:lnTo>
                    <a:lnTo>
                      <a:pt x="155" y="7"/>
                    </a:lnTo>
                    <a:lnTo>
                      <a:pt x="142" y="9"/>
                    </a:lnTo>
                    <a:lnTo>
                      <a:pt x="127" y="11"/>
                    </a:lnTo>
                    <a:lnTo>
                      <a:pt x="110" y="14"/>
                    </a:lnTo>
                    <a:lnTo>
                      <a:pt x="94" y="16"/>
                    </a:lnTo>
                    <a:lnTo>
                      <a:pt x="78" y="20"/>
                    </a:lnTo>
                    <a:lnTo>
                      <a:pt x="62" y="22"/>
                    </a:lnTo>
                    <a:lnTo>
                      <a:pt x="47" y="24"/>
                    </a:lnTo>
                    <a:lnTo>
                      <a:pt x="33" y="26"/>
                    </a:lnTo>
                    <a:lnTo>
                      <a:pt x="21" y="28"/>
                    </a:lnTo>
                    <a:lnTo>
                      <a:pt x="12" y="30"/>
                    </a:lnTo>
                    <a:lnTo>
                      <a:pt x="4" y="31"/>
                    </a:lnTo>
                    <a:lnTo>
                      <a:pt x="0" y="32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6" name="Freeform 200"/>
              <p:cNvSpPr>
                <a:spLocks/>
              </p:cNvSpPr>
              <p:nvPr/>
            </p:nvSpPr>
            <p:spPr bwMode="auto">
              <a:xfrm>
                <a:off x="3134" y="1409"/>
                <a:ext cx="66" cy="26"/>
              </a:xfrm>
              <a:custGeom>
                <a:avLst/>
                <a:gdLst>
                  <a:gd name="T0" fmla="*/ 0 w 132"/>
                  <a:gd name="T1" fmla="*/ 0 h 78"/>
                  <a:gd name="T2" fmla="*/ 1 w 132"/>
                  <a:gd name="T3" fmla="*/ 0 h 78"/>
                  <a:gd name="T4" fmla="*/ 1 w 132"/>
                  <a:gd name="T5" fmla="*/ 0 h 78"/>
                  <a:gd name="T6" fmla="*/ 1 w 132"/>
                  <a:gd name="T7" fmla="*/ 0 h 78"/>
                  <a:gd name="T8" fmla="*/ 1 w 132"/>
                  <a:gd name="T9" fmla="*/ 0 h 78"/>
                  <a:gd name="T10" fmla="*/ 1 w 132"/>
                  <a:gd name="T11" fmla="*/ 0 h 78"/>
                  <a:gd name="T12" fmla="*/ 2 w 132"/>
                  <a:gd name="T13" fmla="*/ 0 h 78"/>
                  <a:gd name="T14" fmla="*/ 2 w 132"/>
                  <a:gd name="T15" fmla="*/ 0 h 78"/>
                  <a:gd name="T16" fmla="*/ 2 w 132"/>
                  <a:gd name="T17" fmla="*/ 0 h 78"/>
                  <a:gd name="T18" fmla="*/ 3 w 132"/>
                  <a:gd name="T19" fmla="*/ 0 h 78"/>
                  <a:gd name="T20" fmla="*/ 3 w 132"/>
                  <a:gd name="T21" fmla="*/ 0 h 78"/>
                  <a:gd name="T22" fmla="*/ 2 w 132"/>
                  <a:gd name="T23" fmla="*/ 0 h 78"/>
                  <a:gd name="T24" fmla="*/ 2 w 132"/>
                  <a:gd name="T25" fmla="*/ 0 h 78"/>
                  <a:gd name="T26" fmla="*/ 2 w 132"/>
                  <a:gd name="T27" fmla="*/ 0 h 78"/>
                  <a:gd name="T28" fmla="*/ 2 w 132"/>
                  <a:gd name="T29" fmla="*/ 0 h 78"/>
                  <a:gd name="T30" fmla="*/ 1 w 132"/>
                  <a:gd name="T31" fmla="*/ 0 h 78"/>
                  <a:gd name="T32" fmla="*/ 1 w 132"/>
                  <a:gd name="T33" fmla="*/ 0 h 78"/>
                  <a:gd name="T34" fmla="*/ 1 w 132"/>
                  <a:gd name="T35" fmla="*/ 0 h 78"/>
                  <a:gd name="T36" fmla="*/ 1 w 132"/>
                  <a:gd name="T37" fmla="*/ 0 h 78"/>
                  <a:gd name="T38" fmla="*/ 1 w 132"/>
                  <a:gd name="T39" fmla="*/ 0 h 78"/>
                  <a:gd name="T40" fmla="*/ 0 w 132"/>
                  <a:gd name="T41" fmla="*/ 0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2"/>
                  <a:gd name="T64" fmla="*/ 0 h 78"/>
                  <a:gd name="T65" fmla="*/ 132 w 132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2" h="78">
                    <a:moveTo>
                      <a:pt x="0" y="16"/>
                    </a:moveTo>
                    <a:lnTo>
                      <a:pt x="1" y="16"/>
                    </a:lnTo>
                    <a:lnTo>
                      <a:pt x="23" y="27"/>
                    </a:lnTo>
                    <a:lnTo>
                      <a:pt x="38" y="38"/>
                    </a:lnTo>
                    <a:lnTo>
                      <a:pt x="48" y="50"/>
                    </a:lnTo>
                    <a:lnTo>
                      <a:pt x="57" y="60"/>
                    </a:lnTo>
                    <a:lnTo>
                      <a:pt x="68" y="70"/>
                    </a:lnTo>
                    <a:lnTo>
                      <a:pt x="84" y="76"/>
                    </a:lnTo>
                    <a:lnTo>
                      <a:pt x="104" y="78"/>
                    </a:lnTo>
                    <a:lnTo>
                      <a:pt x="132" y="76"/>
                    </a:lnTo>
                    <a:lnTo>
                      <a:pt x="130" y="61"/>
                    </a:lnTo>
                    <a:lnTo>
                      <a:pt x="104" y="63"/>
                    </a:lnTo>
                    <a:lnTo>
                      <a:pt x="86" y="61"/>
                    </a:lnTo>
                    <a:lnTo>
                      <a:pt x="76" y="56"/>
                    </a:lnTo>
                    <a:lnTo>
                      <a:pt x="68" y="49"/>
                    </a:lnTo>
                    <a:lnTo>
                      <a:pt x="58" y="39"/>
                    </a:lnTo>
                    <a:lnTo>
                      <a:pt x="46" y="27"/>
                    </a:lnTo>
                    <a:lnTo>
                      <a:pt x="29" y="14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7" name="Freeform 201"/>
              <p:cNvSpPr>
                <a:spLocks/>
              </p:cNvSpPr>
              <p:nvPr/>
            </p:nvSpPr>
            <p:spPr bwMode="auto">
              <a:xfrm>
                <a:off x="3027" y="1257"/>
                <a:ext cx="110" cy="157"/>
              </a:xfrm>
              <a:custGeom>
                <a:avLst/>
                <a:gdLst>
                  <a:gd name="T0" fmla="*/ 1 w 219"/>
                  <a:gd name="T1" fmla="*/ 0 h 473"/>
                  <a:gd name="T2" fmla="*/ 1 w 219"/>
                  <a:gd name="T3" fmla="*/ 0 h 473"/>
                  <a:gd name="T4" fmla="*/ 1 w 219"/>
                  <a:gd name="T5" fmla="*/ 0 h 473"/>
                  <a:gd name="T6" fmla="*/ 1 w 219"/>
                  <a:gd name="T7" fmla="*/ 0 h 473"/>
                  <a:gd name="T8" fmla="*/ 1 w 219"/>
                  <a:gd name="T9" fmla="*/ 0 h 473"/>
                  <a:gd name="T10" fmla="*/ 1 w 219"/>
                  <a:gd name="T11" fmla="*/ 0 h 473"/>
                  <a:gd name="T12" fmla="*/ 1 w 219"/>
                  <a:gd name="T13" fmla="*/ 0 h 473"/>
                  <a:gd name="T14" fmla="*/ 1 w 219"/>
                  <a:gd name="T15" fmla="*/ 0 h 473"/>
                  <a:gd name="T16" fmla="*/ 1 w 219"/>
                  <a:gd name="T17" fmla="*/ 0 h 473"/>
                  <a:gd name="T18" fmla="*/ 2 w 219"/>
                  <a:gd name="T19" fmla="*/ 0 h 473"/>
                  <a:gd name="T20" fmla="*/ 2 w 219"/>
                  <a:gd name="T21" fmla="*/ 0 h 473"/>
                  <a:gd name="T22" fmla="*/ 2 w 219"/>
                  <a:gd name="T23" fmla="*/ 0 h 473"/>
                  <a:gd name="T24" fmla="*/ 2 w 219"/>
                  <a:gd name="T25" fmla="*/ 0 h 473"/>
                  <a:gd name="T26" fmla="*/ 2 w 219"/>
                  <a:gd name="T27" fmla="*/ 0 h 473"/>
                  <a:gd name="T28" fmla="*/ 3 w 219"/>
                  <a:gd name="T29" fmla="*/ 1 h 473"/>
                  <a:gd name="T30" fmla="*/ 3 w 219"/>
                  <a:gd name="T31" fmla="*/ 1 h 473"/>
                  <a:gd name="T32" fmla="*/ 3 w 219"/>
                  <a:gd name="T33" fmla="*/ 1 h 473"/>
                  <a:gd name="T34" fmla="*/ 4 w 219"/>
                  <a:gd name="T35" fmla="*/ 1 h 473"/>
                  <a:gd name="T36" fmla="*/ 4 w 219"/>
                  <a:gd name="T37" fmla="*/ 1 h 473"/>
                  <a:gd name="T38" fmla="*/ 3 w 219"/>
                  <a:gd name="T39" fmla="*/ 1 h 473"/>
                  <a:gd name="T40" fmla="*/ 3 w 219"/>
                  <a:gd name="T41" fmla="*/ 1 h 473"/>
                  <a:gd name="T42" fmla="*/ 3 w 219"/>
                  <a:gd name="T43" fmla="*/ 1 h 473"/>
                  <a:gd name="T44" fmla="*/ 3 w 219"/>
                  <a:gd name="T45" fmla="*/ 0 h 473"/>
                  <a:gd name="T46" fmla="*/ 2 w 219"/>
                  <a:gd name="T47" fmla="*/ 0 h 473"/>
                  <a:gd name="T48" fmla="*/ 2 w 219"/>
                  <a:gd name="T49" fmla="*/ 0 h 473"/>
                  <a:gd name="T50" fmla="*/ 2 w 219"/>
                  <a:gd name="T51" fmla="*/ 0 h 473"/>
                  <a:gd name="T52" fmla="*/ 2 w 219"/>
                  <a:gd name="T53" fmla="*/ 0 h 473"/>
                  <a:gd name="T54" fmla="*/ 2 w 219"/>
                  <a:gd name="T55" fmla="*/ 0 h 473"/>
                  <a:gd name="T56" fmla="*/ 1 w 219"/>
                  <a:gd name="T57" fmla="*/ 0 h 473"/>
                  <a:gd name="T58" fmla="*/ 1 w 219"/>
                  <a:gd name="T59" fmla="*/ 0 h 473"/>
                  <a:gd name="T60" fmla="*/ 1 w 219"/>
                  <a:gd name="T61" fmla="*/ 0 h 473"/>
                  <a:gd name="T62" fmla="*/ 1 w 219"/>
                  <a:gd name="T63" fmla="*/ 0 h 473"/>
                  <a:gd name="T64" fmla="*/ 1 w 219"/>
                  <a:gd name="T65" fmla="*/ 0 h 473"/>
                  <a:gd name="T66" fmla="*/ 1 w 219"/>
                  <a:gd name="T67" fmla="*/ 0 h 473"/>
                  <a:gd name="T68" fmla="*/ 0 w 219"/>
                  <a:gd name="T69" fmla="*/ 0 h 473"/>
                  <a:gd name="T70" fmla="*/ 0 w 219"/>
                  <a:gd name="T71" fmla="*/ 0 h 473"/>
                  <a:gd name="T72" fmla="*/ 1 w 219"/>
                  <a:gd name="T73" fmla="*/ 0 h 47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9"/>
                  <a:gd name="T112" fmla="*/ 0 h 473"/>
                  <a:gd name="T113" fmla="*/ 219 w 219"/>
                  <a:gd name="T114" fmla="*/ 473 h 47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9" h="473">
                    <a:moveTo>
                      <a:pt x="12" y="24"/>
                    </a:moveTo>
                    <a:lnTo>
                      <a:pt x="12" y="24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8" y="21"/>
                    </a:lnTo>
                    <a:lnTo>
                      <a:pt x="34" y="39"/>
                    </a:lnTo>
                    <a:lnTo>
                      <a:pt x="42" y="67"/>
                    </a:lnTo>
                    <a:lnTo>
                      <a:pt x="49" y="101"/>
                    </a:lnTo>
                    <a:lnTo>
                      <a:pt x="57" y="139"/>
                    </a:lnTo>
                    <a:lnTo>
                      <a:pt x="66" y="181"/>
                    </a:lnTo>
                    <a:lnTo>
                      <a:pt x="76" y="225"/>
                    </a:lnTo>
                    <a:lnTo>
                      <a:pt x="88" y="270"/>
                    </a:lnTo>
                    <a:lnTo>
                      <a:pt x="102" y="314"/>
                    </a:lnTo>
                    <a:lnTo>
                      <a:pt x="119" y="356"/>
                    </a:lnTo>
                    <a:lnTo>
                      <a:pt x="137" y="395"/>
                    </a:lnTo>
                    <a:lnTo>
                      <a:pt x="159" y="428"/>
                    </a:lnTo>
                    <a:lnTo>
                      <a:pt x="184" y="454"/>
                    </a:lnTo>
                    <a:lnTo>
                      <a:pt x="213" y="473"/>
                    </a:lnTo>
                    <a:lnTo>
                      <a:pt x="219" y="457"/>
                    </a:lnTo>
                    <a:lnTo>
                      <a:pt x="192" y="441"/>
                    </a:lnTo>
                    <a:lnTo>
                      <a:pt x="169" y="417"/>
                    </a:lnTo>
                    <a:lnTo>
                      <a:pt x="149" y="386"/>
                    </a:lnTo>
                    <a:lnTo>
                      <a:pt x="131" y="350"/>
                    </a:lnTo>
                    <a:lnTo>
                      <a:pt x="116" y="309"/>
                    </a:lnTo>
                    <a:lnTo>
                      <a:pt x="103" y="265"/>
                    </a:lnTo>
                    <a:lnTo>
                      <a:pt x="90" y="220"/>
                    </a:lnTo>
                    <a:lnTo>
                      <a:pt x="80" y="176"/>
                    </a:lnTo>
                    <a:lnTo>
                      <a:pt x="71" y="135"/>
                    </a:lnTo>
                    <a:lnTo>
                      <a:pt x="63" y="96"/>
                    </a:lnTo>
                    <a:lnTo>
                      <a:pt x="56" y="62"/>
                    </a:lnTo>
                    <a:lnTo>
                      <a:pt x="48" y="35"/>
                    </a:lnTo>
                    <a:lnTo>
                      <a:pt x="40" y="14"/>
                    </a:lnTo>
                    <a:lnTo>
                      <a:pt x="28" y="0"/>
                    </a:lnTo>
                    <a:lnTo>
                      <a:pt x="12" y="1"/>
                    </a:lnTo>
                    <a:lnTo>
                      <a:pt x="0" y="15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8" name="Freeform 202"/>
              <p:cNvSpPr>
                <a:spLocks/>
              </p:cNvSpPr>
              <p:nvPr/>
            </p:nvSpPr>
            <p:spPr bwMode="auto">
              <a:xfrm>
                <a:off x="2712" y="1162"/>
                <a:ext cx="106" cy="74"/>
              </a:xfrm>
              <a:custGeom>
                <a:avLst/>
                <a:gdLst>
                  <a:gd name="T0" fmla="*/ 4 w 212"/>
                  <a:gd name="T1" fmla="*/ 0 h 224"/>
                  <a:gd name="T2" fmla="*/ 4 w 212"/>
                  <a:gd name="T3" fmla="*/ 0 h 224"/>
                  <a:gd name="T4" fmla="*/ 3 w 212"/>
                  <a:gd name="T5" fmla="*/ 0 h 224"/>
                  <a:gd name="T6" fmla="*/ 3 w 212"/>
                  <a:gd name="T7" fmla="*/ 0 h 224"/>
                  <a:gd name="T8" fmla="*/ 3 w 212"/>
                  <a:gd name="T9" fmla="*/ 0 h 224"/>
                  <a:gd name="T10" fmla="*/ 3 w 212"/>
                  <a:gd name="T11" fmla="*/ 0 h 224"/>
                  <a:gd name="T12" fmla="*/ 3 w 212"/>
                  <a:gd name="T13" fmla="*/ 0 h 224"/>
                  <a:gd name="T14" fmla="*/ 3 w 212"/>
                  <a:gd name="T15" fmla="*/ 0 h 224"/>
                  <a:gd name="T16" fmla="*/ 2 w 212"/>
                  <a:gd name="T17" fmla="*/ 0 h 224"/>
                  <a:gd name="T18" fmla="*/ 2 w 212"/>
                  <a:gd name="T19" fmla="*/ 0 h 224"/>
                  <a:gd name="T20" fmla="*/ 1 w 212"/>
                  <a:gd name="T21" fmla="*/ 0 h 224"/>
                  <a:gd name="T22" fmla="*/ 1 w 212"/>
                  <a:gd name="T23" fmla="*/ 0 h 224"/>
                  <a:gd name="T24" fmla="*/ 1 w 212"/>
                  <a:gd name="T25" fmla="*/ 0 h 224"/>
                  <a:gd name="T26" fmla="*/ 1 w 212"/>
                  <a:gd name="T27" fmla="*/ 0 h 224"/>
                  <a:gd name="T28" fmla="*/ 1 w 212"/>
                  <a:gd name="T29" fmla="*/ 0 h 224"/>
                  <a:gd name="T30" fmla="*/ 0 w 212"/>
                  <a:gd name="T31" fmla="*/ 0 h 224"/>
                  <a:gd name="T32" fmla="*/ 1 w 212"/>
                  <a:gd name="T33" fmla="*/ 0 h 224"/>
                  <a:gd name="T34" fmla="*/ 1 w 212"/>
                  <a:gd name="T35" fmla="*/ 0 h 224"/>
                  <a:gd name="T36" fmla="*/ 1 w 212"/>
                  <a:gd name="T37" fmla="*/ 0 h 224"/>
                  <a:gd name="T38" fmla="*/ 1 w 212"/>
                  <a:gd name="T39" fmla="*/ 0 h 224"/>
                  <a:gd name="T40" fmla="*/ 1 w 212"/>
                  <a:gd name="T41" fmla="*/ 0 h 224"/>
                  <a:gd name="T42" fmla="*/ 1 w 212"/>
                  <a:gd name="T43" fmla="*/ 0 h 224"/>
                  <a:gd name="T44" fmla="*/ 1 w 212"/>
                  <a:gd name="T45" fmla="*/ 0 h 224"/>
                  <a:gd name="T46" fmla="*/ 1 w 212"/>
                  <a:gd name="T47" fmla="*/ 0 h 224"/>
                  <a:gd name="T48" fmla="*/ 1 w 212"/>
                  <a:gd name="T49" fmla="*/ 0 h 224"/>
                  <a:gd name="T50" fmla="*/ 2 w 212"/>
                  <a:gd name="T51" fmla="*/ 0 h 224"/>
                  <a:gd name="T52" fmla="*/ 3 w 212"/>
                  <a:gd name="T53" fmla="*/ 0 h 224"/>
                  <a:gd name="T54" fmla="*/ 3 w 212"/>
                  <a:gd name="T55" fmla="*/ 0 h 224"/>
                  <a:gd name="T56" fmla="*/ 4 w 212"/>
                  <a:gd name="T57" fmla="*/ 0 h 224"/>
                  <a:gd name="T58" fmla="*/ 4 w 212"/>
                  <a:gd name="T59" fmla="*/ 0 h 224"/>
                  <a:gd name="T60" fmla="*/ 4 w 212"/>
                  <a:gd name="T61" fmla="*/ 0 h 224"/>
                  <a:gd name="T62" fmla="*/ 4 w 212"/>
                  <a:gd name="T63" fmla="*/ 0 h 2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2"/>
                  <a:gd name="T97" fmla="*/ 0 h 224"/>
                  <a:gd name="T98" fmla="*/ 212 w 212"/>
                  <a:gd name="T99" fmla="*/ 224 h 2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2" h="224">
                    <a:moveTo>
                      <a:pt x="206" y="49"/>
                    </a:moveTo>
                    <a:lnTo>
                      <a:pt x="206" y="47"/>
                    </a:lnTo>
                    <a:lnTo>
                      <a:pt x="205" y="44"/>
                    </a:lnTo>
                    <a:lnTo>
                      <a:pt x="201" y="44"/>
                    </a:lnTo>
                    <a:lnTo>
                      <a:pt x="196" y="43"/>
                    </a:lnTo>
                    <a:lnTo>
                      <a:pt x="191" y="42"/>
                    </a:lnTo>
                    <a:lnTo>
                      <a:pt x="185" y="41"/>
                    </a:lnTo>
                    <a:lnTo>
                      <a:pt x="180" y="39"/>
                    </a:lnTo>
                    <a:lnTo>
                      <a:pt x="177" y="37"/>
                    </a:lnTo>
                    <a:lnTo>
                      <a:pt x="173" y="30"/>
                    </a:lnTo>
                    <a:lnTo>
                      <a:pt x="175" y="28"/>
                    </a:lnTo>
                    <a:lnTo>
                      <a:pt x="179" y="26"/>
                    </a:lnTo>
                    <a:lnTo>
                      <a:pt x="174" y="20"/>
                    </a:lnTo>
                    <a:lnTo>
                      <a:pt x="161" y="10"/>
                    </a:lnTo>
                    <a:lnTo>
                      <a:pt x="148" y="5"/>
                    </a:lnTo>
                    <a:lnTo>
                      <a:pt x="134" y="2"/>
                    </a:lnTo>
                    <a:lnTo>
                      <a:pt x="121" y="0"/>
                    </a:lnTo>
                    <a:lnTo>
                      <a:pt x="108" y="3"/>
                    </a:lnTo>
                    <a:lnTo>
                      <a:pt x="95" y="7"/>
                    </a:lnTo>
                    <a:lnTo>
                      <a:pt x="82" y="13"/>
                    </a:lnTo>
                    <a:lnTo>
                      <a:pt x="70" y="20"/>
                    </a:lnTo>
                    <a:lnTo>
                      <a:pt x="58" y="29"/>
                    </a:lnTo>
                    <a:lnTo>
                      <a:pt x="48" y="38"/>
                    </a:lnTo>
                    <a:lnTo>
                      <a:pt x="38" y="49"/>
                    </a:lnTo>
                    <a:lnTo>
                      <a:pt x="28" y="59"/>
                    </a:lnTo>
                    <a:lnTo>
                      <a:pt x="20" y="70"/>
                    </a:lnTo>
                    <a:lnTo>
                      <a:pt x="14" y="81"/>
                    </a:lnTo>
                    <a:lnTo>
                      <a:pt x="8" y="90"/>
                    </a:lnTo>
                    <a:lnTo>
                      <a:pt x="4" y="100"/>
                    </a:lnTo>
                    <a:lnTo>
                      <a:pt x="2" y="107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1" y="138"/>
                    </a:lnTo>
                    <a:lnTo>
                      <a:pt x="1" y="144"/>
                    </a:lnTo>
                    <a:lnTo>
                      <a:pt x="2" y="152"/>
                    </a:lnTo>
                    <a:lnTo>
                      <a:pt x="2" y="159"/>
                    </a:lnTo>
                    <a:lnTo>
                      <a:pt x="9" y="164"/>
                    </a:lnTo>
                    <a:lnTo>
                      <a:pt x="14" y="171"/>
                    </a:lnTo>
                    <a:lnTo>
                      <a:pt x="20" y="178"/>
                    </a:lnTo>
                    <a:lnTo>
                      <a:pt x="24" y="187"/>
                    </a:lnTo>
                    <a:lnTo>
                      <a:pt x="28" y="196"/>
                    </a:lnTo>
                    <a:lnTo>
                      <a:pt x="31" y="205"/>
                    </a:lnTo>
                    <a:lnTo>
                      <a:pt x="34" y="213"/>
                    </a:lnTo>
                    <a:lnTo>
                      <a:pt x="36" y="221"/>
                    </a:lnTo>
                    <a:lnTo>
                      <a:pt x="41" y="224"/>
                    </a:lnTo>
                    <a:lnTo>
                      <a:pt x="50" y="223"/>
                    </a:lnTo>
                    <a:lnTo>
                      <a:pt x="57" y="219"/>
                    </a:lnTo>
                    <a:lnTo>
                      <a:pt x="58" y="213"/>
                    </a:lnTo>
                    <a:lnTo>
                      <a:pt x="61" y="171"/>
                    </a:lnTo>
                    <a:lnTo>
                      <a:pt x="72" y="137"/>
                    </a:lnTo>
                    <a:lnTo>
                      <a:pt x="90" y="110"/>
                    </a:lnTo>
                    <a:lnTo>
                      <a:pt x="112" y="92"/>
                    </a:lnTo>
                    <a:lnTo>
                      <a:pt x="137" y="81"/>
                    </a:lnTo>
                    <a:lnTo>
                      <a:pt x="162" y="75"/>
                    </a:lnTo>
                    <a:lnTo>
                      <a:pt x="186" y="76"/>
                    </a:lnTo>
                    <a:lnTo>
                      <a:pt x="205" y="83"/>
                    </a:lnTo>
                    <a:lnTo>
                      <a:pt x="210" y="84"/>
                    </a:lnTo>
                    <a:lnTo>
                      <a:pt x="212" y="81"/>
                    </a:lnTo>
                    <a:lnTo>
                      <a:pt x="212" y="76"/>
                    </a:lnTo>
                    <a:lnTo>
                      <a:pt x="211" y="70"/>
                    </a:lnTo>
                    <a:lnTo>
                      <a:pt x="209" y="63"/>
                    </a:lnTo>
                    <a:lnTo>
                      <a:pt x="208" y="56"/>
                    </a:lnTo>
                    <a:lnTo>
                      <a:pt x="206" y="51"/>
                    </a:lnTo>
                    <a:lnTo>
                      <a:pt x="206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09" name="Freeform 203"/>
              <p:cNvSpPr>
                <a:spLocks/>
              </p:cNvSpPr>
              <p:nvPr/>
            </p:nvSpPr>
            <p:spPr bwMode="auto">
              <a:xfrm>
                <a:off x="2798" y="1172"/>
                <a:ext cx="20" cy="7"/>
              </a:xfrm>
              <a:custGeom>
                <a:avLst/>
                <a:gdLst>
                  <a:gd name="T0" fmla="*/ 0 w 42"/>
                  <a:gd name="T1" fmla="*/ 0 h 22"/>
                  <a:gd name="T2" fmla="*/ 0 w 42"/>
                  <a:gd name="T3" fmla="*/ 0 h 22"/>
                  <a:gd name="T4" fmla="*/ 0 w 42"/>
                  <a:gd name="T5" fmla="*/ 0 h 22"/>
                  <a:gd name="T6" fmla="*/ 0 w 42"/>
                  <a:gd name="T7" fmla="*/ 0 h 22"/>
                  <a:gd name="T8" fmla="*/ 0 w 42"/>
                  <a:gd name="T9" fmla="*/ 0 h 22"/>
                  <a:gd name="T10" fmla="*/ 0 w 42"/>
                  <a:gd name="T11" fmla="*/ 0 h 22"/>
                  <a:gd name="T12" fmla="*/ 0 w 42"/>
                  <a:gd name="T13" fmla="*/ 0 h 22"/>
                  <a:gd name="T14" fmla="*/ 0 w 42"/>
                  <a:gd name="T15" fmla="*/ 0 h 22"/>
                  <a:gd name="T16" fmla="*/ 0 w 42"/>
                  <a:gd name="T17" fmla="*/ 0 h 22"/>
                  <a:gd name="T18" fmla="*/ 0 w 42"/>
                  <a:gd name="T19" fmla="*/ 0 h 22"/>
                  <a:gd name="T20" fmla="*/ 0 w 42"/>
                  <a:gd name="T21" fmla="*/ 0 h 22"/>
                  <a:gd name="T22" fmla="*/ 0 w 42"/>
                  <a:gd name="T23" fmla="*/ 0 h 22"/>
                  <a:gd name="T24" fmla="*/ 0 w 42"/>
                  <a:gd name="T25" fmla="*/ 0 h 22"/>
                  <a:gd name="T26" fmla="*/ 0 w 42"/>
                  <a:gd name="T27" fmla="*/ 0 h 22"/>
                  <a:gd name="T28" fmla="*/ 0 w 42"/>
                  <a:gd name="T29" fmla="*/ 0 h 22"/>
                  <a:gd name="T30" fmla="*/ 0 w 42"/>
                  <a:gd name="T31" fmla="*/ 0 h 22"/>
                  <a:gd name="T32" fmla="*/ 0 w 42"/>
                  <a:gd name="T33" fmla="*/ 0 h 22"/>
                  <a:gd name="T34" fmla="*/ 0 w 42"/>
                  <a:gd name="T35" fmla="*/ 0 h 22"/>
                  <a:gd name="T36" fmla="*/ 0 w 42"/>
                  <a:gd name="T37" fmla="*/ 0 h 22"/>
                  <a:gd name="T38" fmla="*/ 0 w 42"/>
                  <a:gd name="T39" fmla="*/ 0 h 22"/>
                  <a:gd name="T40" fmla="*/ 0 w 42"/>
                  <a:gd name="T41" fmla="*/ 0 h 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22"/>
                  <a:gd name="T65" fmla="*/ 42 w 42"/>
                  <a:gd name="T66" fmla="*/ 22 h 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22">
                    <a:moveTo>
                      <a:pt x="0" y="11"/>
                    </a:moveTo>
                    <a:lnTo>
                      <a:pt x="0" y="11"/>
                    </a:lnTo>
                    <a:lnTo>
                      <a:pt x="6" y="14"/>
                    </a:lnTo>
                    <a:lnTo>
                      <a:pt x="12" y="18"/>
                    </a:lnTo>
                    <a:lnTo>
                      <a:pt x="19" y="19"/>
                    </a:lnTo>
                    <a:lnTo>
                      <a:pt x="24" y="20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28" y="18"/>
                    </a:lnTo>
                    <a:lnTo>
                      <a:pt x="29" y="13"/>
                    </a:lnTo>
                    <a:lnTo>
                      <a:pt x="41" y="22"/>
                    </a:lnTo>
                    <a:lnTo>
                      <a:pt x="42" y="13"/>
                    </a:lnTo>
                    <a:lnTo>
                      <a:pt x="37" y="6"/>
                    </a:lnTo>
                    <a:lnTo>
                      <a:pt x="31" y="6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6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0" name="Freeform 204"/>
              <p:cNvSpPr>
                <a:spLocks/>
              </p:cNvSpPr>
              <p:nvPr/>
            </p:nvSpPr>
            <p:spPr bwMode="auto">
              <a:xfrm>
                <a:off x="2795" y="1166"/>
                <a:ext cx="10" cy="10"/>
              </a:xfrm>
              <a:custGeom>
                <a:avLst/>
                <a:gdLst>
                  <a:gd name="T0" fmla="*/ 1 w 20"/>
                  <a:gd name="T1" fmla="*/ 0 h 28"/>
                  <a:gd name="T2" fmla="*/ 1 w 20"/>
                  <a:gd name="T3" fmla="*/ 0 h 28"/>
                  <a:gd name="T4" fmla="*/ 1 w 20"/>
                  <a:gd name="T5" fmla="*/ 0 h 28"/>
                  <a:gd name="T6" fmla="*/ 1 w 20"/>
                  <a:gd name="T7" fmla="*/ 0 h 28"/>
                  <a:gd name="T8" fmla="*/ 0 w 20"/>
                  <a:gd name="T9" fmla="*/ 0 h 28"/>
                  <a:gd name="T10" fmla="*/ 1 w 20"/>
                  <a:gd name="T11" fmla="*/ 0 h 28"/>
                  <a:gd name="T12" fmla="*/ 1 w 20"/>
                  <a:gd name="T13" fmla="*/ 0 h 28"/>
                  <a:gd name="T14" fmla="*/ 1 w 20"/>
                  <a:gd name="T15" fmla="*/ 0 h 28"/>
                  <a:gd name="T16" fmla="*/ 1 w 20"/>
                  <a:gd name="T17" fmla="*/ 0 h 28"/>
                  <a:gd name="T18" fmla="*/ 1 w 20"/>
                  <a:gd name="T19" fmla="*/ 0 h 28"/>
                  <a:gd name="T20" fmla="*/ 1 w 20"/>
                  <a:gd name="T21" fmla="*/ 0 h 28"/>
                  <a:gd name="T22" fmla="*/ 1 w 20"/>
                  <a:gd name="T23" fmla="*/ 0 h 28"/>
                  <a:gd name="T24" fmla="*/ 1 w 20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"/>
                  <a:gd name="T40" fmla="*/ 0 h 28"/>
                  <a:gd name="T41" fmla="*/ 20 w 20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" h="28">
                    <a:moveTo>
                      <a:pt x="4" y="12"/>
                    </a:moveTo>
                    <a:lnTo>
                      <a:pt x="4" y="13"/>
                    </a:lnTo>
                    <a:lnTo>
                      <a:pt x="5" y="13"/>
                    </a:lnTo>
                    <a:lnTo>
                      <a:pt x="5" y="8"/>
                    </a:lnTo>
                    <a:lnTo>
                      <a:pt x="0" y="17"/>
                    </a:lnTo>
                    <a:lnTo>
                      <a:pt x="5" y="28"/>
                    </a:lnTo>
                    <a:lnTo>
                      <a:pt x="16" y="17"/>
                    </a:lnTo>
                    <a:lnTo>
                      <a:pt x="15" y="15"/>
                    </a:lnTo>
                    <a:lnTo>
                      <a:pt x="14" y="19"/>
                    </a:lnTo>
                    <a:lnTo>
                      <a:pt x="20" y="11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1" name="Freeform 205"/>
              <p:cNvSpPr>
                <a:spLocks/>
              </p:cNvSpPr>
              <p:nvPr/>
            </p:nvSpPr>
            <p:spPr bwMode="auto">
              <a:xfrm>
                <a:off x="2711" y="1159"/>
                <a:ext cx="90" cy="37"/>
              </a:xfrm>
              <a:custGeom>
                <a:avLst/>
                <a:gdLst>
                  <a:gd name="T0" fmla="*/ 0 w 181"/>
                  <a:gd name="T1" fmla="*/ 0 h 111"/>
                  <a:gd name="T2" fmla="*/ 0 w 181"/>
                  <a:gd name="T3" fmla="*/ 0 h 111"/>
                  <a:gd name="T4" fmla="*/ 0 w 181"/>
                  <a:gd name="T5" fmla="*/ 0 h 111"/>
                  <a:gd name="T6" fmla="*/ 0 w 181"/>
                  <a:gd name="T7" fmla="*/ 0 h 111"/>
                  <a:gd name="T8" fmla="*/ 0 w 181"/>
                  <a:gd name="T9" fmla="*/ 0 h 111"/>
                  <a:gd name="T10" fmla="*/ 0 w 181"/>
                  <a:gd name="T11" fmla="*/ 0 h 111"/>
                  <a:gd name="T12" fmla="*/ 0 w 181"/>
                  <a:gd name="T13" fmla="*/ 0 h 111"/>
                  <a:gd name="T14" fmla="*/ 0 w 181"/>
                  <a:gd name="T15" fmla="*/ 0 h 111"/>
                  <a:gd name="T16" fmla="*/ 1 w 181"/>
                  <a:gd name="T17" fmla="*/ 0 h 111"/>
                  <a:gd name="T18" fmla="*/ 1 w 181"/>
                  <a:gd name="T19" fmla="*/ 0 h 111"/>
                  <a:gd name="T20" fmla="*/ 1 w 181"/>
                  <a:gd name="T21" fmla="*/ 0 h 111"/>
                  <a:gd name="T22" fmla="*/ 1 w 181"/>
                  <a:gd name="T23" fmla="*/ 0 h 111"/>
                  <a:gd name="T24" fmla="*/ 1 w 181"/>
                  <a:gd name="T25" fmla="*/ 0 h 111"/>
                  <a:gd name="T26" fmla="*/ 1 w 181"/>
                  <a:gd name="T27" fmla="*/ 0 h 111"/>
                  <a:gd name="T28" fmla="*/ 2 w 181"/>
                  <a:gd name="T29" fmla="*/ 0 h 111"/>
                  <a:gd name="T30" fmla="*/ 2 w 181"/>
                  <a:gd name="T31" fmla="*/ 0 h 111"/>
                  <a:gd name="T32" fmla="*/ 2 w 181"/>
                  <a:gd name="T33" fmla="*/ 0 h 111"/>
                  <a:gd name="T34" fmla="*/ 2 w 181"/>
                  <a:gd name="T35" fmla="*/ 0 h 111"/>
                  <a:gd name="T36" fmla="*/ 2 w 181"/>
                  <a:gd name="T37" fmla="*/ 0 h 111"/>
                  <a:gd name="T38" fmla="*/ 2 w 181"/>
                  <a:gd name="T39" fmla="*/ 0 h 111"/>
                  <a:gd name="T40" fmla="*/ 2 w 181"/>
                  <a:gd name="T41" fmla="*/ 0 h 111"/>
                  <a:gd name="T42" fmla="*/ 2 w 181"/>
                  <a:gd name="T43" fmla="*/ 0 h 111"/>
                  <a:gd name="T44" fmla="*/ 1 w 181"/>
                  <a:gd name="T45" fmla="*/ 0 h 111"/>
                  <a:gd name="T46" fmla="*/ 1 w 181"/>
                  <a:gd name="T47" fmla="*/ 0 h 111"/>
                  <a:gd name="T48" fmla="*/ 1 w 181"/>
                  <a:gd name="T49" fmla="*/ 0 h 111"/>
                  <a:gd name="T50" fmla="*/ 1 w 181"/>
                  <a:gd name="T51" fmla="*/ 0 h 111"/>
                  <a:gd name="T52" fmla="*/ 1 w 181"/>
                  <a:gd name="T53" fmla="*/ 0 h 111"/>
                  <a:gd name="T54" fmla="*/ 0 w 181"/>
                  <a:gd name="T55" fmla="*/ 0 h 111"/>
                  <a:gd name="T56" fmla="*/ 0 w 181"/>
                  <a:gd name="T57" fmla="*/ 0 h 111"/>
                  <a:gd name="T58" fmla="*/ 0 w 181"/>
                  <a:gd name="T59" fmla="*/ 0 h 111"/>
                  <a:gd name="T60" fmla="*/ 0 w 181"/>
                  <a:gd name="T61" fmla="*/ 0 h 111"/>
                  <a:gd name="T62" fmla="*/ 0 w 181"/>
                  <a:gd name="T63" fmla="*/ 0 h 111"/>
                  <a:gd name="T64" fmla="*/ 0 w 181"/>
                  <a:gd name="T65" fmla="*/ 0 h 111"/>
                  <a:gd name="T66" fmla="*/ 0 w 181"/>
                  <a:gd name="T67" fmla="*/ 0 h 111"/>
                  <a:gd name="T68" fmla="*/ 0 w 181"/>
                  <a:gd name="T69" fmla="*/ 0 h 111"/>
                  <a:gd name="T70" fmla="*/ 0 w 181"/>
                  <a:gd name="T71" fmla="*/ 0 h 111"/>
                  <a:gd name="T72" fmla="*/ 0 w 181"/>
                  <a:gd name="T73" fmla="*/ 0 h 1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1"/>
                  <a:gd name="T112" fmla="*/ 0 h 111"/>
                  <a:gd name="T113" fmla="*/ 181 w 181"/>
                  <a:gd name="T114" fmla="*/ 111 h 1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1" h="111">
                    <a:moveTo>
                      <a:pt x="12" y="111"/>
                    </a:moveTo>
                    <a:lnTo>
                      <a:pt x="12" y="111"/>
                    </a:lnTo>
                    <a:lnTo>
                      <a:pt x="16" y="101"/>
                    </a:lnTo>
                    <a:lnTo>
                      <a:pt x="22" y="92"/>
                    </a:lnTo>
                    <a:lnTo>
                      <a:pt x="28" y="81"/>
                    </a:lnTo>
                    <a:lnTo>
                      <a:pt x="35" y="71"/>
                    </a:lnTo>
                    <a:lnTo>
                      <a:pt x="45" y="61"/>
                    </a:lnTo>
                    <a:lnTo>
                      <a:pt x="55" y="50"/>
                    </a:lnTo>
                    <a:lnTo>
                      <a:pt x="64" y="43"/>
                    </a:lnTo>
                    <a:lnTo>
                      <a:pt x="76" y="34"/>
                    </a:lnTo>
                    <a:lnTo>
                      <a:pt x="87" y="26"/>
                    </a:lnTo>
                    <a:lnTo>
                      <a:pt x="99" y="22"/>
                    </a:lnTo>
                    <a:lnTo>
                      <a:pt x="112" y="17"/>
                    </a:lnTo>
                    <a:lnTo>
                      <a:pt x="123" y="15"/>
                    </a:lnTo>
                    <a:lnTo>
                      <a:pt x="135" y="16"/>
                    </a:lnTo>
                    <a:lnTo>
                      <a:pt x="148" y="20"/>
                    </a:lnTo>
                    <a:lnTo>
                      <a:pt x="160" y="24"/>
                    </a:lnTo>
                    <a:lnTo>
                      <a:pt x="172" y="33"/>
                    </a:lnTo>
                    <a:lnTo>
                      <a:pt x="181" y="22"/>
                    </a:lnTo>
                    <a:lnTo>
                      <a:pt x="166" y="11"/>
                    </a:lnTo>
                    <a:lnTo>
                      <a:pt x="152" y="4"/>
                    </a:lnTo>
                    <a:lnTo>
                      <a:pt x="137" y="1"/>
                    </a:lnTo>
                    <a:lnTo>
                      <a:pt x="123" y="0"/>
                    </a:lnTo>
                    <a:lnTo>
                      <a:pt x="108" y="2"/>
                    </a:lnTo>
                    <a:lnTo>
                      <a:pt x="95" y="6"/>
                    </a:lnTo>
                    <a:lnTo>
                      <a:pt x="81" y="13"/>
                    </a:lnTo>
                    <a:lnTo>
                      <a:pt x="68" y="21"/>
                    </a:lnTo>
                    <a:lnTo>
                      <a:pt x="56" y="29"/>
                    </a:lnTo>
                    <a:lnTo>
                      <a:pt x="45" y="39"/>
                    </a:lnTo>
                    <a:lnTo>
                      <a:pt x="35" y="50"/>
                    </a:lnTo>
                    <a:lnTo>
                      <a:pt x="25" y="60"/>
                    </a:lnTo>
                    <a:lnTo>
                      <a:pt x="16" y="72"/>
                    </a:lnTo>
                    <a:lnTo>
                      <a:pt x="10" y="83"/>
                    </a:lnTo>
                    <a:lnTo>
                      <a:pt x="4" y="94"/>
                    </a:lnTo>
                    <a:lnTo>
                      <a:pt x="0" y="104"/>
                    </a:lnTo>
                    <a:lnTo>
                      <a:pt x="12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2" name="Freeform 206"/>
              <p:cNvSpPr>
                <a:spLocks/>
              </p:cNvSpPr>
              <p:nvPr/>
            </p:nvSpPr>
            <p:spPr bwMode="auto">
              <a:xfrm>
                <a:off x="2708" y="1194"/>
                <a:ext cx="9" cy="23"/>
              </a:xfrm>
              <a:custGeom>
                <a:avLst/>
                <a:gdLst>
                  <a:gd name="T0" fmla="*/ 1 w 17"/>
                  <a:gd name="T1" fmla="*/ 0 h 68"/>
                  <a:gd name="T2" fmla="*/ 1 w 17"/>
                  <a:gd name="T3" fmla="*/ 0 h 68"/>
                  <a:gd name="T4" fmla="*/ 1 w 17"/>
                  <a:gd name="T5" fmla="*/ 0 h 68"/>
                  <a:gd name="T6" fmla="*/ 1 w 17"/>
                  <a:gd name="T7" fmla="*/ 0 h 68"/>
                  <a:gd name="T8" fmla="*/ 1 w 17"/>
                  <a:gd name="T9" fmla="*/ 0 h 68"/>
                  <a:gd name="T10" fmla="*/ 1 w 17"/>
                  <a:gd name="T11" fmla="*/ 0 h 68"/>
                  <a:gd name="T12" fmla="*/ 1 w 17"/>
                  <a:gd name="T13" fmla="*/ 0 h 68"/>
                  <a:gd name="T14" fmla="*/ 1 w 17"/>
                  <a:gd name="T15" fmla="*/ 0 h 68"/>
                  <a:gd name="T16" fmla="*/ 1 w 17"/>
                  <a:gd name="T17" fmla="*/ 0 h 68"/>
                  <a:gd name="T18" fmla="*/ 1 w 17"/>
                  <a:gd name="T19" fmla="*/ 0 h 68"/>
                  <a:gd name="T20" fmla="*/ 1 w 17"/>
                  <a:gd name="T21" fmla="*/ 0 h 68"/>
                  <a:gd name="T22" fmla="*/ 1 w 17"/>
                  <a:gd name="T23" fmla="*/ 0 h 68"/>
                  <a:gd name="T24" fmla="*/ 0 w 17"/>
                  <a:gd name="T25" fmla="*/ 0 h 68"/>
                  <a:gd name="T26" fmla="*/ 0 w 17"/>
                  <a:gd name="T27" fmla="*/ 0 h 68"/>
                  <a:gd name="T28" fmla="*/ 0 w 17"/>
                  <a:gd name="T29" fmla="*/ 0 h 68"/>
                  <a:gd name="T30" fmla="*/ 1 w 17"/>
                  <a:gd name="T31" fmla="*/ 0 h 68"/>
                  <a:gd name="T32" fmla="*/ 1 w 17"/>
                  <a:gd name="T33" fmla="*/ 0 h 68"/>
                  <a:gd name="T34" fmla="*/ 1 w 17"/>
                  <a:gd name="T35" fmla="*/ 0 h 68"/>
                  <a:gd name="T36" fmla="*/ 1 w 17"/>
                  <a:gd name="T37" fmla="*/ 0 h 68"/>
                  <a:gd name="T38" fmla="*/ 1 w 17"/>
                  <a:gd name="T39" fmla="*/ 0 h 68"/>
                  <a:gd name="T40" fmla="*/ 1 w 17"/>
                  <a:gd name="T41" fmla="*/ 0 h 68"/>
                  <a:gd name="T42" fmla="*/ 1 w 17"/>
                  <a:gd name="T43" fmla="*/ 0 h 68"/>
                  <a:gd name="T44" fmla="*/ 1 w 17"/>
                  <a:gd name="T45" fmla="*/ 0 h 68"/>
                  <a:gd name="T46" fmla="*/ 1 w 17"/>
                  <a:gd name="T47" fmla="*/ 0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68"/>
                  <a:gd name="T74" fmla="*/ 17 w 17"/>
                  <a:gd name="T75" fmla="*/ 68 h 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68">
                    <a:moveTo>
                      <a:pt x="13" y="55"/>
                    </a:moveTo>
                    <a:lnTo>
                      <a:pt x="16" y="62"/>
                    </a:lnTo>
                    <a:lnTo>
                      <a:pt x="16" y="54"/>
                    </a:lnTo>
                    <a:lnTo>
                      <a:pt x="15" y="46"/>
                    </a:lnTo>
                    <a:lnTo>
                      <a:pt x="15" y="41"/>
                    </a:lnTo>
                    <a:lnTo>
                      <a:pt x="14" y="32"/>
                    </a:lnTo>
                    <a:lnTo>
                      <a:pt x="14" y="24"/>
                    </a:lnTo>
                    <a:lnTo>
                      <a:pt x="14" y="18"/>
                    </a:lnTo>
                    <a:lnTo>
                      <a:pt x="16" y="12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2" y="8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1" y="48"/>
                    </a:lnTo>
                    <a:lnTo>
                      <a:pt x="2" y="56"/>
                    </a:lnTo>
                    <a:lnTo>
                      <a:pt x="2" y="62"/>
                    </a:lnTo>
                    <a:lnTo>
                      <a:pt x="5" y="6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5" y="68"/>
                    </a:lnTo>
                    <a:lnTo>
                      <a:pt x="1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3" name="Freeform 207"/>
              <p:cNvSpPr>
                <a:spLocks/>
              </p:cNvSpPr>
              <p:nvPr/>
            </p:nvSpPr>
            <p:spPr bwMode="auto">
              <a:xfrm>
                <a:off x="2711" y="1212"/>
                <a:ext cx="22" cy="24"/>
              </a:xfrm>
              <a:custGeom>
                <a:avLst/>
                <a:gdLst>
                  <a:gd name="T0" fmla="*/ 0 w 45"/>
                  <a:gd name="T1" fmla="*/ 0 h 71"/>
                  <a:gd name="T2" fmla="*/ 0 w 45"/>
                  <a:gd name="T3" fmla="*/ 0 h 71"/>
                  <a:gd name="T4" fmla="*/ 0 w 45"/>
                  <a:gd name="T5" fmla="*/ 0 h 71"/>
                  <a:gd name="T6" fmla="*/ 0 w 45"/>
                  <a:gd name="T7" fmla="*/ 0 h 71"/>
                  <a:gd name="T8" fmla="*/ 0 w 45"/>
                  <a:gd name="T9" fmla="*/ 0 h 71"/>
                  <a:gd name="T10" fmla="*/ 0 w 45"/>
                  <a:gd name="T11" fmla="*/ 0 h 71"/>
                  <a:gd name="T12" fmla="*/ 0 w 45"/>
                  <a:gd name="T13" fmla="*/ 0 h 71"/>
                  <a:gd name="T14" fmla="*/ 0 w 45"/>
                  <a:gd name="T15" fmla="*/ 0 h 71"/>
                  <a:gd name="T16" fmla="*/ 0 w 45"/>
                  <a:gd name="T17" fmla="*/ 0 h 71"/>
                  <a:gd name="T18" fmla="*/ 0 w 45"/>
                  <a:gd name="T19" fmla="*/ 0 h 71"/>
                  <a:gd name="T20" fmla="*/ 0 w 45"/>
                  <a:gd name="T21" fmla="*/ 0 h 71"/>
                  <a:gd name="T22" fmla="*/ 0 w 45"/>
                  <a:gd name="T23" fmla="*/ 0 h 71"/>
                  <a:gd name="T24" fmla="*/ 0 w 45"/>
                  <a:gd name="T25" fmla="*/ 0 h 71"/>
                  <a:gd name="T26" fmla="*/ 0 w 45"/>
                  <a:gd name="T27" fmla="*/ 0 h 71"/>
                  <a:gd name="T28" fmla="*/ 0 w 45"/>
                  <a:gd name="T29" fmla="*/ 0 h 71"/>
                  <a:gd name="T30" fmla="*/ 0 w 45"/>
                  <a:gd name="T31" fmla="*/ 0 h 71"/>
                  <a:gd name="T32" fmla="*/ 0 w 45"/>
                  <a:gd name="T33" fmla="*/ 0 h 71"/>
                  <a:gd name="T34" fmla="*/ 0 w 45"/>
                  <a:gd name="T35" fmla="*/ 0 h 71"/>
                  <a:gd name="T36" fmla="*/ 0 w 45"/>
                  <a:gd name="T37" fmla="*/ 0 h 71"/>
                  <a:gd name="T38" fmla="*/ 0 w 45"/>
                  <a:gd name="T39" fmla="*/ 0 h 71"/>
                  <a:gd name="T40" fmla="*/ 0 w 45"/>
                  <a:gd name="T41" fmla="*/ 0 h 71"/>
                  <a:gd name="T42" fmla="*/ 0 w 45"/>
                  <a:gd name="T43" fmla="*/ 0 h 71"/>
                  <a:gd name="T44" fmla="*/ 0 w 45"/>
                  <a:gd name="T45" fmla="*/ 0 h 7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5"/>
                  <a:gd name="T70" fmla="*/ 0 h 71"/>
                  <a:gd name="T71" fmla="*/ 45 w 45"/>
                  <a:gd name="T72" fmla="*/ 71 h 7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5" h="71">
                    <a:moveTo>
                      <a:pt x="45" y="67"/>
                    </a:moveTo>
                    <a:lnTo>
                      <a:pt x="45" y="67"/>
                    </a:lnTo>
                    <a:lnTo>
                      <a:pt x="43" y="59"/>
                    </a:lnTo>
                    <a:lnTo>
                      <a:pt x="40" y="50"/>
                    </a:lnTo>
                    <a:lnTo>
                      <a:pt x="36" y="41"/>
                    </a:lnTo>
                    <a:lnTo>
                      <a:pt x="32" y="32"/>
                    </a:lnTo>
                    <a:lnTo>
                      <a:pt x="28" y="22"/>
                    </a:lnTo>
                    <a:lnTo>
                      <a:pt x="21" y="13"/>
                    </a:lnTo>
                    <a:lnTo>
                      <a:pt x="16" y="7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6" y="18"/>
                    </a:lnTo>
                    <a:lnTo>
                      <a:pt x="11" y="24"/>
                    </a:lnTo>
                    <a:lnTo>
                      <a:pt x="16" y="31"/>
                    </a:lnTo>
                    <a:lnTo>
                      <a:pt x="20" y="38"/>
                    </a:lnTo>
                    <a:lnTo>
                      <a:pt x="24" y="47"/>
                    </a:lnTo>
                    <a:lnTo>
                      <a:pt x="26" y="55"/>
                    </a:lnTo>
                    <a:lnTo>
                      <a:pt x="29" y="64"/>
                    </a:lnTo>
                    <a:lnTo>
                      <a:pt x="31" y="71"/>
                    </a:lnTo>
                    <a:lnTo>
                      <a:pt x="45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4" name="Freeform 208"/>
              <p:cNvSpPr>
                <a:spLocks/>
              </p:cNvSpPr>
              <p:nvPr/>
            </p:nvSpPr>
            <p:spPr bwMode="auto">
              <a:xfrm>
                <a:off x="2726" y="1231"/>
                <a:ext cx="18" cy="8"/>
              </a:xfrm>
              <a:custGeom>
                <a:avLst/>
                <a:gdLst>
                  <a:gd name="T0" fmla="*/ 1 w 36"/>
                  <a:gd name="T1" fmla="*/ 0 h 23"/>
                  <a:gd name="T2" fmla="*/ 1 w 36"/>
                  <a:gd name="T3" fmla="*/ 0 h 23"/>
                  <a:gd name="T4" fmla="*/ 1 w 36"/>
                  <a:gd name="T5" fmla="*/ 0 h 23"/>
                  <a:gd name="T6" fmla="*/ 1 w 36"/>
                  <a:gd name="T7" fmla="*/ 0 h 23"/>
                  <a:gd name="T8" fmla="*/ 1 w 36"/>
                  <a:gd name="T9" fmla="*/ 0 h 23"/>
                  <a:gd name="T10" fmla="*/ 1 w 36"/>
                  <a:gd name="T11" fmla="*/ 0 h 23"/>
                  <a:gd name="T12" fmla="*/ 0 w 36"/>
                  <a:gd name="T13" fmla="*/ 0 h 23"/>
                  <a:gd name="T14" fmla="*/ 1 w 36"/>
                  <a:gd name="T15" fmla="*/ 0 h 23"/>
                  <a:gd name="T16" fmla="*/ 1 w 36"/>
                  <a:gd name="T17" fmla="*/ 0 h 23"/>
                  <a:gd name="T18" fmla="*/ 1 w 36"/>
                  <a:gd name="T19" fmla="*/ 0 h 23"/>
                  <a:gd name="T20" fmla="*/ 1 w 36"/>
                  <a:gd name="T21" fmla="*/ 0 h 23"/>
                  <a:gd name="T22" fmla="*/ 1 w 36"/>
                  <a:gd name="T23" fmla="*/ 0 h 23"/>
                  <a:gd name="T24" fmla="*/ 1 w 36"/>
                  <a:gd name="T25" fmla="*/ 0 h 23"/>
                  <a:gd name="T26" fmla="*/ 1 w 36"/>
                  <a:gd name="T27" fmla="*/ 0 h 23"/>
                  <a:gd name="T28" fmla="*/ 1 w 36"/>
                  <a:gd name="T29" fmla="*/ 0 h 23"/>
                  <a:gd name="T30" fmla="*/ 1 w 36"/>
                  <a:gd name="T31" fmla="*/ 0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"/>
                  <a:gd name="T49" fmla="*/ 0 h 23"/>
                  <a:gd name="T50" fmla="*/ 36 w 3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" h="23">
                    <a:moveTo>
                      <a:pt x="22" y="4"/>
                    </a:moveTo>
                    <a:lnTo>
                      <a:pt x="24" y="9"/>
                    </a:lnTo>
                    <a:lnTo>
                      <a:pt x="23" y="4"/>
                    </a:lnTo>
                    <a:lnTo>
                      <a:pt x="19" y="7"/>
                    </a:lnTo>
                    <a:lnTo>
                      <a:pt x="13" y="8"/>
                    </a:lnTo>
                    <a:lnTo>
                      <a:pt x="14" y="10"/>
                    </a:lnTo>
                    <a:lnTo>
                      <a:pt x="0" y="14"/>
                    </a:lnTo>
                    <a:lnTo>
                      <a:pt x="11" y="23"/>
                    </a:lnTo>
                    <a:lnTo>
                      <a:pt x="23" y="22"/>
                    </a:lnTo>
                    <a:lnTo>
                      <a:pt x="33" y="15"/>
                    </a:lnTo>
                    <a:lnTo>
                      <a:pt x="34" y="0"/>
                    </a:lnTo>
                    <a:lnTo>
                      <a:pt x="36" y="4"/>
                    </a:lnTo>
                    <a:lnTo>
                      <a:pt x="22" y="4"/>
                    </a:lnTo>
                    <a:lnTo>
                      <a:pt x="22" y="8"/>
                    </a:lnTo>
                    <a:lnTo>
                      <a:pt x="24" y="9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5" name="Freeform 209"/>
              <p:cNvSpPr>
                <a:spLocks/>
              </p:cNvSpPr>
              <p:nvPr/>
            </p:nvSpPr>
            <p:spPr bwMode="auto">
              <a:xfrm>
                <a:off x="2737" y="1184"/>
                <a:ext cx="79" cy="49"/>
              </a:xfrm>
              <a:custGeom>
                <a:avLst/>
                <a:gdLst>
                  <a:gd name="T0" fmla="*/ 3 w 157"/>
                  <a:gd name="T1" fmla="*/ 0 h 146"/>
                  <a:gd name="T2" fmla="*/ 3 w 157"/>
                  <a:gd name="T3" fmla="*/ 0 h 146"/>
                  <a:gd name="T4" fmla="*/ 3 w 157"/>
                  <a:gd name="T5" fmla="*/ 0 h 146"/>
                  <a:gd name="T6" fmla="*/ 2 w 157"/>
                  <a:gd name="T7" fmla="*/ 0 h 146"/>
                  <a:gd name="T8" fmla="*/ 2 w 157"/>
                  <a:gd name="T9" fmla="*/ 0 h 146"/>
                  <a:gd name="T10" fmla="*/ 1 w 157"/>
                  <a:gd name="T11" fmla="*/ 0 h 146"/>
                  <a:gd name="T12" fmla="*/ 1 w 157"/>
                  <a:gd name="T13" fmla="*/ 0 h 146"/>
                  <a:gd name="T14" fmla="*/ 1 w 157"/>
                  <a:gd name="T15" fmla="*/ 0 h 146"/>
                  <a:gd name="T16" fmla="*/ 1 w 157"/>
                  <a:gd name="T17" fmla="*/ 0 h 146"/>
                  <a:gd name="T18" fmla="*/ 0 w 157"/>
                  <a:gd name="T19" fmla="*/ 0 h 146"/>
                  <a:gd name="T20" fmla="*/ 1 w 157"/>
                  <a:gd name="T21" fmla="*/ 0 h 146"/>
                  <a:gd name="T22" fmla="*/ 1 w 157"/>
                  <a:gd name="T23" fmla="*/ 0 h 146"/>
                  <a:gd name="T24" fmla="*/ 1 w 157"/>
                  <a:gd name="T25" fmla="*/ 0 h 146"/>
                  <a:gd name="T26" fmla="*/ 1 w 157"/>
                  <a:gd name="T27" fmla="*/ 0 h 146"/>
                  <a:gd name="T28" fmla="*/ 1 w 157"/>
                  <a:gd name="T29" fmla="*/ 0 h 146"/>
                  <a:gd name="T30" fmla="*/ 2 w 157"/>
                  <a:gd name="T31" fmla="*/ 0 h 146"/>
                  <a:gd name="T32" fmla="*/ 2 w 157"/>
                  <a:gd name="T33" fmla="*/ 0 h 146"/>
                  <a:gd name="T34" fmla="*/ 3 w 157"/>
                  <a:gd name="T35" fmla="*/ 0 h 146"/>
                  <a:gd name="T36" fmla="*/ 3 w 157"/>
                  <a:gd name="T37" fmla="*/ 0 h 146"/>
                  <a:gd name="T38" fmla="*/ 3 w 157"/>
                  <a:gd name="T39" fmla="*/ 0 h 146"/>
                  <a:gd name="T40" fmla="*/ 3 w 157"/>
                  <a:gd name="T41" fmla="*/ 0 h 14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146"/>
                  <a:gd name="T65" fmla="*/ 157 w 157"/>
                  <a:gd name="T66" fmla="*/ 146 h 14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146">
                    <a:moveTo>
                      <a:pt x="157" y="9"/>
                    </a:moveTo>
                    <a:lnTo>
                      <a:pt x="157" y="9"/>
                    </a:lnTo>
                    <a:lnTo>
                      <a:pt x="136" y="2"/>
                    </a:lnTo>
                    <a:lnTo>
                      <a:pt x="110" y="0"/>
                    </a:lnTo>
                    <a:lnTo>
                      <a:pt x="84" y="6"/>
                    </a:lnTo>
                    <a:lnTo>
                      <a:pt x="58" y="18"/>
                    </a:lnTo>
                    <a:lnTo>
                      <a:pt x="34" y="38"/>
                    </a:lnTo>
                    <a:lnTo>
                      <a:pt x="15" y="66"/>
                    </a:lnTo>
                    <a:lnTo>
                      <a:pt x="3" y="103"/>
                    </a:lnTo>
                    <a:lnTo>
                      <a:pt x="0" y="146"/>
                    </a:lnTo>
                    <a:lnTo>
                      <a:pt x="14" y="146"/>
                    </a:lnTo>
                    <a:lnTo>
                      <a:pt x="17" y="105"/>
                    </a:lnTo>
                    <a:lnTo>
                      <a:pt x="27" y="73"/>
                    </a:lnTo>
                    <a:lnTo>
                      <a:pt x="44" y="49"/>
                    </a:lnTo>
                    <a:lnTo>
                      <a:pt x="64" y="31"/>
                    </a:lnTo>
                    <a:lnTo>
                      <a:pt x="88" y="21"/>
                    </a:lnTo>
                    <a:lnTo>
                      <a:pt x="112" y="16"/>
                    </a:lnTo>
                    <a:lnTo>
                      <a:pt x="134" y="17"/>
                    </a:lnTo>
                    <a:lnTo>
                      <a:pt x="151" y="22"/>
                    </a:lnTo>
                    <a:lnTo>
                      <a:pt x="15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6" name="Freeform 210"/>
              <p:cNvSpPr>
                <a:spLocks/>
              </p:cNvSpPr>
              <p:nvPr/>
            </p:nvSpPr>
            <p:spPr bwMode="auto">
              <a:xfrm>
                <a:off x="2811" y="1176"/>
                <a:ext cx="10" cy="16"/>
              </a:xfrm>
              <a:custGeom>
                <a:avLst/>
                <a:gdLst>
                  <a:gd name="T0" fmla="*/ 1 w 20"/>
                  <a:gd name="T1" fmla="*/ 0 h 48"/>
                  <a:gd name="T2" fmla="*/ 1 w 20"/>
                  <a:gd name="T3" fmla="*/ 0 h 48"/>
                  <a:gd name="T4" fmla="*/ 0 w 20"/>
                  <a:gd name="T5" fmla="*/ 0 h 48"/>
                  <a:gd name="T6" fmla="*/ 1 w 20"/>
                  <a:gd name="T7" fmla="*/ 0 h 48"/>
                  <a:gd name="T8" fmla="*/ 1 w 20"/>
                  <a:gd name="T9" fmla="*/ 0 h 48"/>
                  <a:gd name="T10" fmla="*/ 1 w 20"/>
                  <a:gd name="T11" fmla="*/ 0 h 48"/>
                  <a:gd name="T12" fmla="*/ 1 w 20"/>
                  <a:gd name="T13" fmla="*/ 0 h 48"/>
                  <a:gd name="T14" fmla="*/ 1 w 20"/>
                  <a:gd name="T15" fmla="*/ 0 h 48"/>
                  <a:gd name="T16" fmla="*/ 1 w 20"/>
                  <a:gd name="T17" fmla="*/ 0 h 48"/>
                  <a:gd name="T18" fmla="*/ 1 w 20"/>
                  <a:gd name="T19" fmla="*/ 0 h 48"/>
                  <a:gd name="T20" fmla="*/ 1 w 20"/>
                  <a:gd name="T21" fmla="*/ 0 h 48"/>
                  <a:gd name="T22" fmla="*/ 1 w 20"/>
                  <a:gd name="T23" fmla="*/ 0 h 48"/>
                  <a:gd name="T24" fmla="*/ 1 w 20"/>
                  <a:gd name="T25" fmla="*/ 0 h 48"/>
                  <a:gd name="T26" fmla="*/ 1 w 20"/>
                  <a:gd name="T27" fmla="*/ 0 h 48"/>
                  <a:gd name="T28" fmla="*/ 1 w 20"/>
                  <a:gd name="T29" fmla="*/ 0 h 48"/>
                  <a:gd name="T30" fmla="*/ 1 w 20"/>
                  <a:gd name="T31" fmla="*/ 0 h 48"/>
                  <a:gd name="T32" fmla="*/ 1 w 20"/>
                  <a:gd name="T33" fmla="*/ 0 h 48"/>
                  <a:gd name="T34" fmla="*/ 1 w 20"/>
                  <a:gd name="T35" fmla="*/ 0 h 48"/>
                  <a:gd name="T36" fmla="*/ 1 w 20"/>
                  <a:gd name="T37" fmla="*/ 0 h 48"/>
                  <a:gd name="T38" fmla="*/ 1 w 20"/>
                  <a:gd name="T39" fmla="*/ 0 h 48"/>
                  <a:gd name="T40" fmla="*/ 1 w 20"/>
                  <a:gd name="T41" fmla="*/ 0 h 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"/>
                  <a:gd name="T64" fmla="*/ 0 h 48"/>
                  <a:gd name="T65" fmla="*/ 20 w 20"/>
                  <a:gd name="T66" fmla="*/ 48 h 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" h="48">
                    <a:moveTo>
                      <a:pt x="1" y="0"/>
                    </a:moveTo>
                    <a:lnTo>
                      <a:pt x="1" y="1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3" y="21"/>
                    </a:lnTo>
                    <a:lnTo>
                      <a:pt x="5" y="28"/>
                    </a:lnTo>
                    <a:lnTo>
                      <a:pt x="6" y="33"/>
                    </a:lnTo>
                    <a:lnTo>
                      <a:pt x="6" y="34"/>
                    </a:lnTo>
                    <a:lnTo>
                      <a:pt x="9" y="32"/>
                    </a:lnTo>
                    <a:lnTo>
                      <a:pt x="3" y="45"/>
                    </a:lnTo>
                    <a:lnTo>
                      <a:pt x="13" y="48"/>
                    </a:lnTo>
                    <a:lnTo>
                      <a:pt x="20" y="39"/>
                    </a:lnTo>
                    <a:lnTo>
                      <a:pt x="20" y="31"/>
                    </a:lnTo>
                    <a:lnTo>
                      <a:pt x="19" y="23"/>
                    </a:lnTo>
                    <a:lnTo>
                      <a:pt x="17" y="17"/>
                    </a:lnTo>
                    <a:lnTo>
                      <a:pt x="16" y="10"/>
                    </a:lnTo>
                    <a:lnTo>
                      <a:pt x="14" y="5"/>
                    </a:lnTo>
                    <a:lnTo>
                      <a:pt x="13" y="8"/>
                    </a:lnTo>
                    <a:lnTo>
                      <a:pt x="13" y="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7" name="Freeform 211"/>
              <p:cNvSpPr>
                <a:spLocks/>
              </p:cNvSpPr>
              <p:nvPr/>
            </p:nvSpPr>
            <p:spPr bwMode="auto">
              <a:xfrm>
                <a:off x="3454" y="1200"/>
                <a:ext cx="123" cy="74"/>
              </a:xfrm>
              <a:custGeom>
                <a:avLst/>
                <a:gdLst>
                  <a:gd name="T0" fmla="*/ 1 w 246"/>
                  <a:gd name="T1" fmla="*/ 0 h 220"/>
                  <a:gd name="T2" fmla="*/ 1 w 246"/>
                  <a:gd name="T3" fmla="*/ 0 h 220"/>
                  <a:gd name="T4" fmla="*/ 1 w 246"/>
                  <a:gd name="T5" fmla="*/ 0 h 220"/>
                  <a:gd name="T6" fmla="*/ 0 w 246"/>
                  <a:gd name="T7" fmla="*/ 0 h 220"/>
                  <a:gd name="T8" fmla="*/ 1 w 246"/>
                  <a:gd name="T9" fmla="*/ 0 h 220"/>
                  <a:gd name="T10" fmla="*/ 1 w 246"/>
                  <a:gd name="T11" fmla="*/ 0 h 220"/>
                  <a:gd name="T12" fmla="*/ 1 w 246"/>
                  <a:gd name="T13" fmla="*/ 0 h 220"/>
                  <a:gd name="T14" fmla="*/ 1 w 246"/>
                  <a:gd name="T15" fmla="*/ 0 h 220"/>
                  <a:gd name="T16" fmla="*/ 1 w 246"/>
                  <a:gd name="T17" fmla="*/ 0 h 220"/>
                  <a:gd name="T18" fmla="*/ 1 w 246"/>
                  <a:gd name="T19" fmla="*/ 0 h 220"/>
                  <a:gd name="T20" fmla="*/ 1 w 246"/>
                  <a:gd name="T21" fmla="*/ 0 h 220"/>
                  <a:gd name="T22" fmla="*/ 1 w 246"/>
                  <a:gd name="T23" fmla="*/ 0 h 220"/>
                  <a:gd name="T24" fmla="*/ 1 w 246"/>
                  <a:gd name="T25" fmla="*/ 0 h 220"/>
                  <a:gd name="T26" fmla="*/ 1 w 246"/>
                  <a:gd name="T27" fmla="*/ 0 h 220"/>
                  <a:gd name="T28" fmla="*/ 1 w 246"/>
                  <a:gd name="T29" fmla="*/ 0 h 220"/>
                  <a:gd name="T30" fmla="*/ 2 w 246"/>
                  <a:gd name="T31" fmla="*/ 0 h 220"/>
                  <a:gd name="T32" fmla="*/ 2 w 246"/>
                  <a:gd name="T33" fmla="*/ 0 h 220"/>
                  <a:gd name="T34" fmla="*/ 2 w 246"/>
                  <a:gd name="T35" fmla="*/ 0 h 220"/>
                  <a:gd name="T36" fmla="*/ 2 w 246"/>
                  <a:gd name="T37" fmla="*/ 0 h 220"/>
                  <a:gd name="T38" fmla="*/ 2 w 246"/>
                  <a:gd name="T39" fmla="*/ 0 h 220"/>
                  <a:gd name="T40" fmla="*/ 2 w 246"/>
                  <a:gd name="T41" fmla="*/ 0 h 220"/>
                  <a:gd name="T42" fmla="*/ 3 w 246"/>
                  <a:gd name="T43" fmla="*/ 0 h 220"/>
                  <a:gd name="T44" fmla="*/ 3 w 246"/>
                  <a:gd name="T45" fmla="*/ 0 h 220"/>
                  <a:gd name="T46" fmla="*/ 3 w 246"/>
                  <a:gd name="T47" fmla="*/ 0 h 220"/>
                  <a:gd name="T48" fmla="*/ 4 w 246"/>
                  <a:gd name="T49" fmla="*/ 0 h 220"/>
                  <a:gd name="T50" fmla="*/ 4 w 246"/>
                  <a:gd name="T51" fmla="*/ 0 h 220"/>
                  <a:gd name="T52" fmla="*/ 4 w 246"/>
                  <a:gd name="T53" fmla="*/ 0 h 220"/>
                  <a:gd name="T54" fmla="*/ 4 w 246"/>
                  <a:gd name="T55" fmla="*/ 0 h 220"/>
                  <a:gd name="T56" fmla="*/ 4 w 246"/>
                  <a:gd name="T57" fmla="*/ 0 h 220"/>
                  <a:gd name="T58" fmla="*/ 4 w 246"/>
                  <a:gd name="T59" fmla="*/ 0 h 220"/>
                  <a:gd name="T60" fmla="*/ 4 w 246"/>
                  <a:gd name="T61" fmla="*/ 0 h 220"/>
                  <a:gd name="T62" fmla="*/ 4 w 246"/>
                  <a:gd name="T63" fmla="*/ 0 h 220"/>
                  <a:gd name="T64" fmla="*/ 4 w 246"/>
                  <a:gd name="T65" fmla="*/ 0 h 220"/>
                  <a:gd name="T66" fmla="*/ 4 w 246"/>
                  <a:gd name="T67" fmla="*/ 0 h 220"/>
                  <a:gd name="T68" fmla="*/ 4 w 246"/>
                  <a:gd name="T69" fmla="*/ 0 h 220"/>
                  <a:gd name="T70" fmla="*/ 4 w 246"/>
                  <a:gd name="T71" fmla="*/ 0 h 220"/>
                  <a:gd name="T72" fmla="*/ 4 w 246"/>
                  <a:gd name="T73" fmla="*/ 0 h 220"/>
                  <a:gd name="T74" fmla="*/ 4 w 246"/>
                  <a:gd name="T75" fmla="*/ 0 h 220"/>
                  <a:gd name="T76" fmla="*/ 4 w 246"/>
                  <a:gd name="T77" fmla="*/ 0 h 220"/>
                  <a:gd name="T78" fmla="*/ 4 w 246"/>
                  <a:gd name="T79" fmla="*/ 0 h 220"/>
                  <a:gd name="T80" fmla="*/ 4 w 246"/>
                  <a:gd name="T81" fmla="*/ 0 h 220"/>
                  <a:gd name="T82" fmla="*/ 4 w 246"/>
                  <a:gd name="T83" fmla="*/ 0 h 220"/>
                  <a:gd name="T84" fmla="*/ 4 w 246"/>
                  <a:gd name="T85" fmla="*/ 0 h 220"/>
                  <a:gd name="T86" fmla="*/ 4 w 246"/>
                  <a:gd name="T87" fmla="*/ 0 h 220"/>
                  <a:gd name="T88" fmla="*/ 3 w 246"/>
                  <a:gd name="T89" fmla="*/ 0 h 220"/>
                  <a:gd name="T90" fmla="*/ 4 w 246"/>
                  <a:gd name="T91" fmla="*/ 0 h 220"/>
                  <a:gd name="T92" fmla="*/ 4 w 246"/>
                  <a:gd name="T93" fmla="*/ 0 h 220"/>
                  <a:gd name="T94" fmla="*/ 4 w 246"/>
                  <a:gd name="T95" fmla="*/ 0 h 220"/>
                  <a:gd name="T96" fmla="*/ 3 w 246"/>
                  <a:gd name="T97" fmla="*/ 0 h 220"/>
                  <a:gd name="T98" fmla="*/ 3 w 246"/>
                  <a:gd name="T99" fmla="*/ 0 h 220"/>
                  <a:gd name="T100" fmla="*/ 3 w 246"/>
                  <a:gd name="T101" fmla="*/ 0 h 220"/>
                  <a:gd name="T102" fmla="*/ 3 w 246"/>
                  <a:gd name="T103" fmla="*/ 0 h 220"/>
                  <a:gd name="T104" fmla="*/ 3 w 246"/>
                  <a:gd name="T105" fmla="*/ 0 h 220"/>
                  <a:gd name="T106" fmla="*/ 3 w 246"/>
                  <a:gd name="T107" fmla="*/ 0 h 220"/>
                  <a:gd name="T108" fmla="*/ 2 w 246"/>
                  <a:gd name="T109" fmla="*/ 0 h 220"/>
                  <a:gd name="T110" fmla="*/ 2 w 246"/>
                  <a:gd name="T111" fmla="*/ 0 h 220"/>
                  <a:gd name="T112" fmla="*/ 2 w 246"/>
                  <a:gd name="T113" fmla="*/ 0 h 220"/>
                  <a:gd name="T114" fmla="*/ 2 w 246"/>
                  <a:gd name="T115" fmla="*/ 0 h 220"/>
                  <a:gd name="T116" fmla="*/ 1 w 246"/>
                  <a:gd name="T117" fmla="*/ 0 h 220"/>
                  <a:gd name="T118" fmla="*/ 1 w 246"/>
                  <a:gd name="T119" fmla="*/ 0 h 220"/>
                  <a:gd name="T120" fmla="*/ 1 w 246"/>
                  <a:gd name="T121" fmla="*/ 0 h 2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6"/>
                  <a:gd name="T184" fmla="*/ 0 h 220"/>
                  <a:gd name="T185" fmla="*/ 246 w 246"/>
                  <a:gd name="T186" fmla="*/ 220 h 22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6" h="220">
                    <a:moveTo>
                      <a:pt x="12" y="123"/>
                    </a:moveTo>
                    <a:lnTo>
                      <a:pt x="5" y="139"/>
                    </a:lnTo>
                    <a:lnTo>
                      <a:pt x="1" y="149"/>
                    </a:lnTo>
                    <a:lnTo>
                      <a:pt x="0" y="154"/>
                    </a:lnTo>
                    <a:lnTo>
                      <a:pt x="1" y="159"/>
                    </a:lnTo>
                    <a:lnTo>
                      <a:pt x="5" y="161"/>
                    </a:lnTo>
                    <a:lnTo>
                      <a:pt x="12" y="164"/>
                    </a:lnTo>
                    <a:lnTo>
                      <a:pt x="20" y="170"/>
                    </a:lnTo>
                    <a:lnTo>
                      <a:pt x="29" y="179"/>
                    </a:lnTo>
                    <a:lnTo>
                      <a:pt x="30" y="187"/>
                    </a:lnTo>
                    <a:lnTo>
                      <a:pt x="34" y="195"/>
                    </a:lnTo>
                    <a:lnTo>
                      <a:pt x="40" y="202"/>
                    </a:lnTo>
                    <a:lnTo>
                      <a:pt x="47" y="208"/>
                    </a:lnTo>
                    <a:lnTo>
                      <a:pt x="54" y="213"/>
                    </a:lnTo>
                    <a:lnTo>
                      <a:pt x="63" y="215"/>
                    </a:lnTo>
                    <a:lnTo>
                      <a:pt x="73" y="217"/>
                    </a:lnTo>
                    <a:lnTo>
                      <a:pt x="84" y="219"/>
                    </a:lnTo>
                    <a:lnTo>
                      <a:pt x="95" y="219"/>
                    </a:lnTo>
                    <a:lnTo>
                      <a:pt x="106" y="220"/>
                    </a:lnTo>
                    <a:lnTo>
                      <a:pt x="115" y="220"/>
                    </a:lnTo>
                    <a:lnTo>
                      <a:pt x="123" y="220"/>
                    </a:lnTo>
                    <a:lnTo>
                      <a:pt x="146" y="218"/>
                    </a:lnTo>
                    <a:lnTo>
                      <a:pt x="169" y="213"/>
                    </a:lnTo>
                    <a:lnTo>
                      <a:pt x="190" y="203"/>
                    </a:lnTo>
                    <a:lnTo>
                      <a:pt x="209" y="186"/>
                    </a:lnTo>
                    <a:lnTo>
                      <a:pt x="225" y="165"/>
                    </a:lnTo>
                    <a:lnTo>
                      <a:pt x="237" y="137"/>
                    </a:lnTo>
                    <a:lnTo>
                      <a:pt x="244" y="103"/>
                    </a:lnTo>
                    <a:lnTo>
                      <a:pt x="246" y="60"/>
                    </a:lnTo>
                    <a:lnTo>
                      <a:pt x="245" y="55"/>
                    </a:lnTo>
                    <a:lnTo>
                      <a:pt x="241" y="50"/>
                    </a:lnTo>
                    <a:lnTo>
                      <a:pt x="235" y="47"/>
                    </a:lnTo>
                    <a:lnTo>
                      <a:pt x="229" y="44"/>
                    </a:lnTo>
                    <a:lnTo>
                      <a:pt x="223" y="40"/>
                    </a:lnTo>
                    <a:lnTo>
                      <a:pt x="218" y="37"/>
                    </a:lnTo>
                    <a:lnTo>
                      <a:pt x="215" y="33"/>
                    </a:lnTo>
                    <a:lnTo>
                      <a:pt x="214" y="28"/>
                    </a:lnTo>
                    <a:lnTo>
                      <a:pt x="215" y="22"/>
                    </a:lnTo>
                    <a:lnTo>
                      <a:pt x="215" y="15"/>
                    </a:lnTo>
                    <a:lnTo>
                      <a:pt x="215" y="10"/>
                    </a:lnTo>
                    <a:lnTo>
                      <a:pt x="214" y="4"/>
                    </a:lnTo>
                    <a:lnTo>
                      <a:pt x="212" y="1"/>
                    </a:lnTo>
                    <a:lnTo>
                      <a:pt x="207" y="0"/>
                    </a:lnTo>
                    <a:lnTo>
                      <a:pt x="199" y="0"/>
                    </a:lnTo>
                    <a:lnTo>
                      <a:pt x="187" y="3"/>
                    </a:lnTo>
                    <a:lnTo>
                      <a:pt x="193" y="22"/>
                    </a:lnTo>
                    <a:lnTo>
                      <a:pt x="195" y="40"/>
                    </a:lnTo>
                    <a:lnTo>
                      <a:pt x="194" y="58"/>
                    </a:lnTo>
                    <a:lnTo>
                      <a:pt x="191" y="74"/>
                    </a:lnTo>
                    <a:lnTo>
                      <a:pt x="184" y="90"/>
                    </a:lnTo>
                    <a:lnTo>
                      <a:pt x="176" y="104"/>
                    </a:lnTo>
                    <a:lnTo>
                      <a:pt x="165" y="116"/>
                    </a:lnTo>
                    <a:lnTo>
                      <a:pt x="152" y="127"/>
                    </a:lnTo>
                    <a:lnTo>
                      <a:pt x="138" y="136"/>
                    </a:lnTo>
                    <a:lnTo>
                      <a:pt x="122" y="142"/>
                    </a:lnTo>
                    <a:lnTo>
                      <a:pt x="105" y="146"/>
                    </a:lnTo>
                    <a:lnTo>
                      <a:pt x="88" y="147"/>
                    </a:lnTo>
                    <a:lnTo>
                      <a:pt x="69" y="146"/>
                    </a:lnTo>
                    <a:lnTo>
                      <a:pt x="50" y="141"/>
                    </a:lnTo>
                    <a:lnTo>
                      <a:pt x="31" y="134"/>
                    </a:lnTo>
                    <a:lnTo>
                      <a:pt x="12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8" name="Freeform 212"/>
              <p:cNvSpPr>
                <a:spLocks/>
              </p:cNvSpPr>
              <p:nvPr/>
            </p:nvSpPr>
            <p:spPr bwMode="auto">
              <a:xfrm>
                <a:off x="3450" y="1240"/>
                <a:ext cx="22" cy="22"/>
              </a:xfrm>
              <a:custGeom>
                <a:avLst/>
                <a:gdLst>
                  <a:gd name="T0" fmla="*/ 1 w 43"/>
                  <a:gd name="T1" fmla="*/ 0 h 65"/>
                  <a:gd name="T2" fmla="*/ 1 w 43"/>
                  <a:gd name="T3" fmla="*/ 0 h 65"/>
                  <a:gd name="T4" fmla="*/ 1 w 43"/>
                  <a:gd name="T5" fmla="*/ 0 h 65"/>
                  <a:gd name="T6" fmla="*/ 1 w 43"/>
                  <a:gd name="T7" fmla="*/ 0 h 65"/>
                  <a:gd name="T8" fmla="*/ 1 w 43"/>
                  <a:gd name="T9" fmla="*/ 0 h 65"/>
                  <a:gd name="T10" fmla="*/ 1 w 43"/>
                  <a:gd name="T11" fmla="*/ 0 h 65"/>
                  <a:gd name="T12" fmla="*/ 1 w 43"/>
                  <a:gd name="T13" fmla="*/ 0 h 65"/>
                  <a:gd name="T14" fmla="*/ 1 w 43"/>
                  <a:gd name="T15" fmla="*/ 0 h 65"/>
                  <a:gd name="T16" fmla="*/ 1 w 43"/>
                  <a:gd name="T17" fmla="*/ 0 h 65"/>
                  <a:gd name="T18" fmla="*/ 1 w 43"/>
                  <a:gd name="T19" fmla="*/ 0 h 65"/>
                  <a:gd name="T20" fmla="*/ 1 w 43"/>
                  <a:gd name="T21" fmla="*/ 0 h 65"/>
                  <a:gd name="T22" fmla="*/ 1 w 43"/>
                  <a:gd name="T23" fmla="*/ 0 h 65"/>
                  <a:gd name="T24" fmla="*/ 1 w 43"/>
                  <a:gd name="T25" fmla="*/ 0 h 65"/>
                  <a:gd name="T26" fmla="*/ 0 w 43"/>
                  <a:gd name="T27" fmla="*/ 0 h 65"/>
                  <a:gd name="T28" fmla="*/ 1 w 43"/>
                  <a:gd name="T29" fmla="*/ 0 h 65"/>
                  <a:gd name="T30" fmla="*/ 1 w 43"/>
                  <a:gd name="T31" fmla="*/ 0 h 65"/>
                  <a:gd name="T32" fmla="*/ 1 w 43"/>
                  <a:gd name="T33" fmla="*/ 0 h 65"/>
                  <a:gd name="T34" fmla="*/ 1 w 43"/>
                  <a:gd name="T35" fmla="*/ 0 h 65"/>
                  <a:gd name="T36" fmla="*/ 1 w 43"/>
                  <a:gd name="T37" fmla="*/ 0 h 65"/>
                  <a:gd name="T38" fmla="*/ 1 w 43"/>
                  <a:gd name="T39" fmla="*/ 0 h 65"/>
                  <a:gd name="T40" fmla="*/ 1 w 43"/>
                  <a:gd name="T41" fmla="*/ 0 h 65"/>
                  <a:gd name="T42" fmla="*/ 1 w 43"/>
                  <a:gd name="T43" fmla="*/ 0 h 65"/>
                  <a:gd name="T44" fmla="*/ 1 w 43"/>
                  <a:gd name="T45" fmla="*/ 0 h 65"/>
                  <a:gd name="T46" fmla="*/ 1 w 43"/>
                  <a:gd name="T47" fmla="*/ 0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"/>
                  <a:gd name="T73" fmla="*/ 0 h 65"/>
                  <a:gd name="T74" fmla="*/ 43 w 43"/>
                  <a:gd name="T75" fmla="*/ 65 h 6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" h="65">
                    <a:moveTo>
                      <a:pt x="43" y="60"/>
                    </a:moveTo>
                    <a:lnTo>
                      <a:pt x="41" y="54"/>
                    </a:lnTo>
                    <a:lnTo>
                      <a:pt x="31" y="44"/>
                    </a:lnTo>
                    <a:lnTo>
                      <a:pt x="22" y="39"/>
                    </a:lnTo>
                    <a:lnTo>
                      <a:pt x="15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5" y="7"/>
                    </a:lnTo>
                    <a:lnTo>
                      <a:pt x="13" y="0"/>
                    </a:lnTo>
                    <a:lnTo>
                      <a:pt x="6" y="17"/>
                    </a:lnTo>
                    <a:lnTo>
                      <a:pt x="1" y="28"/>
                    </a:lnTo>
                    <a:lnTo>
                      <a:pt x="0" y="35"/>
                    </a:lnTo>
                    <a:lnTo>
                      <a:pt x="3" y="44"/>
                    </a:lnTo>
                    <a:lnTo>
                      <a:pt x="9" y="49"/>
                    </a:lnTo>
                    <a:lnTo>
                      <a:pt x="16" y="52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29" y="60"/>
                    </a:lnTo>
                    <a:lnTo>
                      <a:pt x="43" y="60"/>
                    </a:lnTo>
                    <a:lnTo>
                      <a:pt x="43" y="56"/>
                    </a:lnTo>
                    <a:lnTo>
                      <a:pt x="41" y="54"/>
                    </a:lnTo>
                    <a:lnTo>
                      <a:pt x="4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19" name="Freeform 213"/>
              <p:cNvSpPr>
                <a:spLocks/>
              </p:cNvSpPr>
              <p:nvPr/>
            </p:nvSpPr>
            <p:spPr bwMode="auto">
              <a:xfrm>
                <a:off x="3465" y="1260"/>
                <a:ext cx="14" cy="12"/>
              </a:xfrm>
              <a:custGeom>
                <a:avLst/>
                <a:gdLst>
                  <a:gd name="T0" fmla="*/ 0 w 29"/>
                  <a:gd name="T1" fmla="*/ 0 h 36"/>
                  <a:gd name="T2" fmla="*/ 0 w 29"/>
                  <a:gd name="T3" fmla="*/ 0 h 36"/>
                  <a:gd name="T4" fmla="*/ 0 w 29"/>
                  <a:gd name="T5" fmla="*/ 0 h 36"/>
                  <a:gd name="T6" fmla="*/ 0 w 29"/>
                  <a:gd name="T7" fmla="*/ 0 h 36"/>
                  <a:gd name="T8" fmla="*/ 0 w 29"/>
                  <a:gd name="T9" fmla="*/ 0 h 36"/>
                  <a:gd name="T10" fmla="*/ 0 w 29"/>
                  <a:gd name="T11" fmla="*/ 0 h 36"/>
                  <a:gd name="T12" fmla="*/ 0 w 29"/>
                  <a:gd name="T13" fmla="*/ 0 h 36"/>
                  <a:gd name="T14" fmla="*/ 0 w 29"/>
                  <a:gd name="T15" fmla="*/ 0 h 36"/>
                  <a:gd name="T16" fmla="*/ 0 w 29"/>
                  <a:gd name="T17" fmla="*/ 0 h 36"/>
                  <a:gd name="T18" fmla="*/ 0 w 29"/>
                  <a:gd name="T19" fmla="*/ 0 h 36"/>
                  <a:gd name="T20" fmla="*/ 0 w 29"/>
                  <a:gd name="T21" fmla="*/ 0 h 36"/>
                  <a:gd name="T22" fmla="*/ 0 w 29"/>
                  <a:gd name="T23" fmla="*/ 0 h 36"/>
                  <a:gd name="T24" fmla="*/ 0 w 29"/>
                  <a:gd name="T25" fmla="*/ 0 h 36"/>
                  <a:gd name="T26" fmla="*/ 0 w 29"/>
                  <a:gd name="T27" fmla="*/ 0 h 36"/>
                  <a:gd name="T28" fmla="*/ 0 w 29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9"/>
                  <a:gd name="T46" fmla="*/ 0 h 36"/>
                  <a:gd name="T47" fmla="*/ 29 w 29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9" h="36">
                    <a:moveTo>
                      <a:pt x="29" y="23"/>
                    </a:moveTo>
                    <a:lnTo>
                      <a:pt x="29" y="23"/>
                    </a:lnTo>
                    <a:lnTo>
                      <a:pt x="23" y="17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11"/>
                    </a:lnTo>
                    <a:lnTo>
                      <a:pt x="6" y="20"/>
                    </a:lnTo>
                    <a:lnTo>
                      <a:pt x="13" y="28"/>
                    </a:lnTo>
                    <a:lnTo>
                      <a:pt x="21" y="36"/>
                    </a:lnTo>
                    <a:lnTo>
                      <a:pt x="29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0" name="Freeform 214"/>
              <p:cNvSpPr>
                <a:spLocks/>
              </p:cNvSpPr>
              <p:nvPr/>
            </p:nvSpPr>
            <p:spPr bwMode="auto">
              <a:xfrm>
                <a:off x="3475" y="1268"/>
                <a:ext cx="41" cy="8"/>
              </a:xfrm>
              <a:custGeom>
                <a:avLst/>
                <a:gdLst>
                  <a:gd name="T0" fmla="*/ 2 w 80"/>
                  <a:gd name="T1" fmla="*/ 0 h 26"/>
                  <a:gd name="T2" fmla="*/ 2 w 80"/>
                  <a:gd name="T3" fmla="*/ 0 h 26"/>
                  <a:gd name="T4" fmla="*/ 2 w 80"/>
                  <a:gd name="T5" fmla="*/ 0 h 26"/>
                  <a:gd name="T6" fmla="*/ 1 w 80"/>
                  <a:gd name="T7" fmla="*/ 0 h 26"/>
                  <a:gd name="T8" fmla="*/ 1 w 80"/>
                  <a:gd name="T9" fmla="*/ 0 h 26"/>
                  <a:gd name="T10" fmla="*/ 1 w 80"/>
                  <a:gd name="T11" fmla="*/ 0 h 26"/>
                  <a:gd name="T12" fmla="*/ 1 w 80"/>
                  <a:gd name="T13" fmla="*/ 0 h 26"/>
                  <a:gd name="T14" fmla="*/ 1 w 80"/>
                  <a:gd name="T15" fmla="*/ 0 h 26"/>
                  <a:gd name="T16" fmla="*/ 1 w 80"/>
                  <a:gd name="T17" fmla="*/ 0 h 26"/>
                  <a:gd name="T18" fmla="*/ 1 w 80"/>
                  <a:gd name="T19" fmla="*/ 0 h 26"/>
                  <a:gd name="T20" fmla="*/ 0 w 80"/>
                  <a:gd name="T21" fmla="*/ 0 h 26"/>
                  <a:gd name="T22" fmla="*/ 1 w 80"/>
                  <a:gd name="T23" fmla="*/ 0 h 26"/>
                  <a:gd name="T24" fmla="*/ 1 w 80"/>
                  <a:gd name="T25" fmla="*/ 0 h 26"/>
                  <a:gd name="T26" fmla="*/ 1 w 80"/>
                  <a:gd name="T27" fmla="*/ 0 h 26"/>
                  <a:gd name="T28" fmla="*/ 1 w 80"/>
                  <a:gd name="T29" fmla="*/ 0 h 26"/>
                  <a:gd name="T30" fmla="*/ 1 w 80"/>
                  <a:gd name="T31" fmla="*/ 0 h 26"/>
                  <a:gd name="T32" fmla="*/ 1 w 80"/>
                  <a:gd name="T33" fmla="*/ 0 h 26"/>
                  <a:gd name="T34" fmla="*/ 2 w 80"/>
                  <a:gd name="T35" fmla="*/ 0 h 26"/>
                  <a:gd name="T36" fmla="*/ 2 w 80"/>
                  <a:gd name="T37" fmla="*/ 0 h 26"/>
                  <a:gd name="T38" fmla="*/ 2 w 80"/>
                  <a:gd name="T39" fmla="*/ 0 h 26"/>
                  <a:gd name="T40" fmla="*/ 2 w 80"/>
                  <a:gd name="T41" fmla="*/ 0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26"/>
                  <a:gd name="T65" fmla="*/ 80 w 80"/>
                  <a:gd name="T66" fmla="*/ 26 h 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26">
                    <a:moveTo>
                      <a:pt x="80" y="11"/>
                    </a:moveTo>
                    <a:lnTo>
                      <a:pt x="80" y="11"/>
                    </a:lnTo>
                    <a:lnTo>
                      <a:pt x="72" y="11"/>
                    </a:lnTo>
                    <a:lnTo>
                      <a:pt x="63" y="11"/>
                    </a:lnTo>
                    <a:lnTo>
                      <a:pt x="52" y="10"/>
                    </a:lnTo>
                    <a:lnTo>
                      <a:pt x="42" y="10"/>
                    </a:lnTo>
                    <a:lnTo>
                      <a:pt x="31" y="7"/>
                    </a:lnTo>
                    <a:lnTo>
                      <a:pt x="21" y="5"/>
                    </a:lnTo>
                    <a:lnTo>
                      <a:pt x="13" y="3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9" y="18"/>
                    </a:lnTo>
                    <a:lnTo>
                      <a:pt x="19" y="21"/>
                    </a:lnTo>
                    <a:lnTo>
                      <a:pt x="29" y="23"/>
                    </a:lnTo>
                    <a:lnTo>
                      <a:pt x="40" y="25"/>
                    </a:lnTo>
                    <a:lnTo>
                      <a:pt x="52" y="25"/>
                    </a:lnTo>
                    <a:lnTo>
                      <a:pt x="63" y="26"/>
                    </a:lnTo>
                    <a:lnTo>
                      <a:pt x="72" y="26"/>
                    </a:lnTo>
                    <a:lnTo>
                      <a:pt x="80" y="26"/>
                    </a:lnTo>
                    <a:lnTo>
                      <a:pt x="8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1" name="Freeform 215"/>
              <p:cNvSpPr>
                <a:spLocks/>
              </p:cNvSpPr>
              <p:nvPr/>
            </p:nvSpPr>
            <p:spPr bwMode="auto">
              <a:xfrm>
                <a:off x="3516" y="1220"/>
                <a:ext cx="64" cy="56"/>
              </a:xfrm>
              <a:custGeom>
                <a:avLst/>
                <a:gdLst>
                  <a:gd name="T0" fmla="*/ 1 w 130"/>
                  <a:gd name="T1" fmla="*/ 0 h 168"/>
                  <a:gd name="T2" fmla="*/ 1 w 130"/>
                  <a:gd name="T3" fmla="*/ 0 h 168"/>
                  <a:gd name="T4" fmla="*/ 1 w 130"/>
                  <a:gd name="T5" fmla="*/ 0 h 168"/>
                  <a:gd name="T6" fmla="*/ 1 w 130"/>
                  <a:gd name="T7" fmla="*/ 0 h 168"/>
                  <a:gd name="T8" fmla="*/ 1 w 130"/>
                  <a:gd name="T9" fmla="*/ 0 h 168"/>
                  <a:gd name="T10" fmla="*/ 1 w 130"/>
                  <a:gd name="T11" fmla="*/ 0 h 168"/>
                  <a:gd name="T12" fmla="*/ 0 w 130"/>
                  <a:gd name="T13" fmla="*/ 0 h 168"/>
                  <a:gd name="T14" fmla="*/ 0 w 130"/>
                  <a:gd name="T15" fmla="*/ 0 h 168"/>
                  <a:gd name="T16" fmla="*/ 0 w 130"/>
                  <a:gd name="T17" fmla="*/ 0 h 168"/>
                  <a:gd name="T18" fmla="*/ 0 w 130"/>
                  <a:gd name="T19" fmla="*/ 0 h 168"/>
                  <a:gd name="T20" fmla="*/ 0 w 130"/>
                  <a:gd name="T21" fmla="*/ 0 h 168"/>
                  <a:gd name="T22" fmla="*/ 0 w 130"/>
                  <a:gd name="T23" fmla="*/ 0 h 168"/>
                  <a:gd name="T24" fmla="*/ 0 w 130"/>
                  <a:gd name="T25" fmla="*/ 0 h 168"/>
                  <a:gd name="T26" fmla="*/ 1 w 130"/>
                  <a:gd name="T27" fmla="*/ 0 h 168"/>
                  <a:gd name="T28" fmla="*/ 1 w 130"/>
                  <a:gd name="T29" fmla="*/ 0 h 168"/>
                  <a:gd name="T30" fmla="*/ 1 w 130"/>
                  <a:gd name="T31" fmla="*/ 0 h 168"/>
                  <a:gd name="T32" fmla="*/ 1 w 130"/>
                  <a:gd name="T33" fmla="*/ 0 h 168"/>
                  <a:gd name="T34" fmla="*/ 1 w 130"/>
                  <a:gd name="T35" fmla="*/ 0 h 168"/>
                  <a:gd name="T36" fmla="*/ 2 w 130"/>
                  <a:gd name="T37" fmla="*/ 0 h 168"/>
                  <a:gd name="T38" fmla="*/ 2 w 130"/>
                  <a:gd name="T39" fmla="*/ 0 h 168"/>
                  <a:gd name="T40" fmla="*/ 1 w 130"/>
                  <a:gd name="T41" fmla="*/ 0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168"/>
                  <a:gd name="T65" fmla="*/ 130 w 130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168">
                    <a:moveTo>
                      <a:pt x="116" y="0"/>
                    </a:moveTo>
                    <a:lnTo>
                      <a:pt x="116" y="0"/>
                    </a:lnTo>
                    <a:lnTo>
                      <a:pt x="114" y="42"/>
                    </a:lnTo>
                    <a:lnTo>
                      <a:pt x="107" y="75"/>
                    </a:lnTo>
                    <a:lnTo>
                      <a:pt x="96" y="101"/>
                    </a:lnTo>
                    <a:lnTo>
                      <a:pt x="81" y="121"/>
                    </a:lnTo>
                    <a:lnTo>
                      <a:pt x="63" y="136"/>
                    </a:lnTo>
                    <a:lnTo>
                      <a:pt x="44" y="145"/>
                    </a:lnTo>
                    <a:lnTo>
                      <a:pt x="22" y="150"/>
                    </a:lnTo>
                    <a:lnTo>
                      <a:pt x="0" y="153"/>
                    </a:lnTo>
                    <a:lnTo>
                      <a:pt x="0" y="168"/>
                    </a:lnTo>
                    <a:lnTo>
                      <a:pt x="24" y="166"/>
                    </a:lnTo>
                    <a:lnTo>
                      <a:pt x="48" y="160"/>
                    </a:lnTo>
                    <a:lnTo>
                      <a:pt x="71" y="149"/>
                    </a:lnTo>
                    <a:lnTo>
                      <a:pt x="91" y="132"/>
                    </a:lnTo>
                    <a:lnTo>
                      <a:pt x="108" y="110"/>
                    </a:lnTo>
                    <a:lnTo>
                      <a:pt x="121" y="79"/>
                    </a:lnTo>
                    <a:lnTo>
                      <a:pt x="128" y="44"/>
                    </a:lnTo>
                    <a:lnTo>
                      <a:pt x="130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2" name="Freeform 216"/>
              <p:cNvSpPr>
                <a:spLocks/>
              </p:cNvSpPr>
              <p:nvPr/>
            </p:nvSpPr>
            <p:spPr bwMode="auto">
              <a:xfrm>
                <a:off x="3557" y="1209"/>
                <a:ext cx="23" cy="11"/>
              </a:xfrm>
              <a:custGeom>
                <a:avLst/>
                <a:gdLst>
                  <a:gd name="T0" fmla="*/ 0 w 46"/>
                  <a:gd name="T1" fmla="*/ 0 h 33"/>
                  <a:gd name="T2" fmla="*/ 0 w 46"/>
                  <a:gd name="T3" fmla="*/ 0 h 33"/>
                  <a:gd name="T4" fmla="*/ 1 w 46"/>
                  <a:gd name="T5" fmla="*/ 0 h 33"/>
                  <a:gd name="T6" fmla="*/ 1 w 46"/>
                  <a:gd name="T7" fmla="*/ 0 h 33"/>
                  <a:gd name="T8" fmla="*/ 1 w 46"/>
                  <a:gd name="T9" fmla="*/ 0 h 33"/>
                  <a:gd name="T10" fmla="*/ 1 w 46"/>
                  <a:gd name="T11" fmla="*/ 0 h 33"/>
                  <a:gd name="T12" fmla="*/ 1 w 46"/>
                  <a:gd name="T13" fmla="*/ 0 h 33"/>
                  <a:gd name="T14" fmla="*/ 1 w 46"/>
                  <a:gd name="T15" fmla="*/ 0 h 33"/>
                  <a:gd name="T16" fmla="*/ 1 w 46"/>
                  <a:gd name="T17" fmla="*/ 0 h 33"/>
                  <a:gd name="T18" fmla="*/ 1 w 46"/>
                  <a:gd name="T19" fmla="*/ 0 h 33"/>
                  <a:gd name="T20" fmla="*/ 1 w 46"/>
                  <a:gd name="T21" fmla="*/ 0 h 33"/>
                  <a:gd name="T22" fmla="*/ 1 w 46"/>
                  <a:gd name="T23" fmla="*/ 0 h 33"/>
                  <a:gd name="T24" fmla="*/ 1 w 46"/>
                  <a:gd name="T25" fmla="*/ 0 h 33"/>
                  <a:gd name="T26" fmla="*/ 1 w 46"/>
                  <a:gd name="T27" fmla="*/ 0 h 33"/>
                  <a:gd name="T28" fmla="*/ 1 w 46"/>
                  <a:gd name="T29" fmla="*/ 0 h 33"/>
                  <a:gd name="T30" fmla="*/ 1 w 46"/>
                  <a:gd name="T31" fmla="*/ 0 h 33"/>
                  <a:gd name="T32" fmla="*/ 1 w 46"/>
                  <a:gd name="T33" fmla="*/ 0 h 33"/>
                  <a:gd name="T34" fmla="*/ 1 w 46"/>
                  <a:gd name="T35" fmla="*/ 0 h 33"/>
                  <a:gd name="T36" fmla="*/ 1 w 46"/>
                  <a:gd name="T37" fmla="*/ 0 h 33"/>
                  <a:gd name="T38" fmla="*/ 1 w 46"/>
                  <a:gd name="T39" fmla="*/ 0 h 33"/>
                  <a:gd name="T40" fmla="*/ 0 w 46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6"/>
                  <a:gd name="T64" fmla="*/ 0 h 33"/>
                  <a:gd name="T65" fmla="*/ 46 w 46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6" h="33">
                    <a:moveTo>
                      <a:pt x="0" y="1"/>
                    </a:moveTo>
                    <a:lnTo>
                      <a:pt x="0" y="0"/>
                    </a:lnTo>
                    <a:lnTo>
                      <a:pt x="2" y="9"/>
                    </a:lnTo>
                    <a:lnTo>
                      <a:pt x="6" y="16"/>
                    </a:lnTo>
                    <a:lnTo>
                      <a:pt x="13" y="20"/>
                    </a:lnTo>
                    <a:lnTo>
                      <a:pt x="19" y="23"/>
                    </a:lnTo>
                    <a:lnTo>
                      <a:pt x="25" y="27"/>
                    </a:lnTo>
                    <a:lnTo>
                      <a:pt x="30" y="30"/>
                    </a:lnTo>
                    <a:lnTo>
                      <a:pt x="32" y="31"/>
                    </a:lnTo>
                    <a:lnTo>
                      <a:pt x="32" y="33"/>
                    </a:lnTo>
                    <a:lnTo>
                      <a:pt x="46" y="33"/>
                    </a:lnTo>
                    <a:lnTo>
                      <a:pt x="44" y="24"/>
                    </a:lnTo>
                    <a:lnTo>
                      <a:pt x="38" y="17"/>
                    </a:lnTo>
                    <a:lnTo>
                      <a:pt x="31" y="13"/>
                    </a:lnTo>
                    <a:lnTo>
                      <a:pt x="25" y="10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3" name="Freeform 217"/>
              <p:cNvSpPr>
                <a:spLocks/>
              </p:cNvSpPr>
              <p:nvPr/>
            </p:nvSpPr>
            <p:spPr bwMode="auto">
              <a:xfrm>
                <a:off x="3543" y="1198"/>
                <a:ext cx="22" cy="12"/>
              </a:xfrm>
              <a:custGeom>
                <a:avLst/>
                <a:gdLst>
                  <a:gd name="T0" fmla="*/ 1 w 44"/>
                  <a:gd name="T1" fmla="*/ 0 h 36"/>
                  <a:gd name="T2" fmla="*/ 1 w 44"/>
                  <a:gd name="T3" fmla="*/ 0 h 36"/>
                  <a:gd name="T4" fmla="*/ 1 w 44"/>
                  <a:gd name="T5" fmla="*/ 0 h 36"/>
                  <a:gd name="T6" fmla="*/ 1 w 44"/>
                  <a:gd name="T7" fmla="*/ 0 h 36"/>
                  <a:gd name="T8" fmla="*/ 1 w 44"/>
                  <a:gd name="T9" fmla="*/ 0 h 36"/>
                  <a:gd name="T10" fmla="*/ 1 w 44"/>
                  <a:gd name="T11" fmla="*/ 0 h 36"/>
                  <a:gd name="T12" fmla="*/ 1 w 44"/>
                  <a:gd name="T13" fmla="*/ 0 h 36"/>
                  <a:gd name="T14" fmla="*/ 1 w 44"/>
                  <a:gd name="T15" fmla="*/ 0 h 36"/>
                  <a:gd name="T16" fmla="*/ 1 w 44"/>
                  <a:gd name="T17" fmla="*/ 0 h 36"/>
                  <a:gd name="T18" fmla="*/ 1 w 44"/>
                  <a:gd name="T19" fmla="*/ 0 h 36"/>
                  <a:gd name="T20" fmla="*/ 1 w 44"/>
                  <a:gd name="T21" fmla="*/ 0 h 36"/>
                  <a:gd name="T22" fmla="*/ 1 w 44"/>
                  <a:gd name="T23" fmla="*/ 0 h 36"/>
                  <a:gd name="T24" fmla="*/ 1 w 44"/>
                  <a:gd name="T25" fmla="*/ 0 h 36"/>
                  <a:gd name="T26" fmla="*/ 1 w 44"/>
                  <a:gd name="T27" fmla="*/ 0 h 36"/>
                  <a:gd name="T28" fmla="*/ 1 w 44"/>
                  <a:gd name="T29" fmla="*/ 0 h 36"/>
                  <a:gd name="T30" fmla="*/ 1 w 44"/>
                  <a:gd name="T31" fmla="*/ 0 h 36"/>
                  <a:gd name="T32" fmla="*/ 1 w 44"/>
                  <a:gd name="T33" fmla="*/ 0 h 36"/>
                  <a:gd name="T34" fmla="*/ 1 w 44"/>
                  <a:gd name="T35" fmla="*/ 0 h 36"/>
                  <a:gd name="T36" fmla="*/ 1 w 44"/>
                  <a:gd name="T37" fmla="*/ 0 h 36"/>
                  <a:gd name="T38" fmla="*/ 1 w 44"/>
                  <a:gd name="T39" fmla="*/ 0 h 36"/>
                  <a:gd name="T40" fmla="*/ 1 w 44"/>
                  <a:gd name="T41" fmla="*/ 0 h 36"/>
                  <a:gd name="T42" fmla="*/ 0 w 44"/>
                  <a:gd name="T43" fmla="*/ 0 h 36"/>
                  <a:gd name="T44" fmla="*/ 1 w 44"/>
                  <a:gd name="T45" fmla="*/ 0 h 36"/>
                  <a:gd name="T46" fmla="*/ 1 w 44"/>
                  <a:gd name="T47" fmla="*/ 0 h 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"/>
                  <a:gd name="T73" fmla="*/ 0 h 36"/>
                  <a:gd name="T74" fmla="*/ 44 w 44"/>
                  <a:gd name="T75" fmla="*/ 36 h 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" h="36">
                    <a:moveTo>
                      <a:pt x="15" y="8"/>
                    </a:moveTo>
                    <a:lnTo>
                      <a:pt x="11" y="19"/>
                    </a:lnTo>
                    <a:lnTo>
                      <a:pt x="22" y="15"/>
                    </a:lnTo>
                    <a:lnTo>
                      <a:pt x="28" y="15"/>
                    </a:lnTo>
                    <a:lnTo>
                      <a:pt x="31" y="15"/>
                    </a:lnTo>
                    <a:lnTo>
                      <a:pt x="29" y="14"/>
                    </a:lnTo>
                    <a:lnTo>
                      <a:pt x="30" y="19"/>
                    </a:lnTo>
                    <a:lnTo>
                      <a:pt x="30" y="23"/>
                    </a:lnTo>
                    <a:lnTo>
                      <a:pt x="30" y="29"/>
                    </a:lnTo>
                    <a:lnTo>
                      <a:pt x="29" y="36"/>
                    </a:lnTo>
                    <a:lnTo>
                      <a:pt x="43" y="36"/>
                    </a:lnTo>
                    <a:lnTo>
                      <a:pt x="44" y="31"/>
                    </a:lnTo>
                    <a:lnTo>
                      <a:pt x="44" y="23"/>
                    </a:lnTo>
                    <a:lnTo>
                      <a:pt x="44" y="17"/>
                    </a:lnTo>
                    <a:lnTo>
                      <a:pt x="43" y="10"/>
                    </a:lnTo>
                    <a:lnTo>
                      <a:pt x="37" y="2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7" y="3"/>
                    </a:lnTo>
                    <a:lnTo>
                      <a:pt x="3" y="14"/>
                    </a:lnTo>
                    <a:lnTo>
                      <a:pt x="7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4" name="Freeform 218"/>
              <p:cNvSpPr>
                <a:spLocks/>
              </p:cNvSpPr>
              <p:nvPr/>
            </p:nvSpPr>
            <p:spPr bwMode="auto">
              <a:xfrm>
                <a:off x="3457" y="1200"/>
                <a:ext cx="98" cy="52"/>
              </a:xfrm>
              <a:custGeom>
                <a:avLst/>
                <a:gdLst>
                  <a:gd name="T0" fmla="*/ 1 w 196"/>
                  <a:gd name="T1" fmla="*/ 0 h 154"/>
                  <a:gd name="T2" fmla="*/ 1 w 196"/>
                  <a:gd name="T3" fmla="*/ 0 h 154"/>
                  <a:gd name="T4" fmla="*/ 1 w 196"/>
                  <a:gd name="T5" fmla="*/ 0 h 154"/>
                  <a:gd name="T6" fmla="*/ 1 w 196"/>
                  <a:gd name="T7" fmla="*/ 0 h 154"/>
                  <a:gd name="T8" fmla="*/ 1 w 196"/>
                  <a:gd name="T9" fmla="*/ 0 h 154"/>
                  <a:gd name="T10" fmla="*/ 2 w 196"/>
                  <a:gd name="T11" fmla="*/ 0 h 154"/>
                  <a:gd name="T12" fmla="*/ 2 w 196"/>
                  <a:gd name="T13" fmla="*/ 0 h 154"/>
                  <a:gd name="T14" fmla="*/ 2 w 196"/>
                  <a:gd name="T15" fmla="*/ 0 h 154"/>
                  <a:gd name="T16" fmla="*/ 3 w 196"/>
                  <a:gd name="T17" fmla="*/ 0 h 154"/>
                  <a:gd name="T18" fmla="*/ 3 w 196"/>
                  <a:gd name="T19" fmla="*/ 0 h 154"/>
                  <a:gd name="T20" fmla="*/ 3 w 196"/>
                  <a:gd name="T21" fmla="*/ 0 h 154"/>
                  <a:gd name="T22" fmla="*/ 3 w 196"/>
                  <a:gd name="T23" fmla="*/ 0 h 154"/>
                  <a:gd name="T24" fmla="*/ 3 w 196"/>
                  <a:gd name="T25" fmla="*/ 0 h 154"/>
                  <a:gd name="T26" fmla="*/ 3 w 196"/>
                  <a:gd name="T27" fmla="*/ 0 h 154"/>
                  <a:gd name="T28" fmla="*/ 4 w 196"/>
                  <a:gd name="T29" fmla="*/ 0 h 154"/>
                  <a:gd name="T30" fmla="*/ 4 w 196"/>
                  <a:gd name="T31" fmla="*/ 0 h 154"/>
                  <a:gd name="T32" fmla="*/ 4 w 196"/>
                  <a:gd name="T33" fmla="*/ 0 h 154"/>
                  <a:gd name="T34" fmla="*/ 3 w 196"/>
                  <a:gd name="T35" fmla="*/ 0 h 154"/>
                  <a:gd name="T36" fmla="*/ 3 w 196"/>
                  <a:gd name="T37" fmla="*/ 0 h 154"/>
                  <a:gd name="T38" fmla="*/ 3 w 196"/>
                  <a:gd name="T39" fmla="*/ 0 h 154"/>
                  <a:gd name="T40" fmla="*/ 3 w 196"/>
                  <a:gd name="T41" fmla="*/ 0 h 154"/>
                  <a:gd name="T42" fmla="*/ 3 w 196"/>
                  <a:gd name="T43" fmla="*/ 0 h 154"/>
                  <a:gd name="T44" fmla="*/ 3 w 196"/>
                  <a:gd name="T45" fmla="*/ 0 h 154"/>
                  <a:gd name="T46" fmla="*/ 3 w 196"/>
                  <a:gd name="T47" fmla="*/ 0 h 154"/>
                  <a:gd name="T48" fmla="*/ 3 w 196"/>
                  <a:gd name="T49" fmla="*/ 0 h 154"/>
                  <a:gd name="T50" fmla="*/ 3 w 196"/>
                  <a:gd name="T51" fmla="*/ 0 h 154"/>
                  <a:gd name="T52" fmla="*/ 3 w 196"/>
                  <a:gd name="T53" fmla="*/ 0 h 154"/>
                  <a:gd name="T54" fmla="*/ 3 w 196"/>
                  <a:gd name="T55" fmla="*/ 0 h 154"/>
                  <a:gd name="T56" fmla="*/ 2 w 196"/>
                  <a:gd name="T57" fmla="*/ 0 h 154"/>
                  <a:gd name="T58" fmla="*/ 2 w 196"/>
                  <a:gd name="T59" fmla="*/ 0 h 154"/>
                  <a:gd name="T60" fmla="*/ 2 w 196"/>
                  <a:gd name="T61" fmla="*/ 0 h 154"/>
                  <a:gd name="T62" fmla="*/ 1 w 196"/>
                  <a:gd name="T63" fmla="*/ 0 h 154"/>
                  <a:gd name="T64" fmla="*/ 1 w 196"/>
                  <a:gd name="T65" fmla="*/ 0 h 154"/>
                  <a:gd name="T66" fmla="*/ 1 w 196"/>
                  <a:gd name="T67" fmla="*/ 0 h 154"/>
                  <a:gd name="T68" fmla="*/ 1 w 196"/>
                  <a:gd name="T69" fmla="*/ 0 h 154"/>
                  <a:gd name="T70" fmla="*/ 0 w 196"/>
                  <a:gd name="T71" fmla="*/ 0 h 154"/>
                  <a:gd name="T72" fmla="*/ 1 w 196"/>
                  <a:gd name="T73" fmla="*/ 0 h 154"/>
                  <a:gd name="T74" fmla="*/ 1 w 196"/>
                  <a:gd name="T75" fmla="*/ 0 h 154"/>
                  <a:gd name="T76" fmla="*/ 0 w 196"/>
                  <a:gd name="T77" fmla="*/ 0 h 154"/>
                  <a:gd name="T78" fmla="*/ 1 w 196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6"/>
                  <a:gd name="T121" fmla="*/ 0 h 154"/>
                  <a:gd name="T122" fmla="*/ 196 w 196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6" h="154">
                    <a:moveTo>
                      <a:pt x="12" y="126"/>
                    </a:moveTo>
                    <a:lnTo>
                      <a:pt x="2" y="129"/>
                    </a:lnTo>
                    <a:lnTo>
                      <a:pt x="22" y="140"/>
                    </a:lnTo>
                    <a:lnTo>
                      <a:pt x="42" y="149"/>
                    </a:lnTo>
                    <a:lnTo>
                      <a:pt x="62" y="153"/>
                    </a:lnTo>
                    <a:lnTo>
                      <a:pt x="82" y="154"/>
                    </a:lnTo>
                    <a:lnTo>
                      <a:pt x="100" y="153"/>
                    </a:lnTo>
                    <a:lnTo>
                      <a:pt x="118" y="150"/>
                    </a:lnTo>
                    <a:lnTo>
                      <a:pt x="135" y="142"/>
                    </a:lnTo>
                    <a:lnTo>
                      <a:pt x="150" y="134"/>
                    </a:lnTo>
                    <a:lnTo>
                      <a:pt x="164" y="122"/>
                    </a:lnTo>
                    <a:lnTo>
                      <a:pt x="175" y="108"/>
                    </a:lnTo>
                    <a:lnTo>
                      <a:pt x="184" y="93"/>
                    </a:lnTo>
                    <a:lnTo>
                      <a:pt x="192" y="77"/>
                    </a:lnTo>
                    <a:lnTo>
                      <a:pt x="195" y="59"/>
                    </a:lnTo>
                    <a:lnTo>
                      <a:pt x="196" y="40"/>
                    </a:lnTo>
                    <a:lnTo>
                      <a:pt x="194" y="19"/>
                    </a:lnTo>
                    <a:lnTo>
                      <a:pt x="187" y="0"/>
                    </a:lnTo>
                    <a:lnTo>
                      <a:pt x="175" y="6"/>
                    </a:lnTo>
                    <a:lnTo>
                      <a:pt x="180" y="24"/>
                    </a:lnTo>
                    <a:lnTo>
                      <a:pt x="182" y="40"/>
                    </a:lnTo>
                    <a:lnTo>
                      <a:pt x="181" y="57"/>
                    </a:lnTo>
                    <a:lnTo>
                      <a:pt x="178" y="72"/>
                    </a:lnTo>
                    <a:lnTo>
                      <a:pt x="172" y="86"/>
                    </a:lnTo>
                    <a:lnTo>
                      <a:pt x="165" y="100"/>
                    </a:lnTo>
                    <a:lnTo>
                      <a:pt x="153" y="111"/>
                    </a:lnTo>
                    <a:lnTo>
                      <a:pt x="142" y="120"/>
                    </a:lnTo>
                    <a:lnTo>
                      <a:pt x="129" y="129"/>
                    </a:lnTo>
                    <a:lnTo>
                      <a:pt x="114" y="135"/>
                    </a:lnTo>
                    <a:lnTo>
                      <a:pt x="98" y="138"/>
                    </a:lnTo>
                    <a:lnTo>
                      <a:pt x="82" y="139"/>
                    </a:lnTo>
                    <a:lnTo>
                      <a:pt x="64" y="138"/>
                    </a:lnTo>
                    <a:lnTo>
                      <a:pt x="46" y="134"/>
                    </a:lnTo>
                    <a:lnTo>
                      <a:pt x="28" y="127"/>
                    </a:lnTo>
                    <a:lnTo>
                      <a:pt x="10" y="116"/>
                    </a:lnTo>
                    <a:lnTo>
                      <a:pt x="0" y="119"/>
                    </a:lnTo>
                    <a:lnTo>
                      <a:pt x="10" y="116"/>
                    </a:lnTo>
                    <a:lnTo>
                      <a:pt x="3" y="112"/>
                    </a:lnTo>
                    <a:lnTo>
                      <a:pt x="0" y="119"/>
                    </a:lnTo>
                    <a:lnTo>
                      <a:pt x="12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5" name="Freeform 219"/>
              <p:cNvSpPr>
                <a:spLocks/>
              </p:cNvSpPr>
              <p:nvPr/>
            </p:nvSpPr>
            <p:spPr bwMode="auto">
              <a:xfrm>
                <a:off x="2906" y="1601"/>
                <a:ext cx="167" cy="59"/>
              </a:xfrm>
              <a:custGeom>
                <a:avLst/>
                <a:gdLst>
                  <a:gd name="T0" fmla="*/ 5 w 333"/>
                  <a:gd name="T1" fmla="*/ 0 h 177"/>
                  <a:gd name="T2" fmla="*/ 5 w 333"/>
                  <a:gd name="T3" fmla="*/ 0 h 177"/>
                  <a:gd name="T4" fmla="*/ 5 w 333"/>
                  <a:gd name="T5" fmla="*/ 0 h 177"/>
                  <a:gd name="T6" fmla="*/ 5 w 333"/>
                  <a:gd name="T7" fmla="*/ 0 h 177"/>
                  <a:gd name="T8" fmla="*/ 6 w 333"/>
                  <a:gd name="T9" fmla="*/ 0 h 177"/>
                  <a:gd name="T10" fmla="*/ 6 w 333"/>
                  <a:gd name="T11" fmla="*/ 0 h 177"/>
                  <a:gd name="T12" fmla="*/ 6 w 333"/>
                  <a:gd name="T13" fmla="*/ 0 h 177"/>
                  <a:gd name="T14" fmla="*/ 6 w 333"/>
                  <a:gd name="T15" fmla="*/ 0 h 177"/>
                  <a:gd name="T16" fmla="*/ 6 w 333"/>
                  <a:gd name="T17" fmla="*/ 0 h 177"/>
                  <a:gd name="T18" fmla="*/ 6 w 333"/>
                  <a:gd name="T19" fmla="*/ 0 h 177"/>
                  <a:gd name="T20" fmla="*/ 5 w 333"/>
                  <a:gd name="T21" fmla="*/ 0 h 177"/>
                  <a:gd name="T22" fmla="*/ 5 w 333"/>
                  <a:gd name="T23" fmla="*/ 0 h 177"/>
                  <a:gd name="T24" fmla="*/ 5 w 333"/>
                  <a:gd name="T25" fmla="*/ 0 h 177"/>
                  <a:gd name="T26" fmla="*/ 5 w 333"/>
                  <a:gd name="T27" fmla="*/ 0 h 177"/>
                  <a:gd name="T28" fmla="*/ 4 w 333"/>
                  <a:gd name="T29" fmla="*/ 0 h 177"/>
                  <a:gd name="T30" fmla="*/ 4 w 333"/>
                  <a:gd name="T31" fmla="*/ 0 h 177"/>
                  <a:gd name="T32" fmla="*/ 4 w 333"/>
                  <a:gd name="T33" fmla="*/ 0 h 177"/>
                  <a:gd name="T34" fmla="*/ 3 w 333"/>
                  <a:gd name="T35" fmla="*/ 0 h 177"/>
                  <a:gd name="T36" fmla="*/ 3 w 333"/>
                  <a:gd name="T37" fmla="*/ 0 h 177"/>
                  <a:gd name="T38" fmla="*/ 3 w 333"/>
                  <a:gd name="T39" fmla="*/ 0 h 177"/>
                  <a:gd name="T40" fmla="*/ 2 w 333"/>
                  <a:gd name="T41" fmla="*/ 0 h 177"/>
                  <a:gd name="T42" fmla="*/ 2 w 333"/>
                  <a:gd name="T43" fmla="*/ 0 h 177"/>
                  <a:gd name="T44" fmla="*/ 1 w 333"/>
                  <a:gd name="T45" fmla="*/ 0 h 177"/>
                  <a:gd name="T46" fmla="*/ 1 w 333"/>
                  <a:gd name="T47" fmla="*/ 0 h 177"/>
                  <a:gd name="T48" fmla="*/ 1 w 333"/>
                  <a:gd name="T49" fmla="*/ 0 h 177"/>
                  <a:gd name="T50" fmla="*/ 0 w 333"/>
                  <a:gd name="T51" fmla="*/ 0 h 177"/>
                  <a:gd name="T52" fmla="*/ 1 w 333"/>
                  <a:gd name="T53" fmla="*/ 0 h 177"/>
                  <a:gd name="T54" fmla="*/ 1 w 333"/>
                  <a:gd name="T55" fmla="*/ 0 h 177"/>
                  <a:gd name="T56" fmla="*/ 1 w 333"/>
                  <a:gd name="T57" fmla="*/ 0 h 177"/>
                  <a:gd name="T58" fmla="*/ 1 w 333"/>
                  <a:gd name="T59" fmla="*/ 0 h 177"/>
                  <a:gd name="T60" fmla="*/ 2 w 333"/>
                  <a:gd name="T61" fmla="*/ 0 h 177"/>
                  <a:gd name="T62" fmla="*/ 2 w 333"/>
                  <a:gd name="T63" fmla="*/ 0 h 177"/>
                  <a:gd name="T64" fmla="*/ 2 w 333"/>
                  <a:gd name="T65" fmla="*/ 0 h 177"/>
                  <a:gd name="T66" fmla="*/ 3 w 333"/>
                  <a:gd name="T67" fmla="*/ 0 h 177"/>
                  <a:gd name="T68" fmla="*/ 3 w 333"/>
                  <a:gd name="T69" fmla="*/ 0 h 177"/>
                  <a:gd name="T70" fmla="*/ 3 w 333"/>
                  <a:gd name="T71" fmla="*/ 0 h 177"/>
                  <a:gd name="T72" fmla="*/ 4 w 333"/>
                  <a:gd name="T73" fmla="*/ 0 h 177"/>
                  <a:gd name="T74" fmla="*/ 4 w 333"/>
                  <a:gd name="T75" fmla="*/ 0 h 177"/>
                  <a:gd name="T76" fmla="*/ 4 w 333"/>
                  <a:gd name="T77" fmla="*/ 0 h 177"/>
                  <a:gd name="T78" fmla="*/ 5 w 333"/>
                  <a:gd name="T79" fmla="*/ 0 h 177"/>
                  <a:gd name="T80" fmla="*/ 5 w 333"/>
                  <a:gd name="T81" fmla="*/ 0 h 177"/>
                  <a:gd name="T82" fmla="*/ 5 w 333"/>
                  <a:gd name="T83" fmla="*/ 0 h 1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3"/>
                  <a:gd name="T127" fmla="*/ 0 h 177"/>
                  <a:gd name="T128" fmla="*/ 333 w 333"/>
                  <a:gd name="T129" fmla="*/ 177 h 17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3" h="177">
                    <a:moveTo>
                      <a:pt x="295" y="27"/>
                    </a:moveTo>
                    <a:lnTo>
                      <a:pt x="302" y="38"/>
                    </a:lnTo>
                    <a:lnTo>
                      <a:pt x="309" y="54"/>
                    </a:lnTo>
                    <a:lnTo>
                      <a:pt x="316" y="72"/>
                    </a:lnTo>
                    <a:lnTo>
                      <a:pt x="322" y="92"/>
                    </a:lnTo>
                    <a:lnTo>
                      <a:pt x="327" y="113"/>
                    </a:lnTo>
                    <a:lnTo>
                      <a:pt x="331" y="132"/>
                    </a:lnTo>
                    <a:lnTo>
                      <a:pt x="333" y="150"/>
                    </a:lnTo>
                    <a:lnTo>
                      <a:pt x="333" y="164"/>
                    </a:lnTo>
                    <a:lnTo>
                      <a:pt x="324" y="167"/>
                    </a:lnTo>
                    <a:lnTo>
                      <a:pt x="312" y="170"/>
                    </a:lnTo>
                    <a:lnTo>
                      <a:pt x="298" y="172"/>
                    </a:lnTo>
                    <a:lnTo>
                      <a:pt x="282" y="174"/>
                    </a:lnTo>
                    <a:lnTo>
                      <a:pt x="265" y="176"/>
                    </a:lnTo>
                    <a:lnTo>
                      <a:pt x="246" y="177"/>
                    </a:lnTo>
                    <a:lnTo>
                      <a:pt x="226" y="177"/>
                    </a:lnTo>
                    <a:lnTo>
                      <a:pt x="205" y="176"/>
                    </a:lnTo>
                    <a:lnTo>
                      <a:pt x="182" y="174"/>
                    </a:lnTo>
                    <a:lnTo>
                      <a:pt x="159" y="171"/>
                    </a:lnTo>
                    <a:lnTo>
                      <a:pt x="135" y="166"/>
                    </a:lnTo>
                    <a:lnTo>
                      <a:pt x="111" y="161"/>
                    </a:lnTo>
                    <a:lnTo>
                      <a:pt x="87" y="153"/>
                    </a:lnTo>
                    <a:lnTo>
                      <a:pt x="63" y="143"/>
                    </a:lnTo>
                    <a:lnTo>
                      <a:pt x="39" y="132"/>
                    </a:lnTo>
                    <a:lnTo>
                      <a:pt x="16" y="119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26" y="24"/>
                    </a:lnTo>
                    <a:lnTo>
                      <a:pt x="43" y="35"/>
                    </a:lnTo>
                    <a:lnTo>
                      <a:pt x="61" y="45"/>
                    </a:lnTo>
                    <a:lnTo>
                      <a:pt x="81" y="53"/>
                    </a:lnTo>
                    <a:lnTo>
                      <a:pt x="102" y="60"/>
                    </a:lnTo>
                    <a:lnTo>
                      <a:pt x="124" y="65"/>
                    </a:lnTo>
                    <a:lnTo>
                      <a:pt x="146" y="70"/>
                    </a:lnTo>
                    <a:lnTo>
                      <a:pt x="169" y="72"/>
                    </a:lnTo>
                    <a:lnTo>
                      <a:pt x="191" y="72"/>
                    </a:lnTo>
                    <a:lnTo>
                      <a:pt x="212" y="71"/>
                    </a:lnTo>
                    <a:lnTo>
                      <a:pt x="232" y="66"/>
                    </a:lnTo>
                    <a:lnTo>
                      <a:pt x="251" y="61"/>
                    </a:lnTo>
                    <a:lnTo>
                      <a:pt x="268" y="52"/>
                    </a:lnTo>
                    <a:lnTo>
                      <a:pt x="283" y="41"/>
                    </a:lnTo>
                    <a:lnTo>
                      <a:pt x="295" y="2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6" name="Freeform 220"/>
              <p:cNvSpPr>
                <a:spLocks/>
              </p:cNvSpPr>
              <p:nvPr/>
            </p:nvSpPr>
            <p:spPr bwMode="auto">
              <a:xfrm>
                <a:off x="3051" y="1609"/>
                <a:ext cx="25" cy="50"/>
              </a:xfrm>
              <a:custGeom>
                <a:avLst/>
                <a:gdLst>
                  <a:gd name="T0" fmla="*/ 0 w 51"/>
                  <a:gd name="T1" fmla="*/ 0 h 150"/>
                  <a:gd name="T2" fmla="*/ 0 w 51"/>
                  <a:gd name="T3" fmla="*/ 0 h 150"/>
                  <a:gd name="T4" fmla="*/ 0 w 51"/>
                  <a:gd name="T5" fmla="*/ 0 h 150"/>
                  <a:gd name="T6" fmla="*/ 0 w 51"/>
                  <a:gd name="T7" fmla="*/ 0 h 150"/>
                  <a:gd name="T8" fmla="*/ 0 w 51"/>
                  <a:gd name="T9" fmla="*/ 0 h 150"/>
                  <a:gd name="T10" fmla="*/ 0 w 51"/>
                  <a:gd name="T11" fmla="*/ 0 h 150"/>
                  <a:gd name="T12" fmla="*/ 0 w 51"/>
                  <a:gd name="T13" fmla="*/ 0 h 150"/>
                  <a:gd name="T14" fmla="*/ 0 w 51"/>
                  <a:gd name="T15" fmla="*/ 0 h 150"/>
                  <a:gd name="T16" fmla="*/ 0 w 51"/>
                  <a:gd name="T17" fmla="*/ 0 h 150"/>
                  <a:gd name="T18" fmla="*/ 0 w 51"/>
                  <a:gd name="T19" fmla="*/ 0 h 150"/>
                  <a:gd name="T20" fmla="*/ 0 w 51"/>
                  <a:gd name="T21" fmla="*/ 0 h 150"/>
                  <a:gd name="T22" fmla="*/ 0 w 51"/>
                  <a:gd name="T23" fmla="*/ 0 h 150"/>
                  <a:gd name="T24" fmla="*/ 0 w 51"/>
                  <a:gd name="T25" fmla="*/ 0 h 150"/>
                  <a:gd name="T26" fmla="*/ 0 w 51"/>
                  <a:gd name="T27" fmla="*/ 0 h 150"/>
                  <a:gd name="T28" fmla="*/ 0 w 51"/>
                  <a:gd name="T29" fmla="*/ 0 h 150"/>
                  <a:gd name="T30" fmla="*/ 0 w 51"/>
                  <a:gd name="T31" fmla="*/ 0 h 150"/>
                  <a:gd name="T32" fmla="*/ 0 w 51"/>
                  <a:gd name="T33" fmla="*/ 0 h 150"/>
                  <a:gd name="T34" fmla="*/ 0 w 51"/>
                  <a:gd name="T35" fmla="*/ 0 h 150"/>
                  <a:gd name="T36" fmla="*/ 0 w 51"/>
                  <a:gd name="T37" fmla="*/ 0 h 150"/>
                  <a:gd name="T38" fmla="*/ 0 w 51"/>
                  <a:gd name="T39" fmla="*/ 0 h 150"/>
                  <a:gd name="T40" fmla="*/ 0 w 51"/>
                  <a:gd name="T41" fmla="*/ 0 h 150"/>
                  <a:gd name="T42" fmla="*/ 0 w 51"/>
                  <a:gd name="T43" fmla="*/ 0 h 150"/>
                  <a:gd name="T44" fmla="*/ 0 w 51"/>
                  <a:gd name="T45" fmla="*/ 0 h 150"/>
                  <a:gd name="T46" fmla="*/ 0 w 51"/>
                  <a:gd name="T47" fmla="*/ 0 h 1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50"/>
                  <a:gd name="T74" fmla="*/ 51 w 51"/>
                  <a:gd name="T75" fmla="*/ 150 h 1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50">
                    <a:moveTo>
                      <a:pt x="45" y="150"/>
                    </a:moveTo>
                    <a:lnTo>
                      <a:pt x="51" y="143"/>
                    </a:lnTo>
                    <a:lnTo>
                      <a:pt x="51" y="128"/>
                    </a:lnTo>
                    <a:lnTo>
                      <a:pt x="48" y="109"/>
                    </a:lnTo>
                    <a:lnTo>
                      <a:pt x="44" y="88"/>
                    </a:lnTo>
                    <a:lnTo>
                      <a:pt x="39" y="68"/>
                    </a:lnTo>
                    <a:lnTo>
                      <a:pt x="33" y="48"/>
                    </a:lnTo>
                    <a:lnTo>
                      <a:pt x="25" y="29"/>
                    </a:lnTo>
                    <a:lnTo>
                      <a:pt x="18" y="13"/>
                    </a:lnTo>
                    <a:lnTo>
                      <a:pt x="10" y="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36"/>
                    </a:lnTo>
                    <a:lnTo>
                      <a:pt x="19" y="52"/>
                    </a:lnTo>
                    <a:lnTo>
                      <a:pt x="25" y="72"/>
                    </a:lnTo>
                    <a:lnTo>
                      <a:pt x="30" y="93"/>
                    </a:lnTo>
                    <a:lnTo>
                      <a:pt x="34" y="111"/>
                    </a:lnTo>
                    <a:lnTo>
                      <a:pt x="36" y="128"/>
                    </a:lnTo>
                    <a:lnTo>
                      <a:pt x="36" y="141"/>
                    </a:lnTo>
                    <a:lnTo>
                      <a:pt x="41" y="134"/>
                    </a:lnTo>
                    <a:lnTo>
                      <a:pt x="45" y="150"/>
                    </a:lnTo>
                    <a:lnTo>
                      <a:pt x="50" y="148"/>
                    </a:lnTo>
                    <a:lnTo>
                      <a:pt x="51" y="143"/>
                    </a:lnTo>
                    <a:lnTo>
                      <a:pt x="45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7" name="Freeform 221"/>
              <p:cNvSpPr>
                <a:spLocks/>
              </p:cNvSpPr>
              <p:nvPr/>
            </p:nvSpPr>
            <p:spPr bwMode="auto">
              <a:xfrm>
                <a:off x="2910" y="1639"/>
                <a:ext cx="164" cy="24"/>
              </a:xfrm>
              <a:custGeom>
                <a:avLst/>
                <a:gdLst>
                  <a:gd name="T0" fmla="*/ 0 w 326"/>
                  <a:gd name="T1" fmla="*/ 0 h 72"/>
                  <a:gd name="T2" fmla="*/ 1 w 326"/>
                  <a:gd name="T3" fmla="*/ 0 h 72"/>
                  <a:gd name="T4" fmla="*/ 1 w 326"/>
                  <a:gd name="T5" fmla="*/ 0 h 72"/>
                  <a:gd name="T6" fmla="*/ 1 w 326"/>
                  <a:gd name="T7" fmla="*/ 0 h 72"/>
                  <a:gd name="T8" fmla="*/ 2 w 326"/>
                  <a:gd name="T9" fmla="*/ 0 h 72"/>
                  <a:gd name="T10" fmla="*/ 2 w 326"/>
                  <a:gd name="T11" fmla="*/ 0 h 72"/>
                  <a:gd name="T12" fmla="*/ 2 w 326"/>
                  <a:gd name="T13" fmla="*/ 0 h 72"/>
                  <a:gd name="T14" fmla="*/ 3 w 326"/>
                  <a:gd name="T15" fmla="*/ 0 h 72"/>
                  <a:gd name="T16" fmla="*/ 3 w 326"/>
                  <a:gd name="T17" fmla="*/ 0 h 72"/>
                  <a:gd name="T18" fmla="*/ 4 w 326"/>
                  <a:gd name="T19" fmla="*/ 0 h 72"/>
                  <a:gd name="T20" fmla="*/ 4 w 326"/>
                  <a:gd name="T21" fmla="*/ 0 h 72"/>
                  <a:gd name="T22" fmla="*/ 4 w 326"/>
                  <a:gd name="T23" fmla="*/ 0 h 72"/>
                  <a:gd name="T24" fmla="*/ 5 w 326"/>
                  <a:gd name="T25" fmla="*/ 0 h 72"/>
                  <a:gd name="T26" fmla="*/ 5 w 326"/>
                  <a:gd name="T27" fmla="*/ 0 h 72"/>
                  <a:gd name="T28" fmla="*/ 5 w 326"/>
                  <a:gd name="T29" fmla="*/ 0 h 72"/>
                  <a:gd name="T30" fmla="*/ 5 w 326"/>
                  <a:gd name="T31" fmla="*/ 0 h 72"/>
                  <a:gd name="T32" fmla="*/ 5 w 326"/>
                  <a:gd name="T33" fmla="*/ 0 h 72"/>
                  <a:gd name="T34" fmla="*/ 6 w 326"/>
                  <a:gd name="T35" fmla="*/ 0 h 72"/>
                  <a:gd name="T36" fmla="*/ 6 w 326"/>
                  <a:gd name="T37" fmla="*/ 0 h 72"/>
                  <a:gd name="T38" fmla="*/ 5 w 326"/>
                  <a:gd name="T39" fmla="*/ 0 h 72"/>
                  <a:gd name="T40" fmla="*/ 5 w 326"/>
                  <a:gd name="T41" fmla="*/ 0 h 72"/>
                  <a:gd name="T42" fmla="*/ 5 w 326"/>
                  <a:gd name="T43" fmla="*/ 0 h 72"/>
                  <a:gd name="T44" fmla="*/ 5 w 326"/>
                  <a:gd name="T45" fmla="*/ 0 h 72"/>
                  <a:gd name="T46" fmla="*/ 4 w 326"/>
                  <a:gd name="T47" fmla="*/ 0 h 72"/>
                  <a:gd name="T48" fmla="*/ 4 w 326"/>
                  <a:gd name="T49" fmla="*/ 0 h 72"/>
                  <a:gd name="T50" fmla="*/ 4 w 326"/>
                  <a:gd name="T51" fmla="*/ 0 h 72"/>
                  <a:gd name="T52" fmla="*/ 4 w 326"/>
                  <a:gd name="T53" fmla="*/ 0 h 72"/>
                  <a:gd name="T54" fmla="*/ 3 w 326"/>
                  <a:gd name="T55" fmla="*/ 0 h 72"/>
                  <a:gd name="T56" fmla="*/ 3 w 326"/>
                  <a:gd name="T57" fmla="*/ 0 h 72"/>
                  <a:gd name="T58" fmla="*/ 2 w 326"/>
                  <a:gd name="T59" fmla="*/ 0 h 72"/>
                  <a:gd name="T60" fmla="*/ 2 w 326"/>
                  <a:gd name="T61" fmla="*/ 0 h 72"/>
                  <a:gd name="T62" fmla="*/ 2 w 326"/>
                  <a:gd name="T63" fmla="*/ 0 h 72"/>
                  <a:gd name="T64" fmla="*/ 1 w 326"/>
                  <a:gd name="T65" fmla="*/ 0 h 72"/>
                  <a:gd name="T66" fmla="*/ 1 w 326"/>
                  <a:gd name="T67" fmla="*/ 0 h 72"/>
                  <a:gd name="T68" fmla="*/ 1 w 326"/>
                  <a:gd name="T69" fmla="*/ 0 h 72"/>
                  <a:gd name="T70" fmla="*/ 1 w 326"/>
                  <a:gd name="T71" fmla="*/ 0 h 72"/>
                  <a:gd name="T72" fmla="*/ 0 w 326"/>
                  <a:gd name="T73" fmla="*/ 0 h 72"/>
                  <a:gd name="T74" fmla="*/ 1 w 326"/>
                  <a:gd name="T75" fmla="*/ 0 h 72"/>
                  <a:gd name="T76" fmla="*/ 1 w 326"/>
                  <a:gd name="T77" fmla="*/ 0 h 72"/>
                  <a:gd name="T78" fmla="*/ 0 w 326"/>
                  <a:gd name="T79" fmla="*/ 0 h 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6"/>
                  <a:gd name="T121" fmla="*/ 0 h 72"/>
                  <a:gd name="T122" fmla="*/ 326 w 326"/>
                  <a:gd name="T123" fmla="*/ 72 h 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6" h="72">
                    <a:moveTo>
                      <a:pt x="0" y="7"/>
                    </a:moveTo>
                    <a:lnTo>
                      <a:pt x="4" y="13"/>
                    </a:lnTo>
                    <a:lnTo>
                      <a:pt x="27" y="26"/>
                    </a:lnTo>
                    <a:lnTo>
                      <a:pt x="51" y="38"/>
                    </a:lnTo>
                    <a:lnTo>
                      <a:pt x="76" y="48"/>
                    </a:lnTo>
                    <a:lnTo>
                      <a:pt x="100" y="56"/>
                    </a:lnTo>
                    <a:lnTo>
                      <a:pt x="125" y="61"/>
                    </a:lnTo>
                    <a:lnTo>
                      <a:pt x="149" y="65"/>
                    </a:lnTo>
                    <a:lnTo>
                      <a:pt x="172" y="69"/>
                    </a:lnTo>
                    <a:lnTo>
                      <a:pt x="196" y="71"/>
                    </a:lnTo>
                    <a:lnTo>
                      <a:pt x="217" y="72"/>
                    </a:lnTo>
                    <a:lnTo>
                      <a:pt x="237" y="72"/>
                    </a:lnTo>
                    <a:lnTo>
                      <a:pt x="257" y="71"/>
                    </a:lnTo>
                    <a:lnTo>
                      <a:pt x="274" y="69"/>
                    </a:lnTo>
                    <a:lnTo>
                      <a:pt x="290" y="67"/>
                    </a:lnTo>
                    <a:lnTo>
                      <a:pt x="304" y="64"/>
                    </a:lnTo>
                    <a:lnTo>
                      <a:pt x="317" y="62"/>
                    </a:lnTo>
                    <a:lnTo>
                      <a:pt x="326" y="59"/>
                    </a:lnTo>
                    <a:lnTo>
                      <a:pt x="322" y="43"/>
                    </a:lnTo>
                    <a:lnTo>
                      <a:pt x="313" y="47"/>
                    </a:lnTo>
                    <a:lnTo>
                      <a:pt x="302" y="49"/>
                    </a:lnTo>
                    <a:lnTo>
                      <a:pt x="288" y="51"/>
                    </a:lnTo>
                    <a:lnTo>
                      <a:pt x="272" y="53"/>
                    </a:lnTo>
                    <a:lnTo>
                      <a:pt x="255" y="56"/>
                    </a:lnTo>
                    <a:lnTo>
                      <a:pt x="237" y="57"/>
                    </a:lnTo>
                    <a:lnTo>
                      <a:pt x="217" y="57"/>
                    </a:lnTo>
                    <a:lnTo>
                      <a:pt x="196" y="56"/>
                    </a:lnTo>
                    <a:lnTo>
                      <a:pt x="174" y="53"/>
                    </a:lnTo>
                    <a:lnTo>
                      <a:pt x="151" y="50"/>
                    </a:lnTo>
                    <a:lnTo>
                      <a:pt x="127" y="46"/>
                    </a:lnTo>
                    <a:lnTo>
                      <a:pt x="104" y="40"/>
                    </a:lnTo>
                    <a:lnTo>
                      <a:pt x="80" y="33"/>
                    </a:lnTo>
                    <a:lnTo>
                      <a:pt x="57" y="23"/>
                    </a:lnTo>
                    <a:lnTo>
                      <a:pt x="33" y="13"/>
                    </a:lnTo>
                    <a:lnTo>
                      <a:pt x="10" y="0"/>
                    </a:lnTo>
                    <a:lnTo>
                      <a:pt x="14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4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8" name="Freeform 222"/>
              <p:cNvSpPr>
                <a:spLocks/>
              </p:cNvSpPr>
              <p:nvPr/>
            </p:nvSpPr>
            <p:spPr bwMode="auto">
              <a:xfrm>
                <a:off x="2901" y="1593"/>
                <a:ext cx="16" cy="48"/>
              </a:xfrm>
              <a:custGeom>
                <a:avLst/>
                <a:gdLst>
                  <a:gd name="T0" fmla="*/ 0 w 33"/>
                  <a:gd name="T1" fmla="*/ 0 h 145"/>
                  <a:gd name="T2" fmla="*/ 0 w 33"/>
                  <a:gd name="T3" fmla="*/ 0 h 145"/>
                  <a:gd name="T4" fmla="*/ 0 w 33"/>
                  <a:gd name="T5" fmla="*/ 0 h 145"/>
                  <a:gd name="T6" fmla="*/ 0 w 33"/>
                  <a:gd name="T7" fmla="*/ 0 h 145"/>
                  <a:gd name="T8" fmla="*/ 0 w 33"/>
                  <a:gd name="T9" fmla="*/ 0 h 145"/>
                  <a:gd name="T10" fmla="*/ 0 w 33"/>
                  <a:gd name="T11" fmla="*/ 0 h 145"/>
                  <a:gd name="T12" fmla="*/ 0 w 33"/>
                  <a:gd name="T13" fmla="*/ 0 h 145"/>
                  <a:gd name="T14" fmla="*/ 0 w 33"/>
                  <a:gd name="T15" fmla="*/ 0 h 145"/>
                  <a:gd name="T16" fmla="*/ 0 w 33"/>
                  <a:gd name="T17" fmla="*/ 0 h 145"/>
                  <a:gd name="T18" fmla="*/ 0 w 33"/>
                  <a:gd name="T19" fmla="*/ 0 h 1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3"/>
                  <a:gd name="T31" fmla="*/ 0 h 145"/>
                  <a:gd name="T32" fmla="*/ 33 w 33"/>
                  <a:gd name="T33" fmla="*/ 145 h 1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3" h="145">
                    <a:moveTo>
                      <a:pt x="15" y="19"/>
                    </a:moveTo>
                    <a:lnTo>
                      <a:pt x="3" y="26"/>
                    </a:lnTo>
                    <a:lnTo>
                      <a:pt x="19" y="145"/>
                    </a:lnTo>
                    <a:lnTo>
                      <a:pt x="33" y="143"/>
                    </a:lnTo>
                    <a:lnTo>
                      <a:pt x="17" y="23"/>
                    </a:lnTo>
                    <a:lnTo>
                      <a:pt x="5" y="30"/>
                    </a:lnTo>
                    <a:lnTo>
                      <a:pt x="15" y="19"/>
                    </a:lnTo>
                    <a:lnTo>
                      <a:pt x="0" y="0"/>
                    </a:lnTo>
                    <a:lnTo>
                      <a:pt x="3" y="26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29" name="Freeform 223"/>
              <p:cNvSpPr>
                <a:spLocks/>
              </p:cNvSpPr>
              <p:nvPr/>
            </p:nvSpPr>
            <p:spPr bwMode="auto">
              <a:xfrm>
                <a:off x="2903" y="1599"/>
                <a:ext cx="153" cy="29"/>
              </a:xfrm>
              <a:custGeom>
                <a:avLst/>
                <a:gdLst>
                  <a:gd name="T0" fmla="*/ 5 w 305"/>
                  <a:gd name="T1" fmla="*/ 0 h 86"/>
                  <a:gd name="T2" fmla="*/ 5 w 305"/>
                  <a:gd name="T3" fmla="*/ 0 h 86"/>
                  <a:gd name="T4" fmla="*/ 5 w 305"/>
                  <a:gd name="T5" fmla="*/ 0 h 86"/>
                  <a:gd name="T6" fmla="*/ 5 w 305"/>
                  <a:gd name="T7" fmla="*/ 0 h 86"/>
                  <a:gd name="T8" fmla="*/ 4 w 305"/>
                  <a:gd name="T9" fmla="*/ 0 h 86"/>
                  <a:gd name="T10" fmla="*/ 4 w 305"/>
                  <a:gd name="T11" fmla="*/ 0 h 86"/>
                  <a:gd name="T12" fmla="*/ 4 w 305"/>
                  <a:gd name="T13" fmla="*/ 0 h 86"/>
                  <a:gd name="T14" fmla="*/ 4 w 305"/>
                  <a:gd name="T15" fmla="*/ 0 h 86"/>
                  <a:gd name="T16" fmla="*/ 3 w 305"/>
                  <a:gd name="T17" fmla="*/ 0 h 86"/>
                  <a:gd name="T18" fmla="*/ 3 w 305"/>
                  <a:gd name="T19" fmla="*/ 0 h 86"/>
                  <a:gd name="T20" fmla="*/ 3 w 305"/>
                  <a:gd name="T21" fmla="*/ 0 h 86"/>
                  <a:gd name="T22" fmla="*/ 2 w 305"/>
                  <a:gd name="T23" fmla="*/ 0 h 86"/>
                  <a:gd name="T24" fmla="*/ 2 w 305"/>
                  <a:gd name="T25" fmla="*/ 0 h 86"/>
                  <a:gd name="T26" fmla="*/ 2 w 305"/>
                  <a:gd name="T27" fmla="*/ 0 h 86"/>
                  <a:gd name="T28" fmla="*/ 1 w 305"/>
                  <a:gd name="T29" fmla="*/ 0 h 86"/>
                  <a:gd name="T30" fmla="*/ 1 w 305"/>
                  <a:gd name="T31" fmla="*/ 0 h 86"/>
                  <a:gd name="T32" fmla="*/ 1 w 305"/>
                  <a:gd name="T33" fmla="*/ 0 h 86"/>
                  <a:gd name="T34" fmla="*/ 1 w 305"/>
                  <a:gd name="T35" fmla="*/ 0 h 86"/>
                  <a:gd name="T36" fmla="*/ 0 w 305"/>
                  <a:gd name="T37" fmla="*/ 0 h 86"/>
                  <a:gd name="T38" fmla="*/ 1 w 305"/>
                  <a:gd name="T39" fmla="*/ 0 h 86"/>
                  <a:gd name="T40" fmla="*/ 1 w 305"/>
                  <a:gd name="T41" fmla="*/ 0 h 86"/>
                  <a:gd name="T42" fmla="*/ 1 w 305"/>
                  <a:gd name="T43" fmla="*/ 0 h 86"/>
                  <a:gd name="T44" fmla="*/ 1 w 305"/>
                  <a:gd name="T45" fmla="*/ 0 h 86"/>
                  <a:gd name="T46" fmla="*/ 2 w 305"/>
                  <a:gd name="T47" fmla="*/ 0 h 86"/>
                  <a:gd name="T48" fmla="*/ 2 w 305"/>
                  <a:gd name="T49" fmla="*/ 0 h 86"/>
                  <a:gd name="T50" fmla="*/ 2 w 305"/>
                  <a:gd name="T51" fmla="*/ 0 h 86"/>
                  <a:gd name="T52" fmla="*/ 3 w 305"/>
                  <a:gd name="T53" fmla="*/ 0 h 86"/>
                  <a:gd name="T54" fmla="*/ 3 w 305"/>
                  <a:gd name="T55" fmla="*/ 0 h 86"/>
                  <a:gd name="T56" fmla="*/ 4 w 305"/>
                  <a:gd name="T57" fmla="*/ 0 h 86"/>
                  <a:gd name="T58" fmla="*/ 4 w 305"/>
                  <a:gd name="T59" fmla="*/ 0 h 86"/>
                  <a:gd name="T60" fmla="*/ 4 w 305"/>
                  <a:gd name="T61" fmla="*/ 0 h 86"/>
                  <a:gd name="T62" fmla="*/ 5 w 305"/>
                  <a:gd name="T63" fmla="*/ 0 h 86"/>
                  <a:gd name="T64" fmla="*/ 5 w 305"/>
                  <a:gd name="T65" fmla="*/ 0 h 86"/>
                  <a:gd name="T66" fmla="*/ 5 w 305"/>
                  <a:gd name="T67" fmla="*/ 0 h 86"/>
                  <a:gd name="T68" fmla="*/ 5 w 305"/>
                  <a:gd name="T69" fmla="*/ 0 h 86"/>
                  <a:gd name="T70" fmla="*/ 5 w 305"/>
                  <a:gd name="T71" fmla="*/ 0 h 86"/>
                  <a:gd name="T72" fmla="*/ 5 w 305"/>
                  <a:gd name="T73" fmla="*/ 0 h 86"/>
                  <a:gd name="T74" fmla="*/ 5 w 305"/>
                  <a:gd name="T75" fmla="*/ 0 h 86"/>
                  <a:gd name="T76" fmla="*/ 5 w 305"/>
                  <a:gd name="T77" fmla="*/ 0 h 86"/>
                  <a:gd name="T78" fmla="*/ 5 w 305"/>
                  <a:gd name="T79" fmla="*/ 0 h 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05"/>
                  <a:gd name="T121" fmla="*/ 0 h 86"/>
                  <a:gd name="T122" fmla="*/ 305 w 305"/>
                  <a:gd name="T123" fmla="*/ 86 h 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05" h="86">
                    <a:moveTo>
                      <a:pt x="305" y="28"/>
                    </a:moveTo>
                    <a:lnTo>
                      <a:pt x="295" y="29"/>
                    </a:lnTo>
                    <a:lnTo>
                      <a:pt x="283" y="42"/>
                    </a:lnTo>
                    <a:lnTo>
                      <a:pt x="270" y="52"/>
                    </a:lnTo>
                    <a:lnTo>
                      <a:pt x="254" y="59"/>
                    </a:lnTo>
                    <a:lnTo>
                      <a:pt x="235" y="65"/>
                    </a:lnTo>
                    <a:lnTo>
                      <a:pt x="216" y="69"/>
                    </a:lnTo>
                    <a:lnTo>
                      <a:pt x="196" y="70"/>
                    </a:lnTo>
                    <a:lnTo>
                      <a:pt x="174" y="70"/>
                    </a:lnTo>
                    <a:lnTo>
                      <a:pt x="152" y="68"/>
                    </a:lnTo>
                    <a:lnTo>
                      <a:pt x="130" y="64"/>
                    </a:lnTo>
                    <a:lnTo>
                      <a:pt x="109" y="58"/>
                    </a:lnTo>
                    <a:lnTo>
                      <a:pt x="88" y="52"/>
                    </a:lnTo>
                    <a:lnTo>
                      <a:pt x="69" y="44"/>
                    </a:lnTo>
                    <a:lnTo>
                      <a:pt x="51" y="34"/>
                    </a:lnTo>
                    <a:lnTo>
                      <a:pt x="35" y="23"/>
                    </a:lnTo>
                    <a:lnTo>
                      <a:pt x="22" y="12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12" y="23"/>
                    </a:lnTo>
                    <a:lnTo>
                      <a:pt x="27" y="36"/>
                    </a:lnTo>
                    <a:lnTo>
                      <a:pt x="45" y="47"/>
                    </a:lnTo>
                    <a:lnTo>
                      <a:pt x="63" y="57"/>
                    </a:lnTo>
                    <a:lnTo>
                      <a:pt x="84" y="67"/>
                    </a:lnTo>
                    <a:lnTo>
                      <a:pt x="105" y="74"/>
                    </a:lnTo>
                    <a:lnTo>
                      <a:pt x="128" y="79"/>
                    </a:lnTo>
                    <a:lnTo>
                      <a:pt x="150" y="83"/>
                    </a:lnTo>
                    <a:lnTo>
                      <a:pt x="174" y="86"/>
                    </a:lnTo>
                    <a:lnTo>
                      <a:pt x="196" y="86"/>
                    </a:lnTo>
                    <a:lnTo>
                      <a:pt x="218" y="85"/>
                    </a:lnTo>
                    <a:lnTo>
                      <a:pt x="239" y="80"/>
                    </a:lnTo>
                    <a:lnTo>
                      <a:pt x="258" y="75"/>
                    </a:lnTo>
                    <a:lnTo>
                      <a:pt x="276" y="65"/>
                    </a:lnTo>
                    <a:lnTo>
                      <a:pt x="293" y="53"/>
                    </a:lnTo>
                    <a:lnTo>
                      <a:pt x="305" y="37"/>
                    </a:lnTo>
                    <a:lnTo>
                      <a:pt x="295" y="38"/>
                    </a:lnTo>
                    <a:lnTo>
                      <a:pt x="305" y="28"/>
                    </a:lnTo>
                    <a:lnTo>
                      <a:pt x="300" y="21"/>
                    </a:lnTo>
                    <a:lnTo>
                      <a:pt x="295" y="29"/>
                    </a:lnTo>
                    <a:lnTo>
                      <a:pt x="30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0" name="Freeform 224"/>
              <p:cNvSpPr>
                <a:spLocks/>
              </p:cNvSpPr>
              <p:nvPr/>
            </p:nvSpPr>
            <p:spPr bwMode="auto">
              <a:xfrm>
                <a:off x="3551" y="1681"/>
                <a:ext cx="192" cy="77"/>
              </a:xfrm>
              <a:custGeom>
                <a:avLst/>
                <a:gdLst>
                  <a:gd name="T0" fmla="*/ 1 w 384"/>
                  <a:gd name="T1" fmla="*/ 0 h 231"/>
                  <a:gd name="T2" fmla="*/ 2 w 384"/>
                  <a:gd name="T3" fmla="*/ 0 h 231"/>
                  <a:gd name="T4" fmla="*/ 2 w 384"/>
                  <a:gd name="T5" fmla="*/ 0 h 231"/>
                  <a:gd name="T6" fmla="*/ 2 w 384"/>
                  <a:gd name="T7" fmla="*/ 0 h 231"/>
                  <a:gd name="T8" fmla="*/ 3 w 384"/>
                  <a:gd name="T9" fmla="*/ 0 h 231"/>
                  <a:gd name="T10" fmla="*/ 3 w 384"/>
                  <a:gd name="T11" fmla="*/ 0 h 231"/>
                  <a:gd name="T12" fmla="*/ 4 w 384"/>
                  <a:gd name="T13" fmla="*/ 0 h 231"/>
                  <a:gd name="T14" fmla="*/ 4 w 384"/>
                  <a:gd name="T15" fmla="*/ 0 h 231"/>
                  <a:gd name="T16" fmla="*/ 4 w 384"/>
                  <a:gd name="T17" fmla="*/ 0 h 231"/>
                  <a:gd name="T18" fmla="*/ 5 w 384"/>
                  <a:gd name="T19" fmla="*/ 0 h 231"/>
                  <a:gd name="T20" fmla="*/ 5 w 384"/>
                  <a:gd name="T21" fmla="*/ 0 h 231"/>
                  <a:gd name="T22" fmla="*/ 6 w 384"/>
                  <a:gd name="T23" fmla="*/ 0 h 231"/>
                  <a:gd name="T24" fmla="*/ 6 w 384"/>
                  <a:gd name="T25" fmla="*/ 0 h 231"/>
                  <a:gd name="T26" fmla="*/ 6 w 384"/>
                  <a:gd name="T27" fmla="*/ 0 h 231"/>
                  <a:gd name="T28" fmla="*/ 6 w 384"/>
                  <a:gd name="T29" fmla="*/ 0 h 231"/>
                  <a:gd name="T30" fmla="*/ 6 w 384"/>
                  <a:gd name="T31" fmla="*/ 0 h 231"/>
                  <a:gd name="T32" fmla="*/ 6 w 384"/>
                  <a:gd name="T33" fmla="*/ 0 h 231"/>
                  <a:gd name="T34" fmla="*/ 6 w 384"/>
                  <a:gd name="T35" fmla="*/ 0 h 231"/>
                  <a:gd name="T36" fmla="*/ 6 w 384"/>
                  <a:gd name="T37" fmla="*/ 0 h 231"/>
                  <a:gd name="T38" fmla="*/ 6 w 384"/>
                  <a:gd name="T39" fmla="*/ 0 h 231"/>
                  <a:gd name="T40" fmla="*/ 6 w 384"/>
                  <a:gd name="T41" fmla="*/ 0 h 231"/>
                  <a:gd name="T42" fmla="*/ 5 w 384"/>
                  <a:gd name="T43" fmla="*/ 0 h 231"/>
                  <a:gd name="T44" fmla="*/ 5 w 384"/>
                  <a:gd name="T45" fmla="*/ 0 h 231"/>
                  <a:gd name="T46" fmla="*/ 4 w 384"/>
                  <a:gd name="T47" fmla="*/ 0 h 231"/>
                  <a:gd name="T48" fmla="*/ 3 w 384"/>
                  <a:gd name="T49" fmla="*/ 0 h 231"/>
                  <a:gd name="T50" fmla="*/ 2 w 384"/>
                  <a:gd name="T51" fmla="*/ 0 h 231"/>
                  <a:gd name="T52" fmla="*/ 2 w 384"/>
                  <a:gd name="T53" fmla="*/ 0 h 231"/>
                  <a:gd name="T54" fmla="*/ 1 w 384"/>
                  <a:gd name="T55" fmla="*/ 0 h 231"/>
                  <a:gd name="T56" fmla="*/ 0 w 384"/>
                  <a:gd name="T57" fmla="*/ 0 h 231"/>
                  <a:gd name="T58" fmla="*/ 0 w 384"/>
                  <a:gd name="T59" fmla="*/ 0 h 231"/>
                  <a:gd name="T60" fmla="*/ 1 w 384"/>
                  <a:gd name="T61" fmla="*/ 0 h 231"/>
                  <a:gd name="T62" fmla="*/ 1 w 384"/>
                  <a:gd name="T63" fmla="*/ 0 h 231"/>
                  <a:gd name="T64" fmla="*/ 1 w 384"/>
                  <a:gd name="T65" fmla="*/ 0 h 231"/>
                  <a:gd name="T66" fmla="*/ 1 w 384"/>
                  <a:gd name="T67" fmla="*/ 0 h 231"/>
                  <a:gd name="T68" fmla="*/ 1 w 384"/>
                  <a:gd name="T69" fmla="*/ 0 h 231"/>
                  <a:gd name="T70" fmla="*/ 1 w 384"/>
                  <a:gd name="T71" fmla="*/ 0 h 2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84"/>
                  <a:gd name="T109" fmla="*/ 0 h 231"/>
                  <a:gd name="T110" fmla="*/ 384 w 384"/>
                  <a:gd name="T111" fmla="*/ 231 h 23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84" h="231">
                    <a:moveTo>
                      <a:pt x="34" y="46"/>
                    </a:moveTo>
                    <a:lnTo>
                      <a:pt x="45" y="46"/>
                    </a:lnTo>
                    <a:lnTo>
                      <a:pt x="57" y="46"/>
                    </a:lnTo>
                    <a:lnTo>
                      <a:pt x="70" y="47"/>
                    </a:lnTo>
                    <a:lnTo>
                      <a:pt x="82" y="47"/>
                    </a:lnTo>
                    <a:lnTo>
                      <a:pt x="95" y="47"/>
                    </a:lnTo>
                    <a:lnTo>
                      <a:pt x="108" y="48"/>
                    </a:lnTo>
                    <a:lnTo>
                      <a:pt x="121" y="48"/>
                    </a:lnTo>
                    <a:lnTo>
                      <a:pt x="135" y="48"/>
                    </a:lnTo>
                    <a:lnTo>
                      <a:pt x="148" y="48"/>
                    </a:lnTo>
                    <a:lnTo>
                      <a:pt x="161" y="48"/>
                    </a:lnTo>
                    <a:lnTo>
                      <a:pt x="174" y="47"/>
                    </a:lnTo>
                    <a:lnTo>
                      <a:pt x="186" y="46"/>
                    </a:lnTo>
                    <a:lnTo>
                      <a:pt x="198" y="45"/>
                    </a:lnTo>
                    <a:lnTo>
                      <a:pt x="209" y="43"/>
                    </a:lnTo>
                    <a:lnTo>
                      <a:pt x="220" y="41"/>
                    </a:lnTo>
                    <a:lnTo>
                      <a:pt x="230" y="37"/>
                    </a:lnTo>
                    <a:lnTo>
                      <a:pt x="253" y="28"/>
                    </a:lnTo>
                    <a:lnTo>
                      <a:pt x="270" y="21"/>
                    </a:lnTo>
                    <a:lnTo>
                      <a:pt x="283" y="14"/>
                    </a:lnTo>
                    <a:lnTo>
                      <a:pt x="295" y="9"/>
                    </a:lnTo>
                    <a:lnTo>
                      <a:pt x="307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66" y="0"/>
                    </a:lnTo>
                    <a:lnTo>
                      <a:pt x="366" y="9"/>
                    </a:lnTo>
                    <a:lnTo>
                      <a:pt x="367" y="19"/>
                    </a:lnTo>
                    <a:lnTo>
                      <a:pt x="368" y="30"/>
                    </a:lnTo>
                    <a:lnTo>
                      <a:pt x="369" y="41"/>
                    </a:lnTo>
                    <a:lnTo>
                      <a:pt x="370" y="53"/>
                    </a:lnTo>
                    <a:lnTo>
                      <a:pt x="372" y="64"/>
                    </a:lnTo>
                    <a:lnTo>
                      <a:pt x="373" y="77"/>
                    </a:lnTo>
                    <a:lnTo>
                      <a:pt x="375" y="89"/>
                    </a:lnTo>
                    <a:lnTo>
                      <a:pt x="377" y="102"/>
                    </a:lnTo>
                    <a:lnTo>
                      <a:pt x="378" y="114"/>
                    </a:lnTo>
                    <a:lnTo>
                      <a:pt x="380" y="127"/>
                    </a:lnTo>
                    <a:lnTo>
                      <a:pt x="381" y="139"/>
                    </a:lnTo>
                    <a:lnTo>
                      <a:pt x="382" y="151"/>
                    </a:lnTo>
                    <a:lnTo>
                      <a:pt x="383" y="163"/>
                    </a:lnTo>
                    <a:lnTo>
                      <a:pt x="384" y="174"/>
                    </a:lnTo>
                    <a:lnTo>
                      <a:pt x="384" y="185"/>
                    </a:lnTo>
                    <a:lnTo>
                      <a:pt x="360" y="185"/>
                    </a:lnTo>
                    <a:lnTo>
                      <a:pt x="336" y="188"/>
                    </a:lnTo>
                    <a:lnTo>
                      <a:pt x="310" y="190"/>
                    </a:lnTo>
                    <a:lnTo>
                      <a:pt x="286" y="193"/>
                    </a:lnTo>
                    <a:lnTo>
                      <a:pt x="261" y="196"/>
                    </a:lnTo>
                    <a:lnTo>
                      <a:pt x="237" y="200"/>
                    </a:lnTo>
                    <a:lnTo>
                      <a:pt x="213" y="204"/>
                    </a:lnTo>
                    <a:lnTo>
                      <a:pt x="188" y="208"/>
                    </a:lnTo>
                    <a:lnTo>
                      <a:pt x="164" y="213"/>
                    </a:lnTo>
                    <a:lnTo>
                      <a:pt x="139" y="217"/>
                    </a:lnTo>
                    <a:lnTo>
                      <a:pt x="115" y="220"/>
                    </a:lnTo>
                    <a:lnTo>
                      <a:pt x="91" y="224"/>
                    </a:lnTo>
                    <a:lnTo>
                      <a:pt x="68" y="227"/>
                    </a:lnTo>
                    <a:lnTo>
                      <a:pt x="45" y="229"/>
                    </a:lnTo>
                    <a:lnTo>
                      <a:pt x="22" y="231"/>
                    </a:lnTo>
                    <a:lnTo>
                      <a:pt x="0" y="231"/>
                    </a:lnTo>
                    <a:lnTo>
                      <a:pt x="0" y="217"/>
                    </a:lnTo>
                    <a:lnTo>
                      <a:pt x="0" y="204"/>
                    </a:lnTo>
                    <a:lnTo>
                      <a:pt x="0" y="191"/>
                    </a:lnTo>
                    <a:lnTo>
                      <a:pt x="1" y="178"/>
                    </a:lnTo>
                    <a:lnTo>
                      <a:pt x="1" y="165"/>
                    </a:lnTo>
                    <a:lnTo>
                      <a:pt x="2" y="152"/>
                    </a:lnTo>
                    <a:lnTo>
                      <a:pt x="3" y="140"/>
                    </a:lnTo>
                    <a:lnTo>
                      <a:pt x="4" y="128"/>
                    </a:lnTo>
                    <a:lnTo>
                      <a:pt x="6" y="116"/>
                    </a:lnTo>
                    <a:lnTo>
                      <a:pt x="8" y="105"/>
                    </a:lnTo>
                    <a:lnTo>
                      <a:pt x="11" y="94"/>
                    </a:lnTo>
                    <a:lnTo>
                      <a:pt x="14" y="84"/>
                    </a:lnTo>
                    <a:lnTo>
                      <a:pt x="18" y="73"/>
                    </a:lnTo>
                    <a:lnTo>
                      <a:pt x="23" y="65"/>
                    </a:lnTo>
                    <a:lnTo>
                      <a:pt x="28" y="55"/>
                    </a:lnTo>
                    <a:lnTo>
                      <a:pt x="34" y="4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1" name="Freeform 225"/>
              <p:cNvSpPr>
                <a:spLocks/>
              </p:cNvSpPr>
              <p:nvPr/>
            </p:nvSpPr>
            <p:spPr bwMode="auto">
              <a:xfrm>
                <a:off x="3568" y="1691"/>
                <a:ext cx="99" cy="9"/>
              </a:xfrm>
              <a:custGeom>
                <a:avLst/>
                <a:gdLst>
                  <a:gd name="T0" fmla="*/ 4 w 198"/>
                  <a:gd name="T1" fmla="*/ 0 h 26"/>
                  <a:gd name="T2" fmla="*/ 4 w 198"/>
                  <a:gd name="T3" fmla="*/ 0 h 26"/>
                  <a:gd name="T4" fmla="*/ 3 w 198"/>
                  <a:gd name="T5" fmla="*/ 0 h 26"/>
                  <a:gd name="T6" fmla="*/ 3 w 198"/>
                  <a:gd name="T7" fmla="*/ 0 h 26"/>
                  <a:gd name="T8" fmla="*/ 3 w 198"/>
                  <a:gd name="T9" fmla="*/ 0 h 26"/>
                  <a:gd name="T10" fmla="*/ 3 w 198"/>
                  <a:gd name="T11" fmla="*/ 0 h 26"/>
                  <a:gd name="T12" fmla="*/ 3 w 198"/>
                  <a:gd name="T13" fmla="*/ 0 h 26"/>
                  <a:gd name="T14" fmla="*/ 2 w 198"/>
                  <a:gd name="T15" fmla="*/ 0 h 26"/>
                  <a:gd name="T16" fmla="*/ 2 w 198"/>
                  <a:gd name="T17" fmla="*/ 0 h 26"/>
                  <a:gd name="T18" fmla="*/ 2 w 198"/>
                  <a:gd name="T19" fmla="*/ 0 h 26"/>
                  <a:gd name="T20" fmla="*/ 2 w 198"/>
                  <a:gd name="T21" fmla="*/ 0 h 26"/>
                  <a:gd name="T22" fmla="*/ 2 w 198"/>
                  <a:gd name="T23" fmla="*/ 0 h 26"/>
                  <a:gd name="T24" fmla="*/ 1 w 198"/>
                  <a:gd name="T25" fmla="*/ 0 h 26"/>
                  <a:gd name="T26" fmla="*/ 1 w 198"/>
                  <a:gd name="T27" fmla="*/ 0 h 26"/>
                  <a:gd name="T28" fmla="*/ 1 w 198"/>
                  <a:gd name="T29" fmla="*/ 0 h 26"/>
                  <a:gd name="T30" fmla="*/ 1 w 198"/>
                  <a:gd name="T31" fmla="*/ 0 h 26"/>
                  <a:gd name="T32" fmla="*/ 1 w 198"/>
                  <a:gd name="T33" fmla="*/ 0 h 26"/>
                  <a:gd name="T34" fmla="*/ 0 w 198"/>
                  <a:gd name="T35" fmla="*/ 0 h 26"/>
                  <a:gd name="T36" fmla="*/ 0 w 198"/>
                  <a:gd name="T37" fmla="*/ 0 h 26"/>
                  <a:gd name="T38" fmla="*/ 1 w 198"/>
                  <a:gd name="T39" fmla="*/ 0 h 26"/>
                  <a:gd name="T40" fmla="*/ 1 w 198"/>
                  <a:gd name="T41" fmla="*/ 0 h 26"/>
                  <a:gd name="T42" fmla="*/ 1 w 198"/>
                  <a:gd name="T43" fmla="*/ 0 h 26"/>
                  <a:gd name="T44" fmla="*/ 1 w 198"/>
                  <a:gd name="T45" fmla="*/ 0 h 26"/>
                  <a:gd name="T46" fmla="*/ 1 w 198"/>
                  <a:gd name="T47" fmla="*/ 0 h 26"/>
                  <a:gd name="T48" fmla="*/ 2 w 198"/>
                  <a:gd name="T49" fmla="*/ 0 h 26"/>
                  <a:gd name="T50" fmla="*/ 2 w 198"/>
                  <a:gd name="T51" fmla="*/ 0 h 26"/>
                  <a:gd name="T52" fmla="*/ 2 w 198"/>
                  <a:gd name="T53" fmla="*/ 0 h 26"/>
                  <a:gd name="T54" fmla="*/ 2 w 198"/>
                  <a:gd name="T55" fmla="*/ 0 h 26"/>
                  <a:gd name="T56" fmla="*/ 2 w 198"/>
                  <a:gd name="T57" fmla="*/ 0 h 26"/>
                  <a:gd name="T58" fmla="*/ 3 w 198"/>
                  <a:gd name="T59" fmla="*/ 0 h 26"/>
                  <a:gd name="T60" fmla="*/ 3 w 198"/>
                  <a:gd name="T61" fmla="*/ 0 h 26"/>
                  <a:gd name="T62" fmla="*/ 3 w 198"/>
                  <a:gd name="T63" fmla="*/ 0 h 26"/>
                  <a:gd name="T64" fmla="*/ 3 w 198"/>
                  <a:gd name="T65" fmla="*/ 0 h 26"/>
                  <a:gd name="T66" fmla="*/ 3 w 198"/>
                  <a:gd name="T67" fmla="*/ 0 h 26"/>
                  <a:gd name="T68" fmla="*/ 4 w 198"/>
                  <a:gd name="T69" fmla="*/ 0 h 26"/>
                  <a:gd name="T70" fmla="*/ 4 w 198"/>
                  <a:gd name="T71" fmla="*/ 0 h 26"/>
                  <a:gd name="T72" fmla="*/ 4 w 198"/>
                  <a:gd name="T73" fmla="*/ 0 h 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8"/>
                  <a:gd name="T112" fmla="*/ 0 h 26"/>
                  <a:gd name="T113" fmla="*/ 198 w 198"/>
                  <a:gd name="T114" fmla="*/ 26 h 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8" h="26">
                    <a:moveTo>
                      <a:pt x="194" y="0"/>
                    </a:moveTo>
                    <a:lnTo>
                      <a:pt x="194" y="0"/>
                    </a:lnTo>
                    <a:lnTo>
                      <a:pt x="184" y="3"/>
                    </a:lnTo>
                    <a:lnTo>
                      <a:pt x="174" y="5"/>
                    </a:lnTo>
                    <a:lnTo>
                      <a:pt x="163" y="7"/>
                    </a:lnTo>
                    <a:lnTo>
                      <a:pt x="151" y="8"/>
                    </a:lnTo>
                    <a:lnTo>
                      <a:pt x="139" y="9"/>
                    </a:lnTo>
                    <a:lnTo>
                      <a:pt x="127" y="11"/>
                    </a:lnTo>
                    <a:lnTo>
                      <a:pt x="114" y="11"/>
                    </a:lnTo>
                    <a:lnTo>
                      <a:pt x="101" y="11"/>
                    </a:lnTo>
                    <a:lnTo>
                      <a:pt x="87" y="11"/>
                    </a:lnTo>
                    <a:lnTo>
                      <a:pt x="74" y="11"/>
                    </a:lnTo>
                    <a:lnTo>
                      <a:pt x="61" y="9"/>
                    </a:lnTo>
                    <a:lnTo>
                      <a:pt x="48" y="9"/>
                    </a:lnTo>
                    <a:lnTo>
                      <a:pt x="36" y="9"/>
                    </a:lnTo>
                    <a:lnTo>
                      <a:pt x="23" y="8"/>
                    </a:lnTo>
                    <a:lnTo>
                      <a:pt x="11" y="8"/>
                    </a:lnTo>
                    <a:lnTo>
                      <a:pt x="0" y="8"/>
                    </a:lnTo>
                    <a:lnTo>
                      <a:pt x="0" y="24"/>
                    </a:lnTo>
                    <a:lnTo>
                      <a:pt x="11" y="24"/>
                    </a:lnTo>
                    <a:lnTo>
                      <a:pt x="23" y="24"/>
                    </a:lnTo>
                    <a:lnTo>
                      <a:pt x="36" y="25"/>
                    </a:lnTo>
                    <a:lnTo>
                      <a:pt x="48" y="25"/>
                    </a:lnTo>
                    <a:lnTo>
                      <a:pt x="61" y="25"/>
                    </a:lnTo>
                    <a:lnTo>
                      <a:pt x="74" y="26"/>
                    </a:lnTo>
                    <a:lnTo>
                      <a:pt x="87" y="26"/>
                    </a:lnTo>
                    <a:lnTo>
                      <a:pt x="101" y="26"/>
                    </a:lnTo>
                    <a:lnTo>
                      <a:pt x="114" y="26"/>
                    </a:lnTo>
                    <a:lnTo>
                      <a:pt x="127" y="26"/>
                    </a:lnTo>
                    <a:lnTo>
                      <a:pt x="141" y="25"/>
                    </a:lnTo>
                    <a:lnTo>
                      <a:pt x="153" y="24"/>
                    </a:lnTo>
                    <a:lnTo>
                      <a:pt x="165" y="23"/>
                    </a:lnTo>
                    <a:lnTo>
                      <a:pt x="176" y="20"/>
                    </a:lnTo>
                    <a:lnTo>
                      <a:pt x="188" y="18"/>
                    </a:lnTo>
                    <a:lnTo>
                      <a:pt x="198" y="1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2" name="Freeform 226"/>
              <p:cNvSpPr>
                <a:spLocks/>
              </p:cNvSpPr>
              <p:nvPr/>
            </p:nvSpPr>
            <p:spPr bwMode="auto">
              <a:xfrm>
                <a:off x="3665" y="1679"/>
                <a:ext cx="73" cy="17"/>
              </a:xfrm>
              <a:custGeom>
                <a:avLst/>
                <a:gdLst>
                  <a:gd name="T0" fmla="*/ 3 w 145"/>
                  <a:gd name="T1" fmla="*/ 0 h 53"/>
                  <a:gd name="T2" fmla="*/ 3 w 145"/>
                  <a:gd name="T3" fmla="*/ 0 h 53"/>
                  <a:gd name="T4" fmla="*/ 2 w 145"/>
                  <a:gd name="T5" fmla="*/ 0 h 53"/>
                  <a:gd name="T6" fmla="*/ 2 w 145"/>
                  <a:gd name="T7" fmla="*/ 0 h 53"/>
                  <a:gd name="T8" fmla="*/ 2 w 145"/>
                  <a:gd name="T9" fmla="*/ 0 h 53"/>
                  <a:gd name="T10" fmla="*/ 2 w 145"/>
                  <a:gd name="T11" fmla="*/ 0 h 53"/>
                  <a:gd name="T12" fmla="*/ 1 w 145"/>
                  <a:gd name="T13" fmla="*/ 0 h 53"/>
                  <a:gd name="T14" fmla="*/ 1 w 145"/>
                  <a:gd name="T15" fmla="*/ 0 h 53"/>
                  <a:gd name="T16" fmla="*/ 1 w 145"/>
                  <a:gd name="T17" fmla="*/ 0 h 53"/>
                  <a:gd name="T18" fmla="*/ 0 w 145"/>
                  <a:gd name="T19" fmla="*/ 0 h 53"/>
                  <a:gd name="T20" fmla="*/ 1 w 145"/>
                  <a:gd name="T21" fmla="*/ 0 h 53"/>
                  <a:gd name="T22" fmla="*/ 1 w 145"/>
                  <a:gd name="T23" fmla="*/ 0 h 53"/>
                  <a:gd name="T24" fmla="*/ 1 w 145"/>
                  <a:gd name="T25" fmla="*/ 0 h 53"/>
                  <a:gd name="T26" fmla="*/ 1 w 145"/>
                  <a:gd name="T27" fmla="*/ 0 h 53"/>
                  <a:gd name="T28" fmla="*/ 2 w 145"/>
                  <a:gd name="T29" fmla="*/ 0 h 53"/>
                  <a:gd name="T30" fmla="*/ 2 w 145"/>
                  <a:gd name="T31" fmla="*/ 0 h 53"/>
                  <a:gd name="T32" fmla="*/ 2 w 145"/>
                  <a:gd name="T33" fmla="*/ 0 h 53"/>
                  <a:gd name="T34" fmla="*/ 2 w 145"/>
                  <a:gd name="T35" fmla="*/ 0 h 53"/>
                  <a:gd name="T36" fmla="*/ 3 w 145"/>
                  <a:gd name="T37" fmla="*/ 0 h 53"/>
                  <a:gd name="T38" fmla="*/ 3 w 145"/>
                  <a:gd name="T39" fmla="*/ 0 h 53"/>
                  <a:gd name="T40" fmla="*/ 3 w 145"/>
                  <a:gd name="T41" fmla="*/ 0 h 53"/>
                  <a:gd name="T42" fmla="*/ 3 w 145"/>
                  <a:gd name="T43" fmla="*/ 0 h 53"/>
                  <a:gd name="T44" fmla="*/ 3 w 145"/>
                  <a:gd name="T45" fmla="*/ 0 h 53"/>
                  <a:gd name="T46" fmla="*/ 3 w 145"/>
                  <a:gd name="T47" fmla="*/ 0 h 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5"/>
                  <a:gd name="T73" fmla="*/ 0 h 53"/>
                  <a:gd name="T74" fmla="*/ 145 w 145"/>
                  <a:gd name="T75" fmla="*/ 53 h 5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5" h="53">
                    <a:moveTo>
                      <a:pt x="145" y="8"/>
                    </a:moveTo>
                    <a:lnTo>
                      <a:pt x="138" y="0"/>
                    </a:lnTo>
                    <a:lnTo>
                      <a:pt x="113" y="0"/>
                    </a:lnTo>
                    <a:lnTo>
                      <a:pt x="92" y="2"/>
                    </a:lnTo>
                    <a:lnTo>
                      <a:pt x="77" y="5"/>
                    </a:lnTo>
                    <a:lnTo>
                      <a:pt x="65" y="9"/>
                    </a:lnTo>
                    <a:lnTo>
                      <a:pt x="52" y="16"/>
                    </a:lnTo>
                    <a:lnTo>
                      <a:pt x="39" y="22"/>
                    </a:lnTo>
                    <a:lnTo>
                      <a:pt x="23" y="29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27" y="44"/>
                    </a:lnTo>
                    <a:lnTo>
                      <a:pt x="45" y="35"/>
                    </a:lnTo>
                    <a:lnTo>
                      <a:pt x="58" y="29"/>
                    </a:lnTo>
                    <a:lnTo>
                      <a:pt x="69" y="24"/>
                    </a:lnTo>
                    <a:lnTo>
                      <a:pt x="81" y="20"/>
                    </a:lnTo>
                    <a:lnTo>
                      <a:pt x="94" y="18"/>
                    </a:lnTo>
                    <a:lnTo>
                      <a:pt x="113" y="16"/>
                    </a:lnTo>
                    <a:lnTo>
                      <a:pt x="138" y="16"/>
                    </a:lnTo>
                    <a:lnTo>
                      <a:pt x="131" y="8"/>
                    </a:lnTo>
                    <a:lnTo>
                      <a:pt x="145" y="8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4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3" name="Freeform 227"/>
              <p:cNvSpPr>
                <a:spLocks/>
              </p:cNvSpPr>
              <p:nvPr/>
            </p:nvSpPr>
            <p:spPr bwMode="auto">
              <a:xfrm>
                <a:off x="3731" y="1681"/>
                <a:ext cx="16" cy="65"/>
              </a:xfrm>
              <a:custGeom>
                <a:avLst/>
                <a:gdLst>
                  <a:gd name="T0" fmla="*/ 1 w 32"/>
                  <a:gd name="T1" fmla="*/ 0 h 193"/>
                  <a:gd name="T2" fmla="*/ 1 w 32"/>
                  <a:gd name="T3" fmla="*/ 0 h 193"/>
                  <a:gd name="T4" fmla="*/ 1 w 32"/>
                  <a:gd name="T5" fmla="*/ 0 h 193"/>
                  <a:gd name="T6" fmla="*/ 1 w 32"/>
                  <a:gd name="T7" fmla="*/ 0 h 193"/>
                  <a:gd name="T8" fmla="*/ 1 w 32"/>
                  <a:gd name="T9" fmla="*/ 0 h 193"/>
                  <a:gd name="T10" fmla="*/ 1 w 32"/>
                  <a:gd name="T11" fmla="*/ 0 h 193"/>
                  <a:gd name="T12" fmla="*/ 1 w 32"/>
                  <a:gd name="T13" fmla="*/ 0 h 193"/>
                  <a:gd name="T14" fmla="*/ 1 w 32"/>
                  <a:gd name="T15" fmla="*/ 0 h 193"/>
                  <a:gd name="T16" fmla="*/ 1 w 32"/>
                  <a:gd name="T17" fmla="*/ 0 h 193"/>
                  <a:gd name="T18" fmla="*/ 1 w 32"/>
                  <a:gd name="T19" fmla="*/ 0 h 193"/>
                  <a:gd name="T20" fmla="*/ 1 w 32"/>
                  <a:gd name="T21" fmla="*/ 0 h 193"/>
                  <a:gd name="T22" fmla="*/ 1 w 32"/>
                  <a:gd name="T23" fmla="*/ 0 h 193"/>
                  <a:gd name="T24" fmla="*/ 1 w 32"/>
                  <a:gd name="T25" fmla="*/ 0 h 193"/>
                  <a:gd name="T26" fmla="*/ 1 w 32"/>
                  <a:gd name="T27" fmla="*/ 0 h 193"/>
                  <a:gd name="T28" fmla="*/ 1 w 32"/>
                  <a:gd name="T29" fmla="*/ 0 h 193"/>
                  <a:gd name="T30" fmla="*/ 1 w 32"/>
                  <a:gd name="T31" fmla="*/ 0 h 193"/>
                  <a:gd name="T32" fmla="*/ 1 w 32"/>
                  <a:gd name="T33" fmla="*/ 0 h 193"/>
                  <a:gd name="T34" fmla="*/ 1 w 32"/>
                  <a:gd name="T35" fmla="*/ 0 h 193"/>
                  <a:gd name="T36" fmla="*/ 0 w 32"/>
                  <a:gd name="T37" fmla="*/ 0 h 193"/>
                  <a:gd name="T38" fmla="*/ 0 w 32"/>
                  <a:gd name="T39" fmla="*/ 0 h 193"/>
                  <a:gd name="T40" fmla="*/ 1 w 32"/>
                  <a:gd name="T41" fmla="*/ 0 h 193"/>
                  <a:gd name="T42" fmla="*/ 1 w 32"/>
                  <a:gd name="T43" fmla="*/ 0 h 193"/>
                  <a:gd name="T44" fmla="*/ 1 w 32"/>
                  <a:gd name="T45" fmla="*/ 0 h 193"/>
                  <a:gd name="T46" fmla="*/ 1 w 32"/>
                  <a:gd name="T47" fmla="*/ 0 h 193"/>
                  <a:gd name="T48" fmla="*/ 1 w 32"/>
                  <a:gd name="T49" fmla="*/ 0 h 193"/>
                  <a:gd name="T50" fmla="*/ 1 w 32"/>
                  <a:gd name="T51" fmla="*/ 0 h 193"/>
                  <a:gd name="T52" fmla="*/ 1 w 32"/>
                  <a:gd name="T53" fmla="*/ 0 h 193"/>
                  <a:gd name="T54" fmla="*/ 1 w 32"/>
                  <a:gd name="T55" fmla="*/ 0 h 193"/>
                  <a:gd name="T56" fmla="*/ 1 w 32"/>
                  <a:gd name="T57" fmla="*/ 0 h 193"/>
                  <a:gd name="T58" fmla="*/ 1 w 32"/>
                  <a:gd name="T59" fmla="*/ 0 h 193"/>
                  <a:gd name="T60" fmla="*/ 1 w 32"/>
                  <a:gd name="T61" fmla="*/ 0 h 193"/>
                  <a:gd name="T62" fmla="*/ 1 w 32"/>
                  <a:gd name="T63" fmla="*/ 0 h 193"/>
                  <a:gd name="T64" fmla="*/ 1 w 32"/>
                  <a:gd name="T65" fmla="*/ 0 h 193"/>
                  <a:gd name="T66" fmla="*/ 1 w 32"/>
                  <a:gd name="T67" fmla="*/ 0 h 193"/>
                  <a:gd name="T68" fmla="*/ 1 w 32"/>
                  <a:gd name="T69" fmla="*/ 0 h 193"/>
                  <a:gd name="T70" fmla="*/ 1 w 32"/>
                  <a:gd name="T71" fmla="*/ 0 h 193"/>
                  <a:gd name="T72" fmla="*/ 1 w 32"/>
                  <a:gd name="T73" fmla="*/ 0 h 193"/>
                  <a:gd name="T74" fmla="*/ 1 w 32"/>
                  <a:gd name="T75" fmla="*/ 0 h 193"/>
                  <a:gd name="T76" fmla="*/ 1 w 32"/>
                  <a:gd name="T77" fmla="*/ 0 h 193"/>
                  <a:gd name="T78" fmla="*/ 1 w 32"/>
                  <a:gd name="T79" fmla="*/ 0 h 1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"/>
                  <a:gd name="T121" fmla="*/ 0 h 193"/>
                  <a:gd name="T122" fmla="*/ 32 w 32"/>
                  <a:gd name="T123" fmla="*/ 193 h 1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" h="193">
                    <a:moveTo>
                      <a:pt x="25" y="193"/>
                    </a:moveTo>
                    <a:lnTo>
                      <a:pt x="32" y="185"/>
                    </a:lnTo>
                    <a:lnTo>
                      <a:pt x="32" y="174"/>
                    </a:lnTo>
                    <a:lnTo>
                      <a:pt x="31" y="162"/>
                    </a:lnTo>
                    <a:lnTo>
                      <a:pt x="30" y="150"/>
                    </a:lnTo>
                    <a:lnTo>
                      <a:pt x="29" y="138"/>
                    </a:lnTo>
                    <a:lnTo>
                      <a:pt x="28" y="126"/>
                    </a:lnTo>
                    <a:lnTo>
                      <a:pt x="26" y="113"/>
                    </a:lnTo>
                    <a:lnTo>
                      <a:pt x="25" y="101"/>
                    </a:lnTo>
                    <a:lnTo>
                      <a:pt x="23" y="88"/>
                    </a:lnTo>
                    <a:lnTo>
                      <a:pt x="21" y="76"/>
                    </a:lnTo>
                    <a:lnTo>
                      <a:pt x="20" y="62"/>
                    </a:lnTo>
                    <a:lnTo>
                      <a:pt x="18" y="51"/>
                    </a:lnTo>
                    <a:lnTo>
                      <a:pt x="17" y="39"/>
                    </a:lnTo>
                    <a:lnTo>
                      <a:pt x="16" y="28"/>
                    </a:lnTo>
                    <a:lnTo>
                      <a:pt x="15" y="17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" y="20"/>
                    </a:lnTo>
                    <a:lnTo>
                      <a:pt x="2" y="31"/>
                    </a:lnTo>
                    <a:lnTo>
                      <a:pt x="3" y="42"/>
                    </a:lnTo>
                    <a:lnTo>
                      <a:pt x="4" y="54"/>
                    </a:lnTo>
                    <a:lnTo>
                      <a:pt x="6" y="65"/>
                    </a:lnTo>
                    <a:lnTo>
                      <a:pt x="7" y="78"/>
                    </a:lnTo>
                    <a:lnTo>
                      <a:pt x="9" y="90"/>
                    </a:lnTo>
                    <a:lnTo>
                      <a:pt x="11" y="103"/>
                    </a:lnTo>
                    <a:lnTo>
                      <a:pt x="12" y="115"/>
                    </a:lnTo>
                    <a:lnTo>
                      <a:pt x="14" y="128"/>
                    </a:lnTo>
                    <a:lnTo>
                      <a:pt x="15" y="140"/>
                    </a:lnTo>
                    <a:lnTo>
                      <a:pt x="16" y="152"/>
                    </a:lnTo>
                    <a:lnTo>
                      <a:pt x="17" y="165"/>
                    </a:lnTo>
                    <a:lnTo>
                      <a:pt x="18" y="174"/>
                    </a:lnTo>
                    <a:lnTo>
                      <a:pt x="18" y="185"/>
                    </a:lnTo>
                    <a:lnTo>
                      <a:pt x="25" y="178"/>
                    </a:lnTo>
                    <a:lnTo>
                      <a:pt x="25" y="193"/>
                    </a:lnTo>
                    <a:lnTo>
                      <a:pt x="32" y="193"/>
                    </a:lnTo>
                    <a:lnTo>
                      <a:pt x="32" y="185"/>
                    </a:lnTo>
                    <a:lnTo>
                      <a:pt x="25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4" name="Freeform 228"/>
              <p:cNvSpPr>
                <a:spLocks/>
              </p:cNvSpPr>
              <p:nvPr/>
            </p:nvSpPr>
            <p:spPr bwMode="auto">
              <a:xfrm>
                <a:off x="3548" y="1741"/>
                <a:ext cx="195" cy="20"/>
              </a:xfrm>
              <a:custGeom>
                <a:avLst/>
                <a:gdLst>
                  <a:gd name="T0" fmla="*/ 0 w 391"/>
                  <a:gd name="T1" fmla="*/ 0 h 61"/>
                  <a:gd name="T2" fmla="*/ 0 w 391"/>
                  <a:gd name="T3" fmla="*/ 0 h 61"/>
                  <a:gd name="T4" fmla="*/ 0 w 391"/>
                  <a:gd name="T5" fmla="*/ 0 h 61"/>
                  <a:gd name="T6" fmla="*/ 0 w 391"/>
                  <a:gd name="T7" fmla="*/ 0 h 61"/>
                  <a:gd name="T8" fmla="*/ 1 w 391"/>
                  <a:gd name="T9" fmla="*/ 0 h 61"/>
                  <a:gd name="T10" fmla="*/ 1 w 391"/>
                  <a:gd name="T11" fmla="*/ 0 h 61"/>
                  <a:gd name="T12" fmla="*/ 1 w 391"/>
                  <a:gd name="T13" fmla="*/ 0 h 61"/>
                  <a:gd name="T14" fmla="*/ 2 w 391"/>
                  <a:gd name="T15" fmla="*/ 0 h 61"/>
                  <a:gd name="T16" fmla="*/ 2 w 391"/>
                  <a:gd name="T17" fmla="*/ 0 h 61"/>
                  <a:gd name="T18" fmla="*/ 3 w 391"/>
                  <a:gd name="T19" fmla="*/ 0 h 61"/>
                  <a:gd name="T20" fmla="*/ 3 w 391"/>
                  <a:gd name="T21" fmla="*/ 0 h 61"/>
                  <a:gd name="T22" fmla="*/ 3 w 391"/>
                  <a:gd name="T23" fmla="*/ 0 h 61"/>
                  <a:gd name="T24" fmla="*/ 4 w 391"/>
                  <a:gd name="T25" fmla="*/ 0 h 61"/>
                  <a:gd name="T26" fmla="*/ 4 w 391"/>
                  <a:gd name="T27" fmla="*/ 0 h 61"/>
                  <a:gd name="T28" fmla="*/ 4 w 391"/>
                  <a:gd name="T29" fmla="*/ 0 h 61"/>
                  <a:gd name="T30" fmla="*/ 5 w 391"/>
                  <a:gd name="T31" fmla="*/ 0 h 61"/>
                  <a:gd name="T32" fmla="*/ 5 w 391"/>
                  <a:gd name="T33" fmla="*/ 0 h 61"/>
                  <a:gd name="T34" fmla="*/ 6 w 391"/>
                  <a:gd name="T35" fmla="*/ 0 h 61"/>
                  <a:gd name="T36" fmla="*/ 6 w 391"/>
                  <a:gd name="T37" fmla="*/ 0 h 61"/>
                  <a:gd name="T38" fmla="*/ 5 w 391"/>
                  <a:gd name="T39" fmla="*/ 0 h 61"/>
                  <a:gd name="T40" fmla="*/ 5 w 391"/>
                  <a:gd name="T41" fmla="*/ 0 h 61"/>
                  <a:gd name="T42" fmla="*/ 4 w 391"/>
                  <a:gd name="T43" fmla="*/ 0 h 61"/>
                  <a:gd name="T44" fmla="*/ 4 w 391"/>
                  <a:gd name="T45" fmla="*/ 0 h 61"/>
                  <a:gd name="T46" fmla="*/ 4 w 391"/>
                  <a:gd name="T47" fmla="*/ 0 h 61"/>
                  <a:gd name="T48" fmla="*/ 3 w 391"/>
                  <a:gd name="T49" fmla="*/ 0 h 61"/>
                  <a:gd name="T50" fmla="*/ 3 w 391"/>
                  <a:gd name="T51" fmla="*/ 0 h 61"/>
                  <a:gd name="T52" fmla="*/ 3 w 391"/>
                  <a:gd name="T53" fmla="*/ 0 h 61"/>
                  <a:gd name="T54" fmla="*/ 2 w 391"/>
                  <a:gd name="T55" fmla="*/ 0 h 61"/>
                  <a:gd name="T56" fmla="*/ 2 w 391"/>
                  <a:gd name="T57" fmla="*/ 0 h 61"/>
                  <a:gd name="T58" fmla="*/ 1 w 391"/>
                  <a:gd name="T59" fmla="*/ 0 h 61"/>
                  <a:gd name="T60" fmla="*/ 1 w 391"/>
                  <a:gd name="T61" fmla="*/ 0 h 61"/>
                  <a:gd name="T62" fmla="*/ 1 w 391"/>
                  <a:gd name="T63" fmla="*/ 0 h 61"/>
                  <a:gd name="T64" fmla="*/ 0 w 391"/>
                  <a:gd name="T65" fmla="*/ 0 h 61"/>
                  <a:gd name="T66" fmla="*/ 0 w 391"/>
                  <a:gd name="T67" fmla="*/ 0 h 61"/>
                  <a:gd name="T68" fmla="*/ 0 w 391"/>
                  <a:gd name="T69" fmla="*/ 0 h 61"/>
                  <a:gd name="T70" fmla="*/ 0 w 391"/>
                  <a:gd name="T71" fmla="*/ 0 h 61"/>
                  <a:gd name="T72" fmla="*/ 0 w 391"/>
                  <a:gd name="T73" fmla="*/ 0 h 61"/>
                  <a:gd name="T74" fmla="*/ 0 w 391"/>
                  <a:gd name="T75" fmla="*/ 0 h 61"/>
                  <a:gd name="T76" fmla="*/ 0 w 391"/>
                  <a:gd name="T77" fmla="*/ 0 h 61"/>
                  <a:gd name="T78" fmla="*/ 0 w 391"/>
                  <a:gd name="T79" fmla="*/ 0 h 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91"/>
                  <a:gd name="T121" fmla="*/ 0 h 61"/>
                  <a:gd name="T122" fmla="*/ 391 w 391"/>
                  <a:gd name="T123" fmla="*/ 61 h 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91" h="61">
                    <a:moveTo>
                      <a:pt x="0" y="53"/>
                    </a:moveTo>
                    <a:lnTo>
                      <a:pt x="7" y="61"/>
                    </a:lnTo>
                    <a:lnTo>
                      <a:pt x="29" y="61"/>
                    </a:lnTo>
                    <a:lnTo>
                      <a:pt x="53" y="59"/>
                    </a:lnTo>
                    <a:lnTo>
                      <a:pt x="76" y="57"/>
                    </a:lnTo>
                    <a:lnTo>
                      <a:pt x="99" y="53"/>
                    </a:lnTo>
                    <a:lnTo>
                      <a:pt x="123" y="50"/>
                    </a:lnTo>
                    <a:lnTo>
                      <a:pt x="147" y="47"/>
                    </a:lnTo>
                    <a:lnTo>
                      <a:pt x="172" y="42"/>
                    </a:lnTo>
                    <a:lnTo>
                      <a:pt x="196" y="38"/>
                    </a:lnTo>
                    <a:lnTo>
                      <a:pt x="221" y="34"/>
                    </a:lnTo>
                    <a:lnTo>
                      <a:pt x="245" y="29"/>
                    </a:lnTo>
                    <a:lnTo>
                      <a:pt x="269" y="26"/>
                    </a:lnTo>
                    <a:lnTo>
                      <a:pt x="294" y="23"/>
                    </a:lnTo>
                    <a:lnTo>
                      <a:pt x="318" y="19"/>
                    </a:lnTo>
                    <a:lnTo>
                      <a:pt x="344" y="17"/>
                    </a:lnTo>
                    <a:lnTo>
                      <a:pt x="367" y="15"/>
                    </a:lnTo>
                    <a:lnTo>
                      <a:pt x="391" y="15"/>
                    </a:lnTo>
                    <a:lnTo>
                      <a:pt x="391" y="0"/>
                    </a:lnTo>
                    <a:lnTo>
                      <a:pt x="367" y="0"/>
                    </a:lnTo>
                    <a:lnTo>
                      <a:pt x="342" y="2"/>
                    </a:lnTo>
                    <a:lnTo>
                      <a:pt x="316" y="4"/>
                    </a:lnTo>
                    <a:lnTo>
                      <a:pt x="292" y="7"/>
                    </a:lnTo>
                    <a:lnTo>
                      <a:pt x="267" y="11"/>
                    </a:lnTo>
                    <a:lnTo>
                      <a:pt x="243" y="14"/>
                    </a:lnTo>
                    <a:lnTo>
                      <a:pt x="219" y="18"/>
                    </a:lnTo>
                    <a:lnTo>
                      <a:pt x="194" y="23"/>
                    </a:lnTo>
                    <a:lnTo>
                      <a:pt x="170" y="27"/>
                    </a:lnTo>
                    <a:lnTo>
                      <a:pt x="145" y="32"/>
                    </a:lnTo>
                    <a:lnTo>
                      <a:pt x="121" y="35"/>
                    </a:lnTo>
                    <a:lnTo>
                      <a:pt x="97" y="38"/>
                    </a:lnTo>
                    <a:lnTo>
                      <a:pt x="74" y="41"/>
                    </a:lnTo>
                    <a:lnTo>
                      <a:pt x="51" y="44"/>
                    </a:lnTo>
                    <a:lnTo>
                      <a:pt x="29" y="46"/>
                    </a:lnTo>
                    <a:lnTo>
                      <a:pt x="7" y="46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7" y="61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5" name="Freeform 229"/>
              <p:cNvSpPr>
                <a:spLocks/>
              </p:cNvSpPr>
              <p:nvPr/>
            </p:nvSpPr>
            <p:spPr bwMode="auto">
              <a:xfrm>
                <a:off x="3548" y="1694"/>
                <a:ext cx="23" cy="64"/>
              </a:xfrm>
              <a:custGeom>
                <a:avLst/>
                <a:gdLst>
                  <a:gd name="T0" fmla="*/ 1 w 46"/>
                  <a:gd name="T1" fmla="*/ 0 h 193"/>
                  <a:gd name="T2" fmla="*/ 1 w 46"/>
                  <a:gd name="T3" fmla="*/ 0 h 193"/>
                  <a:gd name="T4" fmla="*/ 1 w 46"/>
                  <a:gd name="T5" fmla="*/ 0 h 193"/>
                  <a:gd name="T6" fmla="*/ 1 w 46"/>
                  <a:gd name="T7" fmla="*/ 0 h 193"/>
                  <a:gd name="T8" fmla="*/ 1 w 46"/>
                  <a:gd name="T9" fmla="*/ 0 h 193"/>
                  <a:gd name="T10" fmla="*/ 1 w 46"/>
                  <a:gd name="T11" fmla="*/ 0 h 193"/>
                  <a:gd name="T12" fmla="*/ 1 w 46"/>
                  <a:gd name="T13" fmla="*/ 0 h 193"/>
                  <a:gd name="T14" fmla="*/ 1 w 46"/>
                  <a:gd name="T15" fmla="*/ 0 h 193"/>
                  <a:gd name="T16" fmla="*/ 1 w 46"/>
                  <a:gd name="T17" fmla="*/ 0 h 193"/>
                  <a:gd name="T18" fmla="*/ 1 w 46"/>
                  <a:gd name="T19" fmla="*/ 0 h 193"/>
                  <a:gd name="T20" fmla="*/ 1 w 46"/>
                  <a:gd name="T21" fmla="*/ 0 h 193"/>
                  <a:gd name="T22" fmla="*/ 1 w 46"/>
                  <a:gd name="T23" fmla="*/ 0 h 193"/>
                  <a:gd name="T24" fmla="*/ 1 w 46"/>
                  <a:gd name="T25" fmla="*/ 0 h 193"/>
                  <a:gd name="T26" fmla="*/ 1 w 46"/>
                  <a:gd name="T27" fmla="*/ 0 h 193"/>
                  <a:gd name="T28" fmla="*/ 0 w 46"/>
                  <a:gd name="T29" fmla="*/ 0 h 193"/>
                  <a:gd name="T30" fmla="*/ 0 w 46"/>
                  <a:gd name="T31" fmla="*/ 0 h 193"/>
                  <a:gd name="T32" fmla="*/ 0 w 46"/>
                  <a:gd name="T33" fmla="*/ 0 h 193"/>
                  <a:gd name="T34" fmla="*/ 0 w 46"/>
                  <a:gd name="T35" fmla="*/ 0 h 193"/>
                  <a:gd name="T36" fmla="*/ 1 w 46"/>
                  <a:gd name="T37" fmla="*/ 0 h 193"/>
                  <a:gd name="T38" fmla="*/ 1 w 46"/>
                  <a:gd name="T39" fmla="*/ 0 h 193"/>
                  <a:gd name="T40" fmla="*/ 1 w 46"/>
                  <a:gd name="T41" fmla="*/ 0 h 193"/>
                  <a:gd name="T42" fmla="*/ 1 w 46"/>
                  <a:gd name="T43" fmla="*/ 0 h 193"/>
                  <a:gd name="T44" fmla="*/ 1 w 46"/>
                  <a:gd name="T45" fmla="*/ 0 h 193"/>
                  <a:gd name="T46" fmla="*/ 1 w 46"/>
                  <a:gd name="T47" fmla="*/ 0 h 193"/>
                  <a:gd name="T48" fmla="*/ 1 w 46"/>
                  <a:gd name="T49" fmla="*/ 0 h 193"/>
                  <a:gd name="T50" fmla="*/ 1 w 46"/>
                  <a:gd name="T51" fmla="*/ 0 h 193"/>
                  <a:gd name="T52" fmla="*/ 1 w 46"/>
                  <a:gd name="T53" fmla="*/ 0 h 193"/>
                  <a:gd name="T54" fmla="*/ 1 w 46"/>
                  <a:gd name="T55" fmla="*/ 0 h 193"/>
                  <a:gd name="T56" fmla="*/ 1 w 46"/>
                  <a:gd name="T57" fmla="*/ 0 h 193"/>
                  <a:gd name="T58" fmla="*/ 1 w 46"/>
                  <a:gd name="T59" fmla="*/ 0 h 193"/>
                  <a:gd name="T60" fmla="*/ 1 w 46"/>
                  <a:gd name="T61" fmla="*/ 0 h 193"/>
                  <a:gd name="T62" fmla="*/ 1 w 46"/>
                  <a:gd name="T63" fmla="*/ 0 h 193"/>
                  <a:gd name="T64" fmla="*/ 1 w 46"/>
                  <a:gd name="T65" fmla="*/ 0 h 193"/>
                  <a:gd name="T66" fmla="*/ 1 w 46"/>
                  <a:gd name="T67" fmla="*/ 0 h 193"/>
                  <a:gd name="T68" fmla="*/ 1 w 46"/>
                  <a:gd name="T69" fmla="*/ 0 h 193"/>
                  <a:gd name="T70" fmla="*/ 1 w 46"/>
                  <a:gd name="T71" fmla="*/ 0 h 193"/>
                  <a:gd name="T72" fmla="*/ 1 w 46"/>
                  <a:gd name="T73" fmla="*/ 0 h 193"/>
                  <a:gd name="T74" fmla="*/ 1 w 46"/>
                  <a:gd name="T75" fmla="*/ 0 h 193"/>
                  <a:gd name="T76" fmla="*/ 1 w 46"/>
                  <a:gd name="T77" fmla="*/ 0 h 193"/>
                  <a:gd name="T78" fmla="*/ 1 w 46"/>
                  <a:gd name="T79" fmla="*/ 0 h 19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"/>
                  <a:gd name="T121" fmla="*/ 0 h 193"/>
                  <a:gd name="T122" fmla="*/ 46 w 46"/>
                  <a:gd name="T123" fmla="*/ 193 h 19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" h="193">
                    <a:moveTo>
                      <a:pt x="41" y="0"/>
                    </a:moveTo>
                    <a:lnTo>
                      <a:pt x="36" y="4"/>
                    </a:lnTo>
                    <a:lnTo>
                      <a:pt x="29" y="12"/>
                    </a:lnTo>
                    <a:lnTo>
                      <a:pt x="24" y="22"/>
                    </a:lnTo>
                    <a:lnTo>
                      <a:pt x="19" y="32"/>
                    </a:lnTo>
                    <a:lnTo>
                      <a:pt x="14" y="44"/>
                    </a:lnTo>
                    <a:lnTo>
                      <a:pt x="11" y="54"/>
                    </a:lnTo>
                    <a:lnTo>
                      <a:pt x="8" y="65"/>
                    </a:lnTo>
                    <a:lnTo>
                      <a:pt x="6" y="77"/>
                    </a:lnTo>
                    <a:lnTo>
                      <a:pt x="4" y="89"/>
                    </a:lnTo>
                    <a:lnTo>
                      <a:pt x="3" y="101"/>
                    </a:lnTo>
                    <a:lnTo>
                      <a:pt x="2" y="113"/>
                    </a:lnTo>
                    <a:lnTo>
                      <a:pt x="1" y="127"/>
                    </a:lnTo>
                    <a:lnTo>
                      <a:pt x="1" y="140"/>
                    </a:lnTo>
                    <a:lnTo>
                      <a:pt x="0" y="153"/>
                    </a:lnTo>
                    <a:lnTo>
                      <a:pt x="0" y="166"/>
                    </a:lnTo>
                    <a:lnTo>
                      <a:pt x="0" y="179"/>
                    </a:lnTo>
                    <a:lnTo>
                      <a:pt x="0" y="193"/>
                    </a:lnTo>
                    <a:lnTo>
                      <a:pt x="14" y="193"/>
                    </a:lnTo>
                    <a:lnTo>
                      <a:pt x="14" y="179"/>
                    </a:lnTo>
                    <a:lnTo>
                      <a:pt x="14" y="166"/>
                    </a:lnTo>
                    <a:lnTo>
                      <a:pt x="14" y="153"/>
                    </a:lnTo>
                    <a:lnTo>
                      <a:pt x="15" y="140"/>
                    </a:lnTo>
                    <a:lnTo>
                      <a:pt x="15" y="127"/>
                    </a:lnTo>
                    <a:lnTo>
                      <a:pt x="16" y="116"/>
                    </a:lnTo>
                    <a:lnTo>
                      <a:pt x="17" y="103"/>
                    </a:lnTo>
                    <a:lnTo>
                      <a:pt x="18" y="91"/>
                    </a:lnTo>
                    <a:lnTo>
                      <a:pt x="20" y="79"/>
                    </a:lnTo>
                    <a:lnTo>
                      <a:pt x="22" y="69"/>
                    </a:lnTo>
                    <a:lnTo>
                      <a:pt x="25" y="58"/>
                    </a:lnTo>
                    <a:lnTo>
                      <a:pt x="28" y="49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41" y="16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6" y="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6" name="Freeform 230"/>
              <p:cNvSpPr>
                <a:spLocks/>
              </p:cNvSpPr>
              <p:nvPr/>
            </p:nvSpPr>
            <p:spPr bwMode="auto">
              <a:xfrm>
                <a:off x="3709" y="1654"/>
                <a:ext cx="155" cy="242"/>
              </a:xfrm>
              <a:custGeom>
                <a:avLst/>
                <a:gdLst>
                  <a:gd name="T0" fmla="*/ 1 w 310"/>
                  <a:gd name="T1" fmla="*/ 0 h 726"/>
                  <a:gd name="T2" fmla="*/ 1 w 310"/>
                  <a:gd name="T3" fmla="*/ 0 h 726"/>
                  <a:gd name="T4" fmla="*/ 1 w 310"/>
                  <a:gd name="T5" fmla="*/ 0 h 726"/>
                  <a:gd name="T6" fmla="*/ 2 w 310"/>
                  <a:gd name="T7" fmla="*/ 0 h 726"/>
                  <a:gd name="T8" fmla="*/ 2 w 310"/>
                  <a:gd name="T9" fmla="*/ 0 h 726"/>
                  <a:gd name="T10" fmla="*/ 2 w 310"/>
                  <a:gd name="T11" fmla="*/ 0 h 726"/>
                  <a:gd name="T12" fmla="*/ 3 w 310"/>
                  <a:gd name="T13" fmla="*/ 0 h 726"/>
                  <a:gd name="T14" fmla="*/ 3 w 310"/>
                  <a:gd name="T15" fmla="*/ 0 h 726"/>
                  <a:gd name="T16" fmla="*/ 3 w 310"/>
                  <a:gd name="T17" fmla="*/ 0 h 726"/>
                  <a:gd name="T18" fmla="*/ 4 w 310"/>
                  <a:gd name="T19" fmla="*/ 0 h 726"/>
                  <a:gd name="T20" fmla="*/ 4 w 310"/>
                  <a:gd name="T21" fmla="*/ 0 h 726"/>
                  <a:gd name="T22" fmla="*/ 4 w 310"/>
                  <a:gd name="T23" fmla="*/ 0 h 726"/>
                  <a:gd name="T24" fmla="*/ 4 w 310"/>
                  <a:gd name="T25" fmla="*/ 0 h 726"/>
                  <a:gd name="T26" fmla="*/ 4 w 310"/>
                  <a:gd name="T27" fmla="*/ 0 h 726"/>
                  <a:gd name="T28" fmla="*/ 4 w 310"/>
                  <a:gd name="T29" fmla="*/ 0 h 726"/>
                  <a:gd name="T30" fmla="*/ 4 w 310"/>
                  <a:gd name="T31" fmla="*/ 0 h 726"/>
                  <a:gd name="T32" fmla="*/ 5 w 310"/>
                  <a:gd name="T33" fmla="*/ 0 h 726"/>
                  <a:gd name="T34" fmla="*/ 5 w 310"/>
                  <a:gd name="T35" fmla="*/ 0 h 726"/>
                  <a:gd name="T36" fmla="*/ 5 w 310"/>
                  <a:gd name="T37" fmla="*/ 1 h 726"/>
                  <a:gd name="T38" fmla="*/ 5 w 310"/>
                  <a:gd name="T39" fmla="*/ 1 h 726"/>
                  <a:gd name="T40" fmla="*/ 5 w 310"/>
                  <a:gd name="T41" fmla="*/ 1 h 726"/>
                  <a:gd name="T42" fmla="*/ 5 w 310"/>
                  <a:gd name="T43" fmla="*/ 1 h 726"/>
                  <a:gd name="T44" fmla="*/ 5 w 310"/>
                  <a:gd name="T45" fmla="*/ 1 h 726"/>
                  <a:gd name="T46" fmla="*/ 5 w 310"/>
                  <a:gd name="T47" fmla="*/ 1 h 726"/>
                  <a:gd name="T48" fmla="*/ 5 w 310"/>
                  <a:gd name="T49" fmla="*/ 1 h 726"/>
                  <a:gd name="T50" fmla="*/ 5 w 310"/>
                  <a:gd name="T51" fmla="*/ 1 h 726"/>
                  <a:gd name="T52" fmla="*/ 5 w 310"/>
                  <a:gd name="T53" fmla="*/ 1 h 726"/>
                  <a:gd name="T54" fmla="*/ 5 w 310"/>
                  <a:gd name="T55" fmla="*/ 1 h 726"/>
                  <a:gd name="T56" fmla="*/ 5 w 310"/>
                  <a:gd name="T57" fmla="*/ 1 h 726"/>
                  <a:gd name="T58" fmla="*/ 4 w 310"/>
                  <a:gd name="T59" fmla="*/ 1 h 726"/>
                  <a:gd name="T60" fmla="*/ 4 w 310"/>
                  <a:gd name="T61" fmla="*/ 1 h 726"/>
                  <a:gd name="T62" fmla="*/ 3 w 310"/>
                  <a:gd name="T63" fmla="*/ 1 h 726"/>
                  <a:gd name="T64" fmla="*/ 3 w 310"/>
                  <a:gd name="T65" fmla="*/ 1 h 726"/>
                  <a:gd name="T66" fmla="*/ 3 w 310"/>
                  <a:gd name="T67" fmla="*/ 1 h 726"/>
                  <a:gd name="T68" fmla="*/ 2 w 310"/>
                  <a:gd name="T69" fmla="*/ 1 h 726"/>
                  <a:gd name="T70" fmla="*/ 2 w 310"/>
                  <a:gd name="T71" fmla="*/ 1 h 726"/>
                  <a:gd name="T72" fmla="*/ 2 w 310"/>
                  <a:gd name="T73" fmla="*/ 1 h 726"/>
                  <a:gd name="T74" fmla="*/ 2 w 310"/>
                  <a:gd name="T75" fmla="*/ 1 h 726"/>
                  <a:gd name="T76" fmla="*/ 2 w 310"/>
                  <a:gd name="T77" fmla="*/ 1 h 726"/>
                  <a:gd name="T78" fmla="*/ 2 w 310"/>
                  <a:gd name="T79" fmla="*/ 1 h 726"/>
                  <a:gd name="T80" fmla="*/ 2 w 310"/>
                  <a:gd name="T81" fmla="*/ 1 h 726"/>
                  <a:gd name="T82" fmla="*/ 1 w 310"/>
                  <a:gd name="T83" fmla="*/ 1 h 726"/>
                  <a:gd name="T84" fmla="*/ 1 w 310"/>
                  <a:gd name="T85" fmla="*/ 0 h 726"/>
                  <a:gd name="T86" fmla="*/ 1 w 310"/>
                  <a:gd name="T87" fmla="*/ 0 h 726"/>
                  <a:gd name="T88" fmla="*/ 1 w 310"/>
                  <a:gd name="T89" fmla="*/ 0 h 726"/>
                  <a:gd name="T90" fmla="*/ 1 w 310"/>
                  <a:gd name="T91" fmla="*/ 0 h 726"/>
                  <a:gd name="T92" fmla="*/ 1 w 310"/>
                  <a:gd name="T93" fmla="*/ 0 h 726"/>
                  <a:gd name="T94" fmla="*/ 1 w 310"/>
                  <a:gd name="T95" fmla="*/ 0 h 726"/>
                  <a:gd name="T96" fmla="*/ 1 w 310"/>
                  <a:gd name="T97" fmla="*/ 0 h 726"/>
                  <a:gd name="T98" fmla="*/ 0 w 310"/>
                  <a:gd name="T99" fmla="*/ 0 h 726"/>
                  <a:gd name="T100" fmla="*/ 1 w 310"/>
                  <a:gd name="T101" fmla="*/ 0 h 726"/>
                  <a:gd name="T102" fmla="*/ 1 w 310"/>
                  <a:gd name="T103" fmla="*/ 0 h 7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0"/>
                  <a:gd name="T157" fmla="*/ 0 h 726"/>
                  <a:gd name="T158" fmla="*/ 310 w 310"/>
                  <a:gd name="T159" fmla="*/ 726 h 7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0" h="726">
                    <a:moveTo>
                      <a:pt x="6" y="85"/>
                    </a:moveTo>
                    <a:lnTo>
                      <a:pt x="16" y="73"/>
                    </a:lnTo>
                    <a:lnTo>
                      <a:pt x="27" y="62"/>
                    </a:lnTo>
                    <a:lnTo>
                      <a:pt x="36" y="51"/>
                    </a:lnTo>
                    <a:lnTo>
                      <a:pt x="45" y="42"/>
                    </a:lnTo>
                    <a:lnTo>
                      <a:pt x="54" y="35"/>
                    </a:lnTo>
                    <a:lnTo>
                      <a:pt x="64" y="28"/>
                    </a:lnTo>
                    <a:lnTo>
                      <a:pt x="73" y="22"/>
                    </a:lnTo>
                    <a:lnTo>
                      <a:pt x="83" y="16"/>
                    </a:lnTo>
                    <a:lnTo>
                      <a:pt x="93" y="12"/>
                    </a:lnTo>
                    <a:lnTo>
                      <a:pt x="104" y="8"/>
                    </a:lnTo>
                    <a:lnTo>
                      <a:pt x="115" y="5"/>
                    </a:lnTo>
                    <a:lnTo>
                      <a:pt x="127" y="3"/>
                    </a:lnTo>
                    <a:lnTo>
                      <a:pt x="141" y="2"/>
                    </a:lnTo>
                    <a:lnTo>
                      <a:pt x="155" y="1"/>
                    </a:lnTo>
                    <a:lnTo>
                      <a:pt x="170" y="0"/>
                    </a:lnTo>
                    <a:lnTo>
                      <a:pt x="187" y="0"/>
                    </a:lnTo>
                    <a:lnTo>
                      <a:pt x="193" y="6"/>
                    </a:lnTo>
                    <a:lnTo>
                      <a:pt x="199" y="11"/>
                    </a:lnTo>
                    <a:lnTo>
                      <a:pt x="205" y="16"/>
                    </a:lnTo>
                    <a:lnTo>
                      <a:pt x="210" y="20"/>
                    </a:lnTo>
                    <a:lnTo>
                      <a:pt x="214" y="27"/>
                    </a:lnTo>
                    <a:lnTo>
                      <a:pt x="217" y="34"/>
                    </a:lnTo>
                    <a:lnTo>
                      <a:pt x="220" y="42"/>
                    </a:lnTo>
                    <a:lnTo>
                      <a:pt x="222" y="54"/>
                    </a:lnTo>
                    <a:lnTo>
                      <a:pt x="223" y="80"/>
                    </a:lnTo>
                    <a:lnTo>
                      <a:pt x="225" y="105"/>
                    </a:lnTo>
                    <a:lnTo>
                      <a:pt x="228" y="130"/>
                    </a:lnTo>
                    <a:lnTo>
                      <a:pt x="233" y="155"/>
                    </a:lnTo>
                    <a:lnTo>
                      <a:pt x="239" y="180"/>
                    </a:lnTo>
                    <a:lnTo>
                      <a:pt x="245" y="204"/>
                    </a:lnTo>
                    <a:lnTo>
                      <a:pt x="251" y="228"/>
                    </a:lnTo>
                    <a:lnTo>
                      <a:pt x="259" y="252"/>
                    </a:lnTo>
                    <a:lnTo>
                      <a:pt x="266" y="276"/>
                    </a:lnTo>
                    <a:lnTo>
                      <a:pt x="273" y="300"/>
                    </a:lnTo>
                    <a:lnTo>
                      <a:pt x="281" y="324"/>
                    </a:lnTo>
                    <a:lnTo>
                      <a:pt x="287" y="350"/>
                    </a:lnTo>
                    <a:lnTo>
                      <a:pt x="294" y="374"/>
                    </a:lnTo>
                    <a:lnTo>
                      <a:pt x="299" y="399"/>
                    </a:lnTo>
                    <a:lnTo>
                      <a:pt x="304" y="424"/>
                    </a:lnTo>
                    <a:lnTo>
                      <a:pt x="308" y="451"/>
                    </a:lnTo>
                    <a:lnTo>
                      <a:pt x="309" y="461"/>
                    </a:lnTo>
                    <a:lnTo>
                      <a:pt x="310" y="470"/>
                    </a:lnTo>
                    <a:lnTo>
                      <a:pt x="310" y="482"/>
                    </a:lnTo>
                    <a:lnTo>
                      <a:pt x="309" y="496"/>
                    </a:lnTo>
                    <a:lnTo>
                      <a:pt x="308" y="510"/>
                    </a:lnTo>
                    <a:lnTo>
                      <a:pt x="307" y="524"/>
                    </a:lnTo>
                    <a:lnTo>
                      <a:pt x="305" y="538"/>
                    </a:lnTo>
                    <a:lnTo>
                      <a:pt x="303" y="554"/>
                    </a:lnTo>
                    <a:lnTo>
                      <a:pt x="301" y="569"/>
                    </a:lnTo>
                    <a:lnTo>
                      <a:pt x="299" y="583"/>
                    </a:lnTo>
                    <a:lnTo>
                      <a:pt x="298" y="598"/>
                    </a:lnTo>
                    <a:lnTo>
                      <a:pt x="296" y="612"/>
                    </a:lnTo>
                    <a:lnTo>
                      <a:pt x="294" y="625"/>
                    </a:lnTo>
                    <a:lnTo>
                      <a:pt x="293" y="637"/>
                    </a:lnTo>
                    <a:lnTo>
                      <a:pt x="292" y="647"/>
                    </a:lnTo>
                    <a:lnTo>
                      <a:pt x="292" y="657"/>
                    </a:lnTo>
                    <a:lnTo>
                      <a:pt x="280" y="675"/>
                    </a:lnTo>
                    <a:lnTo>
                      <a:pt x="268" y="690"/>
                    </a:lnTo>
                    <a:lnTo>
                      <a:pt x="254" y="702"/>
                    </a:lnTo>
                    <a:lnTo>
                      <a:pt x="239" y="712"/>
                    </a:lnTo>
                    <a:lnTo>
                      <a:pt x="225" y="718"/>
                    </a:lnTo>
                    <a:lnTo>
                      <a:pt x="210" y="724"/>
                    </a:lnTo>
                    <a:lnTo>
                      <a:pt x="193" y="726"/>
                    </a:lnTo>
                    <a:lnTo>
                      <a:pt x="178" y="725"/>
                    </a:lnTo>
                    <a:lnTo>
                      <a:pt x="164" y="722"/>
                    </a:lnTo>
                    <a:lnTo>
                      <a:pt x="150" y="716"/>
                    </a:lnTo>
                    <a:lnTo>
                      <a:pt x="136" y="707"/>
                    </a:lnTo>
                    <a:lnTo>
                      <a:pt x="124" y="696"/>
                    </a:lnTo>
                    <a:lnTo>
                      <a:pt x="113" y="683"/>
                    </a:lnTo>
                    <a:lnTo>
                      <a:pt x="103" y="667"/>
                    </a:lnTo>
                    <a:lnTo>
                      <a:pt x="95" y="648"/>
                    </a:lnTo>
                    <a:lnTo>
                      <a:pt x="89" y="626"/>
                    </a:lnTo>
                    <a:lnTo>
                      <a:pt x="85" y="609"/>
                    </a:lnTo>
                    <a:lnTo>
                      <a:pt x="82" y="589"/>
                    </a:lnTo>
                    <a:lnTo>
                      <a:pt x="80" y="568"/>
                    </a:lnTo>
                    <a:lnTo>
                      <a:pt x="77" y="545"/>
                    </a:lnTo>
                    <a:lnTo>
                      <a:pt x="74" y="520"/>
                    </a:lnTo>
                    <a:lnTo>
                      <a:pt x="72" y="495"/>
                    </a:lnTo>
                    <a:lnTo>
                      <a:pt x="70" y="469"/>
                    </a:lnTo>
                    <a:lnTo>
                      <a:pt x="67" y="443"/>
                    </a:lnTo>
                    <a:lnTo>
                      <a:pt x="65" y="417"/>
                    </a:lnTo>
                    <a:lnTo>
                      <a:pt x="62" y="391"/>
                    </a:lnTo>
                    <a:lnTo>
                      <a:pt x="59" y="366"/>
                    </a:lnTo>
                    <a:lnTo>
                      <a:pt x="55" y="343"/>
                    </a:lnTo>
                    <a:lnTo>
                      <a:pt x="51" y="321"/>
                    </a:lnTo>
                    <a:lnTo>
                      <a:pt x="46" y="300"/>
                    </a:lnTo>
                    <a:lnTo>
                      <a:pt x="41" y="283"/>
                    </a:lnTo>
                    <a:lnTo>
                      <a:pt x="35" y="267"/>
                    </a:lnTo>
                    <a:lnTo>
                      <a:pt x="28" y="252"/>
                    </a:lnTo>
                    <a:lnTo>
                      <a:pt x="21" y="239"/>
                    </a:lnTo>
                    <a:lnTo>
                      <a:pt x="15" y="227"/>
                    </a:lnTo>
                    <a:lnTo>
                      <a:pt x="11" y="216"/>
                    </a:lnTo>
                    <a:lnTo>
                      <a:pt x="7" y="205"/>
                    </a:lnTo>
                    <a:lnTo>
                      <a:pt x="5" y="195"/>
                    </a:lnTo>
                    <a:lnTo>
                      <a:pt x="3" y="185"/>
                    </a:lnTo>
                    <a:lnTo>
                      <a:pt x="1" y="176"/>
                    </a:lnTo>
                    <a:lnTo>
                      <a:pt x="1" y="166"/>
                    </a:lnTo>
                    <a:lnTo>
                      <a:pt x="0" y="157"/>
                    </a:lnTo>
                    <a:lnTo>
                      <a:pt x="0" y="147"/>
                    </a:lnTo>
                    <a:lnTo>
                      <a:pt x="1" y="137"/>
                    </a:lnTo>
                    <a:lnTo>
                      <a:pt x="2" y="126"/>
                    </a:lnTo>
                    <a:lnTo>
                      <a:pt x="3" y="114"/>
                    </a:lnTo>
                    <a:lnTo>
                      <a:pt x="5" y="99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7" name="Freeform 231"/>
              <p:cNvSpPr>
                <a:spLocks/>
              </p:cNvSpPr>
              <p:nvPr/>
            </p:nvSpPr>
            <p:spPr bwMode="auto">
              <a:xfrm>
                <a:off x="3710" y="1651"/>
                <a:ext cx="95" cy="33"/>
              </a:xfrm>
              <a:custGeom>
                <a:avLst/>
                <a:gdLst>
                  <a:gd name="T0" fmla="*/ 2 w 191"/>
                  <a:gd name="T1" fmla="*/ 0 h 99"/>
                  <a:gd name="T2" fmla="*/ 2 w 191"/>
                  <a:gd name="T3" fmla="*/ 0 h 99"/>
                  <a:gd name="T4" fmla="*/ 2 w 191"/>
                  <a:gd name="T5" fmla="*/ 0 h 99"/>
                  <a:gd name="T6" fmla="*/ 2 w 191"/>
                  <a:gd name="T7" fmla="*/ 0 h 99"/>
                  <a:gd name="T8" fmla="*/ 2 w 191"/>
                  <a:gd name="T9" fmla="*/ 0 h 99"/>
                  <a:gd name="T10" fmla="*/ 1 w 191"/>
                  <a:gd name="T11" fmla="*/ 0 h 99"/>
                  <a:gd name="T12" fmla="*/ 1 w 191"/>
                  <a:gd name="T13" fmla="*/ 0 h 99"/>
                  <a:gd name="T14" fmla="*/ 1 w 191"/>
                  <a:gd name="T15" fmla="*/ 0 h 99"/>
                  <a:gd name="T16" fmla="*/ 1 w 191"/>
                  <a:gd name="T17" fmla="*/ 0 h 99"/>
                  <a:gd name="T18" fmla="*/ 1 w 191"/>
                  <a:gd name="T19" fmla="*/ 0 h 99"/>
                  <a:gd name="T20" fmla="*/ 1 w 191"/>
                  <a:gd name="T21" fmla="*/ 0 h 99"/>
                  <a:gd name="T22" fmla="*/ 0 w 191"/>
                  <a:gd name="T23" fmla="*/ 0 h 99"/>
                  <a:gd name="T24" fmla="*/ 0 w 191"/>
                  <a:gd name="T25" fmla="*/ 0 h 99"/>
                  <a:gd name="T26" fmla="*/ 0 w 191"/>
                  <a:gd name="T27" fmla="*/ 0 h 99"/>
                  <a:gd name="T28" fmla="*/ 0 w 191"/>
                  <a:gd name="T29" fmla="*/ 0 h 99"/>
                  <a:gd name="T30" fmla="*/ 0 w 191"/>
                  <a:gd name="T31" fmla="*/ 0 h 99"/>
                  <a:gd name="T32" fmla="*/ 0 w 191"/>
                  <a:gd name="T33" fmla="*/ 0 h 99"/>
                  <a:gd name="T34" fmla="*/ 0 w 191"/>
                  <a:gd name="T35" fmla="*/ 0 h 99"/>
                  <a:gd name="T36" fmla="*/ 0 w 191"/>
                  <a:gd name="T37" fmla="*/ 0 h 99"/>
                  <a:gd name="T38" fmla="*/ 0 w 191"/>
                  <a:gd name="T39" fmla="*/ 0 h 99"/>
                  <a:gd name="T40" fmla="*/ 0 w 191"/>
                  <a:gd name="T41" fmla="*/ 0 h 99"/>
                  <a:gd name="T42" fmla="*/ 0 w 191"/>
                  <a:gd name="T43" fmla="*/ 0 h 99"/>
                  <a:gd name="T44" fmla="*/ 0 w 191"/>
                  <a:gd name="T45" fmla="*/ 0 h 99"/>
                  <a:gd name="T46" fmla="*/ 0 w 191"/>
                  <a:gd name="T47" fmla="*/ 0 h 99"/>
                  <a:gd name="T48" fmla="*/ 1 w 191"/>
                  <a:gd name="T49" fmla="*/ 0 h 99"/>
                  <a:gd name="T50" fmla="*/ 1 w 191"/>
                  <a:gd name="T51" fmla="*/ 0 h 99"/>
                  <a:gd name="T52" fmla="*/ 1 w 191"/>
                  <a:gd name="T53" fmla="*/ 0 h 99"/>
                  <a:gd name="T54" fmla="*/ 1 w 191"/>
                  <a:gd name="T55" fmla="*/ 0 h 99"/>
                  <a:gd name="T56" fmla="*/ 1 w 191"/>
                  <a:gd name="T57" fmla="*/ 0 h 99"/>
                  <a:gd name="T58" fmla="*/ 1 w 191"/>
                  <a:gd name="T59" fmla="*/ 0 h 99"/>
                  <a:gd name="T60" fmla="*/ 1 w 191"/>
                  <a:gd name="T61" fmla="*/ 0 h 99"/>
                  <a:gd name="T62" fmla="*/ 2 w 191"/>
                  <a:gd name="T63" fmla="*/ 0 h 99"/>
                  <a:gd name="T64" fmla="*/ 2 w 191"/>
                  <a:gd name="T65" fmla="*/ 0 h 99"/>
                  <a:gd name="T66" fmla="*/ 2 w 191"/>
                  <a:gd name="T67" fmla="*/ 0 h 99"/>
                  <a:gd name="T68" fmla="*/ 2 w 191"/>
                  <a:gd name="T69" fmla="*/ 0 h 99"/>
                  <a:gd name="T70" fmla="*/ 2 w 191"/>
                  <a:gd name="T71" fmla="*/ 0 h 99"/>
                  <a:gd name="T72" fmla="*/ 2 w 191"/>
                  <a:gd name="T73" fmla="*/ 0 h 99"/>
                  <a:gd name="T74" fmla="*/ 2 w 191"/>
                  <a:gd name="T75" fmla="*/ 0 h 99"/>
                  <a:gd name="T76" fmla="*/ 2 w 191"/>
                  <a:gd name="T77" fmla="*/ 0 h 99"/>
                  <a:gd name="T78" fmla="*/ 2 w 191"/>
                  <a:gd name="T79" fmla="*/ 0 h 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1"/>
                  <a:gd name="T121" fmla="*/ 0 h 99"/>
                  <a:gd name="T122" fmla="*/ 191 w 191"/>
                  <a:gd name="T123" fmla="*/ 99 h 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1" h="99">
                    <a:moveTo>
                      <a:pt x="191" y="2"/>
                    </a:moveTo>
                    <a:lnTo>
                      <a:pt x="186" y="0"/>
                    </a:lnTo>
                    <a:lnTo>
                      <a:pt x="169" y="0"/>
                    </a:lnTo>
                    <a:lnTo>
                      <a:pt x="154" y="1"/>
                    </a:lnTo>
                    <a:lnTo>
                      <a:pt x="140" y="2"/>
                    </a:lnTo>
                    <a:lnTo>
                      <a:pt x="125" y="3"/>
                    </a:lnTo>
                    <a:lnTo>
                      <a:pt x="113" y="5"/>
                    </a:lnTo>
                    <a:lnTo>
                      <a:pt x="101" y="9"/>
                    </a:lnTo>
                    <a:lnTo>
                      <a:pt x="90" y="12"/>
                    </a:lnTo>
                    <a:lnTo>
                      <a:pt x="79" y="17"/>
                    </a:lnTo>
                    <a:lnTo>
                      <a:pt x="68" y="23"/>
                    </a:lnTo>
                    <a:lnTo>
                      <a:pt x="59" y="30"/>
                    </a:lnTo>
                    <a:lnTo>
                      <a:pt x="49" y="36"/>
                    </a:lnTo>
                    <a:lnTo>
                      <a:pt x="40" y="45"/>
                    </a:lnTo>
                    <a:lnTo>
                      <a:pt x="30" y="54"/>
                    </a:lnTo>
                    <a:lnTo>
                      <a:pt x="21" y="65"/>
                    </a:lnTo>
                    <a:lnTo>
                      <a:pt x="10" y="76"/>
                    </a:lnTo>
                    <a:lnTo>
                      <a:pt x="0" y="88"/>
                    </a:lnTo>
                    <a:lnTo>
                      <a:pt x="10" y="99"/>
                    </a:lnTo>
                    <a:lnTo>
                      <a:pt x="21" y="87"/>
                    </a:lnTo>
                    <a:lnTo>
                      <a:pt x="31" y="76"/>
                    </a:lnTo>
                    <a:lnTo>
                      <a:pt x="40" y="65"/>
                    </a:lnTo>
                    <a:lnTo>
                      <a:pt x="48" y="56"/>
                    </a:lnTo>
                    <a:lnTo>
                      <a:pt x="57" y="49"/>
                    </a:lnTo>
                    <a:lnTo>
                      <a:pt x="67" y="43"/>
                    </a:lnTo>
                    <a:lnTo>
                      <a:pt x="76" y="36"/>
                    </a:lnTo>
                    <a:lnTo>
                      <a:pt x="85" y="31"/>
                    </a:lnTo>
                    <a:lnTo>
                      <a:pt x="94" y="27"/>
                    </a:lnTo>
                    <a:lnTo>
                      <a:pt x="105" y="24"/>
                    </a:lnTo>
                    <a:lnTo>
                      <a:pt x="115" y="21"/>
                    </a:lnTo>
                    <a:lnTo>
                      <a:pt x="127" y="19"/>
                    </a:lnTo>
                    <a:lnTo>
                      <a:pt x="140" y="17"/>
                    </a:lnTo>
                    <a:lnTo>
                      <a:pt x="154" y="16"/>
                    </a:lnTo>
                    <a:lnTo>
                      <a:pt x="169" y="15"/>
                    </a:lnTo>
                    <a:lnTo>
                      <a:pt x="186" y="15"/>
                    </a:lnTo>
                    <a:lnTo>
                      <a:pt x="181" y="13"/>
                    </a:lnTo>
                    <a:lnTo>
                      <a:pt x="191" y="2"/>
                    </a:lnTo>
                    <a:lnTo>
                      <a:pt x="189" y="0"/>
                    </a:lnTo>
                    <a:lnTo>
                      <a:pt x="186" y="0"/>
                    </a:lnTo>
                    <a:lnTo>
                      <a:pt x="19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8" name="Freeform 232"/>
              <p:cNvSpPr>
                <a:spLocks/>
              </p:cNvSpPr>
              <p:nvPr/>
            </p:nvSpPr>
            <p:spPr bwMode="auto">
              <a:xfrm>
                <a:off x="3800" y="1652"/>
                <a:ext cx="23" cy="21"/>
              </a:xfrm>
              <a:custGeom>
                <a:avLst/>
                <a:gdLst>
                  <a:gd name="T0" fmla="*/ 0 w 47"/>
                  <a:gd name="T1" fmla="*/ 0 h 62"/>
                  <a:gd name="T2" fmla="*/ 0 w 47"/>
                  <a:gd name="T3" fmla="*/ 0 h 62"/>
                  <a:gd name="T4" fmla="*/ 0 w 47"/>
                  <a:gd name="T5" fmla="*/ 0 h 62"/>
                  <a:gd name="T6" fmla="*/ 0 w 47"/>
                  <a:gd name="T7" fmla="*/ 0 h 62"/>
                  <a:gd name="T8" fmla="*/ 0 w 47"/>
                  <a:gd name="T9" fmla="*/ 0 h 62"/>
                  <a:gd name="T10" fmla="*/ 0 w 47"/>
                  <a:gd name="T11" fmla="*/ 0 h 62"/>
                  <a:gd name="T12" fmla="*/ 0 w 47"/>
                  <a:gd name="T13" fmla="*/ 0 h 62"/>
                  <a:gd name="T14" fmla="*/ 0 w 47"/>
                  <a:gd name="T15" fmla="*/ 0 h 62"/>
                  <a:gd name="T16" fmla="*/ 0 w 47"/>
                  <a:gd name="T17" fmla="*/ 0 h 62"/>
                  <a:gd name="T18" fmla="*/ 0 w 47"/>
                  <a:gd name="T19" fmla="*/ 0 h 62"/>
                  <a:gd name="T20" fmla="*/ 0 w 47"/>
                  <a:gd name="T21" fmla="*/ 0 h 62"/>
                  <a:gd name="T22" fmla="*/ 0 w 47"/>
                  <a:gd name="T23" fmla="*/ 0 h 62"/>
                  <a:gd name="T24" fmla="*/ 0 w 47"/>
                  <a:gd name="T25" fmla="*/ 0 h 62"/>
                  <a:gd name="T26" fmla="*/ 0 w 47"/>
                  <a:gd name="T27" fmla="*/ 0 h 62"/>
                  <a:gd name="T28" fmla="*/ 0 w 47"/>
                  <a:gd name="T29" fmla="*/ 0 h 62"/>
                  <a:gd name="T30" fmla="*/ 0 w 47"/>
                  <a:gd name="T31" fmla="*/ 0 h 62"/>
                  <a:gd name="T32" fmla="*/ 0 w 47"/>
                  <a:gd name="T33" fmla="*/ 0 h 62"/>
                  <a:gd name="T34" fmla="*/ 0 w 47"/>
                  <a:gd name="T35" fmla="*/ 0 h 62"/>
                  <a:gd name="T36" fmla="*/ 0 w 47"/>
                  <a:gd name="T37" fmla="*/ 0 h 62"/>
                  <a:gd name="T38" fmla="*/ 0 w 47"/>
                  <a:gd name="T39" fmla="*/ 0 h 62"/>
                  <a:gd name="T40" fmla="*/ 0 w 47"/>
                  <a:gd name="T41" fmla="*/ 0 h 62"/>
                  <a:gd name="T42" fmla="*/ 0 w 47"/>
                  <a:gd name="T43" fmla="*/ 0 h 62"/>
                  <a:gd name="T44" fmla="*/ 0 w 47"/>
                  <a:gd name="T45" fmla="*/ 0 h 62"/>
                  <a:gd name="T46" fmla="*/ 0 w 47"/>
                  <a:gd name="T47" fmla="*/ 0 h 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62"/>
                  <a:gd name="T74" fmla="*/ 47 w 47"/>
                  <a:gd name="T75" fmla="*/ 62 h 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62">
                    <a:moveTo>
                      <a:pt x="47" y="60"/>
                    </a:moveTo>
                    <a:lnTo>
                      <a:pt x="47" y="59"/>
                    </a:lnTo>
                    <a:lnTo>
                      <a:pt x="45" y="46"/>
                    </a:lnTo>
                    <a:lnTo>
                      <a:pt x="41" y="36"/>
                    </a:lnTo>
                    <a:lnTo>
                      <a:pt x="38" y="29"/>
                    </a:lnTo>
                    <a:lnTo>
                      <a:pt x="33" y="21"/>
                    </a:lnTo>
                    <a:lnTo>
                      <a:pt x="28" y="17"/>
                    </a:lnTo>
                    <a:lnTo>
                      <a:pt x="22" y="11"/>
                    </a:lnTo>
                    <a:lnTo>
                      <a:pt x="15" y="7"/>
                    </a:lnTo>
                    <a:lnTo>
                      <a:pt x="10" y="0"/>
                    </a:lnTo>
                    <a:lnTo>
                      <a:pt x="0" y="11"/>
                    </a:lnTo>
                    <a:lnTo>
                      <a:pt x="7" y="18"/>
                    </a:lnTo>
                    <a:lnTo>
                      <a:pt x="13" y="22"/>
                    </a:lnTo>
                    <a:lnTo>
                      <a:pt x="17" y="28"/>
                    </a:lnTo>
                    <a:lnTo>
                      <a:pt x="23" y="32"/>
                    </a:lnTo>
                    <a:lnTo>
                      <a:pt x="26" y="37"/>
                    </a:lnTo>
                    <a:lnTo>
                      <a:pt x="29" y="43"/>
                    </a:lnTo>
                    <a:lnTo>
                      <a:pt x="31" y="51"/>
                    </a:lnTo>
                    <a:lnTo>
                      <a:pt x="33" y="62"/>
                    </a:lnTo>
                    <a:lnTo>
                      <a:pt x="33" y="60"/>
                    </a:lnTo>
                    <a:lnTo>
                      <a:pt x="47" y="60"/>
                    </a:lnTo>
                    <a:lnTo>
                      <a:pt x="47" y="59"/>
                    </a:lnTo>
                    <a:lnTo>
                      <a:pt x="47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39" name="Freeform 233"/>
              <p:cNvSpPr>
                <a:spLocks/>
              </p:cNvSpPr>
              <p:nvPr/>
            </p:nvSpPr>
            <p:spPr bwMode="auto">
              <a:xfrm>
                <a:off x="3816" y="1672"/>
                <a:ext cx="51" cy="133"/>
              </a:xfrm>
              <a:custGeom>
                <a:avLst/>
                <a:gdLst>
                  <a:gd name="T0" fmla="*/ 2 w 100"/>
                  <a:gd name="T1" fmla="*/ 1 h 398"/>
                  <a:gd name="T2" fmla="*/ 2 w 100"/>
                  <a:gd name="T3" fmla="*/ 1 h 398"/>
                  <a:gd name="T4" fmla="*/ 2 w 100"/>
                  <a:gd name="T5" fmla="*/ 1 h 398"/>
                  <a:gd name="T6" fmla="*/ 2 w 100"/>
                  <a:gd name="T7" fmla="*/ 0 h 398"/>
                  <a:gd name="T8" fmla="*/ 2 w 100"/>
                  <a:gd name="T9" fmla="*/ 0 h 398"/>
                  <a:gd name="T10" fmla="*/ 2 w 100"/>
                  <a:gd name="T11" fmla="*/ 0 h 398"/>
                  <a:gd name="T12" fmla="*/ 2 w 100"/>
                  <a:gd name="T13" fmla="*/ 0 h 398"/>
                  <a:gd name="T14" fmla="*/ 2 w 100"/>
                  <a:gd name="T15" fmla="*/ 0 h 398"/>
                  <a:gd name="T16" fmla="*/ 1 w 100"/>
                  <a:gd name="T17" fmla="*/ 0 h 398"/>
                  <a:gd name="T18" fmla="*/ 1 w 100"/>
                  <a:gd name="T19" fmla="*/ 0 h 398"/>
                  <a:gd name="T20" fmla="*/ 1 w 100"/>
                  <a:gd name="T21" fmla="*/ 0 h 398"/>
                  <a:gd name="T22" fmla="*/ 1 w 100"/>
                  <a:gd name="T23" fmla="*/ 0 h 398"/>
                  <a:gd name="T24" fmla="*/ 1 w 100"/>
                  <a:gd name="T25" fmla="*/ 0 h 398"/>
                  <a:gd name="T26" fmla="*/ 1 w 100"/>
                  <a:gd name="T27" fmla="*/ 0 h 398"/>
                  <a:gd name="T28" fmla="*/ 1 w 100"/>
                  <a:gd name="T29" fmla="*/ 0 h 398"/>
                  <a:gd name="T30" fmla="*/ 1 w 100"/>
                  <a:gd name="T31" fmla="*/ 0 h 398"/>
                  <a:gd name="T32" fmla="*/ 1 w 100"/>
                  <a:gd name="T33" fmla="*/ 0 h 398"/>
                  <a:gd name="T34" fmla="*/ 1 w 100"/>
                  <a:gd name="T35" fmla="*/ 0 h 398"/>
                  <a:gd name="T36" fmla="*/ 0 w 100"/>
                  <a:gd name="T37" fmla="*/ 0 h 398"/>
                  <a:gd name="T38" fmla="*/ 1 w 100"/>
                  <a:gd name="T39" fmla="*/ 0 h 398"/>
                  <a:gd name="T40" fmla="*/ 1 w 100"/>
                  <a:gd name="T41" fmla="*/ 0 h 398"/>
                  <a:gd name="T42" fmla="*/ 1 w 100"/>
                  <a:gd name="T43" fmla="*/ 0 h 398"/>
                  <a:gd name="T44" fmla="*/ 1 w 100"/>
                  <a:gd name="T45" fmla="*/ 0 h 398"/>
                  <a:gd name="T46" fmla="*/ 1 w 100"/>
                  <a:gd name="T47" fmla="*/ 0 h 398"/>
                  <a:gd name="T48" fmla="*/ 1 w 100"/>
                  <a:gd name="T49" fmla="*/ 0 h 398"/>
                  <a:gd name="T50" fmla="*/ 1 w 100"/>
                  <a:gd name="T51" fmla="*/ 0 h 398"/>
                  <a:gd name="T52" fmla="*/ 1 w 100"/>
                  <a:gd name="T53" fmla="*/ 0 h 398"/>
                  <a:gd name="T54" fmla="*/ 1 w 100"/>
                  <a:gd name="T55" fmla="*/ 0 h 398"/>
                  <a:gd name="T56" fmla="*/ 1 w 100"/>
                  <a:gd name="T57" fmla="*/ 0 h 398"/>
                  <a:gd name="T58" fmla="*/ 1 w 100"/>
                  <a:gd name="T59" fmla="*/ 0 h 398"/>
                  <a:gd name="T60" fmla="*/ 2 w 100"/>
                  <a:gd name="T61" fmla="*/ 0 h 398"/>
                  <a:gd name="T62" fmla="*/ 2 w 100"/>
                  <a:gd name="T63" fmla="*/ 0 h 398"/>
                  <a:gd name="T64" fmla="*/ 2 w 100"/>
                  <a:gd name="T65" fmla="*/ 0 h 398"/>
                  <a:gd name="T66" fmla="*/ 2 w 100"/>
                  <a:gd name="T67" fmla="*/ 1 h 398"/>
                  <a:gd name="T68" fmla="*/ 2 w 100"/>
                  <a:gd name="T69" fmla="*/ 1 h 398"/>
                  <a:gd name="T70" fmla="*/ 2 w 100"/>
                  <a:gd name="T71" fmla="*/ 1 h 398"/>
                  <a:gd name="T72" fmla="*/ 2 w 100"/>
                  <a:gd name="T73" fmla="*/ 1 h 3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398"/>
                  <a:gd name="T113" fmla="*/ 100 w 100"/>
                  <a:gd name="T114" fmla="*/ 398 h 3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398">
                    <a:moveTo>
                      <a:pt x="100" y="396"/>
                    </a:moveTo>
                    <a:lnTo>
                      <a:pt x="100" y="396"/>
                    </a:lnTo>
                    <a:lnTo>
                      <a:pt x="96" y="369"/>
                    </a:lnTo>
                    <a:lnTo>
                      <a:pt x="91" y="344"/>
                    </a:lnTo>
                    <a:lnTo>
                      <a:pt x="86" y="318"/>
                    </a:lnTo>
                    <a:lnTo>
                      <a:pt x="79" y="293"/>
                    </a:lnTo>
                    <a:lnTo>
                      <a:pt x="73" y="268"/>
                    </a:lnTo>
                    <a:lnTo>
                      <a:pt x="65" y="244"/>
                    </a:lnTo>
                    <a:lnTo>
                      <a:pt x="58" y="220"/>
                    </a:lnTo>
                    <a:lnTo>
                      <a:pt x="51" y="196"/>
                    </a:lnTo>
                    <a:lnTo>
                      <a:pt x="43" y="172"/>
                    </a:lnTo>
                    <a:lnTo>
                      <a:pt x="37" y="148"/>
                    </a:lnTo>
                    <a:lnTo>
                      <a:pt x="31" y="123"/>
                    </a:lnTo>
                    <a:lnTo>
                      <a:pt x="25" y="99"/>
                    </a:lnTo>
                    <a:lnTo>
                      <a:pt x="20" y="75"/>
                    </a:lnTo>
                    <a:lnTo>
                      <a:pt x="17" y="50"/>
                    </a:lnTo>
                    <a:lnTo>
                      <a:pt x="15" y="2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26"/>
                    </a:lnTo>
                    <a:lnTo>
                      <a:pt x="3" y="52"/>
                    </a:lnTo>
                    <a:lnTo>
                      <a:pt x="6" y="77"/>
                    </a:lnTo>
                    <a:lnTo>
                      <a:pt x="11" y="104"/>
                    </a:lnTo>
                    <a:lnTo>
                      <a:pt x="17" y="128"/>
                    </a:lnTo>
                    <a:lnTo>
                      <a:pt x="23" y="152"/>
                    </a:lnTo>
                    <a:lnTo>
                      <a:pt x="29" y="176"/>
                    </a:lnTo>
                    <a:lnTo>
                      <a:pt x="37" y="200"/>
                    </a:lnTo>
                    <a:lnTo>
                      <a:pt x="44" y="224"/>
                    </a:lnTo>
                    <a:lnTo>
                      <a:pt x="51" y="248"/>
                    </a:lnTo>
                    <a:lnTo>
                      <a:pt x="59" y="273"/>
                    </a:lnTo>
                    <a:lnTo>
                      <a:pt x="65" y="298"/>
                    </a:lnTo>
                    <a:lnTo>
                      <a:pt x="72" y="322"/>
                    </a:lnTo>
                    <a:lnTo>
                      <a:pt x="77" y="346"/>
                    </a:lnTo>
                    <a:lnTo>
                      <a:pt x="82" y="371"/>
                    </a:lnTo>
                    <a:lnTo>
                      <a:pt x="86" y="398"/>
                    </a:lnTo>
                    <a:lnTo>
                      <a:pt x="100" y="3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0" name="Freeform 234"/>
              <p:cNvSpPr>
                <a:spLocks/>
              </p:cNvSpPr>
              <p:nvPr/>
            </p:nvSpPr>
            <p:spPr bwMode="auto">
              <a:xfrm>
                <a:off x="3851" y="1804"/>
                <a:ext cx="17" cy="70"/>
              </a:xfrm>
              <a:custGeom>
                <a:avLst/>
                <a:gdLst>
                  <a:gd name="T0" fmla="*/ 1 w 32"/>
                  <a:gd name="T1" fmla="*/ 0 h 211"/>
                  <a:gd name="T2" fmla="*/ 1 w 32"/>
                  <a:gd name="T3" fmla="*/ 0 h 211"/>
                  <a:gd name="T4" fmla="*/ 1 w 32"/>
                  <a:gd name="T5" fmla="*/ 0 h 211"/>
                  <a:gd name="T6" fmla="*/ 1 w 32"/>
                  <a:gd name="T7" fmla="*/ 0 h 211"/>
                  <a:gd name="T8" fmla="*/ 1 w 32"/>
                  <a:gd name="T9" fmla="*/ 0 h 211"/>
                  <a:gd name="T10" fmla="*/ 1 w 32"/>
                  <a:gd name="T11" fmla="*/ 0 h 211"/>
                  <a:gd name="T12" fmla="*/ 1 w 32"/>
                  <a:gd name="T13" fmla="*/ 0 h 211"/>
                  <a:gd name="T14" fmla="*/ 1 w 32"/>
                  <a:gd name="T15" fmla="*/ 0 h 211"/>
                  <a:gd name="T16" fmla="*/ 1 w 32"/>
                  <a:gd name="T17" fmla="*/ 0 h 211"/>
                  <a:gd name="T18" fmla="*/ 1 w 32"/>
                  <a:gd name="T19" fmla="*/ 0 h 211"/>
                  <a:gd name="T20" fmla="*/ 1 w 32"/>
                  <a:gd name="T21" fmla="*/ 0 h 211"/>
                  <a:gd name="T22" fmla="*/ 1 w 32"/>
                  <a:gd name="T23" fmla="*/ 0 h 211"/>
                  <a:gd name="T24" fmla="*/ 1 w 32"/>
                  <a:gd name="T25" fmla="*/ 0 h 211"/>
                  <a:gd name="T26" fmla="*/ 1 w 32"/>
                  <a:gd name="T27" fmla="*/ 0 h 211"/>
                  <a:gd name="T28" fmla="*/ 1 w 32"/>
                  <a:gd name="T29" fmla="*/ 0 h 211"/>
                  <a:gd name="T30" fmla="*/ 1 w 32"/>
                  <a:gd name="T31" fmla="*/ 0 h 211"/>
                  <a:gd name="T32" fmla="*/ 1 w 32"/>
                  <a:gd name="T33" fmla="*/ 0 h 211"/>
                  <a:gd name="T34" fmla="*/ 1 w 32"/>
                  <a:gd name="T35" fmla="*/ 0 h 211"/>
                  <a:gd name="T36" fmla="*/ 1 w 32"/>
                  <a:gd name="T37" fmla="*/ 0 h 211"/>
                  <a:gd name="T38" fmla="*/ 1 w 32"/>
                  <a:gd name="T39" fmla="*/ 0 h 211"/>
                  <a:gd name="T40" fmla="*/ 1 w 32"/>
                  <a:gd name="T41" fmla="*/ 0 h 211"/>
                  <a:gd name="T42" fmla="*/ 1 w 32"/>
                  <a:gd name="T43" fmla="*/ 0 h 211"/>
                  <a:gd name="T44" fmla="*/ 1 w 32"/>
                  <a:gd name="T45" fmla="*/ 0 h 211"/>
                  <a:gd name="T46" fmla="*/ 1 w 32"/>
                  <a:gd name="T47" fmla="*/ 0 h 211"/>
                  <a:gd name="T48" fmla="*/ 1 w 32"/>
                  <a:gd name="T49" fmla="*/ 0 h 211"/>
                  <a:gd name="T50" fmla="*/ 1 w 32"/>
                  <a:gd name="T51" fmla="*/ 0 h 211"/>
                  <a:gd name="T52" fmla="*/ 1 w 32"/>
                  <a:gd name="T53" fmla="*/ 0 h 211"/>
                  <a:gd name="T54" fmla="*/ 1 w 32"/>
                  <a:gd name="T55" fmla="*/ 0 h 211"/>
                  <a:gd name="T56" fmla="*/ 1 w 32"/>
                  <a:gd name="T57" fmla="*/ 0 h 211"/>
                  <a:gd name="T58" fmla="*/ 1 w 32"/>
                  <a:gd name="T59" fmla="*/ 0 h 211"/>
                  <a:gd name="T60" fmla="*/ 1 w 32"/>
                  <a:gd name="T61" fmla="*/ 0 h 211"/>
                  <a:gd name="T62" fmla="*/ 1 w 32"/>
                  <a:gd name="T63" fmla="*/ 0 h 211"/>
                  <a:gd name="T64" fmla="*/ 1 w 32"/>
                  <a:gd name="T65" fmla="*/ 0 h 211"/>
                  <a:gd name="T66" fmla="*/ 0 w 32"/>
                  <a:gd name="T67" fmla="*/ 0 h 211"/>
                  <a:gd name="T68" fmla="*/ 0 w 32"/>
                  <a:gd name="T69" fmla="*/ 0 h 211"/>
                  <a:gd name="T70" fmla="*/ 1 w 32"/>
                  <a:gd name="T71" fmla="*/ 0 h 211"/>
                  <a:gd name="T72" fmla="*/ 1 w 32"/>
                  <a:gd name="T73" fmla="*/ 0 h 211"/>
                  <a:gd name="T74" fmla="*/ 1 w 32"/>
                  <a:gd name="T75" fmla="*/ 0 h 211"/>
                  <a:gd name="T76" fmla="*/ 1 w 32"/>
                  <a:gd name="T77" fmla="*/ 0 h 211"/>
                  <a:gd name="T78" fmla="*/ 1 w 32"/>
                  <a:gd name="T79" fmla="*/ 0 h 21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2"/>
                  <a:gd name="T121" fmla="*/ 0 h 211"/>
                  <a:gd name="T122" fmla="*/ 32 w 32"/>
                  <a:gd name="T123" fmla="*/ 211 h 21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2" h="211">
                    <a:moveTo>
                      <a:pt x="13" y="211"/>
                    </a:moveTo>
                    <a:lnTo>
                      <a:pt x="14" y="207"/>
                    </a:lnTo>
                    <a:lnTo>
                      <a:pt x="14" y="197"/>
                    </a:lnTo>
                    <a:lnTo>
                      <a:pt x="15" y="188"/>
                    </a:lnTo>
                    <a:lnTo>
                      <a:pt x="16" y="176"/>
                    </a:lnTo>
                    <a:lnTo>
                      <a:pt x="18" y="163"/>
                    </a:lnTo>
                    <a:lnTo>
                      <a:pt x="20" y="149"/>
                    </a:lnTo>
                    <a:lnTo>
                      <a:pt x="21" y="135"/>
                    </a:lnTo>
                    <a:lnTo>
                      <a:pt x="23" y="120"/>
                    </a:lnTo>
                    <a:lnTo>
                      <a:pt x="25" y="105"/>
                    </a:lnTo>
                    <a:lnTo>
                      <a:pt x="27" y="90"/>
                    </a:lnTo>
                    <a:lnTo>
                      <a:pt x="29" y="75"/>
                    </a:lnTo>
                    <a:lnTo>
                      <a:pt x="30" y="61"/>
                    </a:lnTo>
                    <a:lnTo>
                      <a:pt x="31" y="47"/>
                    </a:lnTo>
                    <a:lnTo>
                      <a:pt x="32" y="32"/>
                    </a:lnTo>
                    <a:lnTo>
                      <a:pt x="32" y="20"/>
                    </a:lnTo>
                    <a:lnTo>
                      <a:pt x="31" y="9"/>
                    </a:lnTo>
                    <a:lnTo>
                      <a:pt x="30" y="0"/>
                    </a:lnTo>
                    <a:lnTo>
                      <a:pt x="16" y="2"/>
                    </a:lnTo>
                    <a:lnTo>
                      <a:pt x="17" y="12"/>
                    </a:lnTo>
                    <a:lnTo>
                      <a:pt x="18" y="20"/>
                    </a:lnTo>
                    <a:lnTo>
                      <a:pt x="18" y="32"/>
                    </a:lnTo>
                    <a:lnTo>
                      <a:pt x="17" y="45"/>
                    </a:lnTo>
                    <a:lnTo>
                      <a:pt x="16" y="59"/>
                    </a:lnTo>
                    <a:lnTo>
                      <a:pt x="15" y="73"/>
                    </a:lnTo>
                    <a:lnTo>
                      <a:pt x="13" y="87"/>
                    </a:lnTo>
                    <a:lnTo>
                      <a:pt x="11" y="103"/>
                    </a:lnTo>
                    <a:lnTo>
                      <a:pt x="9" y="118"/>
                    </a:lnTo>
                    <a:lnTo>
                      <a:pt x="7" y="132"/>
                    </a:lnTo>
                    <a:lnTo>
                      <a:pt x="6" y="147"/>
                    </a:lnTo>
                    <a:lnTo>
                      <a:pt x="4" y="161"/>
                    </a:lnTo>
                    <a:lnTo>
                      <a:pt x="2" y="174"/>
                    </a:lnTo>
                    <a:lnTo>
                      <a:pt x="1" y="186"/>
                    </a:lnTo>
                    <a:lnTo>
                      <a:pt x="0" y="197"/>
                    </a:lnTo>
                    <a:lnTo>
                      <a:pt x="0" y="207"/>
                    </a:lnTo>
                    <a:lnTo>
                      <a:pt x="1" y="203"/>
                    </a:lnTo>
                    <a:lnTo>
                      <a:pt x="13" y="211"/>
                    </a:lnTo>
                    <a:lnTo>
                      <a:pt x="14" y="209"/>
                    </a:lnTo>
                    <a:lnTo>
                      <a:pt x="14" y="207"/>
                    </a:lnTo>
                    <a:lnTo>
                      <a:pt x="13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1" name="Freeform 235"/>
              <p:cNvSpPr>
                <a:spLocks/>
              </p:cNvSpPr>
              <p:nvPr/>
            </p:nvSpPr>
            <p:spPr bwMode="auto">
              <a:xfrm>
                <a:off x="3750" y="1862"/>
                <a:ext cx="108" cy="37"/>
              </a:xfrm>
              <a:custGeom>
                <a:avLst/>
                <a:gdLst>
                  <a:gd name="T0" fmla="*/ 0 w 216"/>
                  <a:gd name="T1" fmla="*/ 0 h 110"/>
                  <a:gd name="T2" fmla="*/ 0 w 216"/>
                  <a:gd name="T3" fmla="*/ 0 h 110"/>
                  <a:gd name="T4" fmla="*/ 1 w 216"/>
                  <a:gd name="T5" fmla="*/ 0 h 110"/>
                  <a:gd name="T6" fmla="*/ 1 w 216"/>
                  <a:gd name="T7" fmla="*/ 0 h 110"/>
                  <a:gd name="T8" fmla="*/ 1 w 216"/>
                  <a:gd name="T9" fmla="*/ 0 h 110"/>
                  <a:gd name="T10" fmla="*/ 1 w 216"/>
                  <a:gd name="T11" fmla="*/ 0 h 110"/>
                  <a:gd name="T12" fmla="*/ 1 w 216"/>
                  <a:gd name="T13" fmla="*/ 0 h 110"/>
                  <a:gd name="T14" fmla="*/ 2 w 216"/>
                  <a:gd name="T15" fmla="*/ 0 h 110"/>
                  <a:gd name="T16" fmla="*/ 2 w 216"/>
                  <a:gd name="T17" fmla="*/ 0 h 110"/>
                  <a:gd name="T18" fmla="*/ 2 w 216"/>
                  <a:gd name="T19" fmla="*/ 0 h 110"/>
                  <a:gd name="T20" fmla="*/ 2 w 216"/>
                  <a:gd name="T21" fmla="*/ 0 h 110"/>
                  <a:gd name="T22" fmla="*/ 3 w 216"/>
                  <a:gd name="T23" fmla="*/ 0 h 110"/>
                  <a:gd name="T24" fmla="*/ 3 w 216"/>
                  <a:gd name="T25" fmla="*/ 0 h 110"/>
                  <a:gd name="T26" fmla="*/ 3 w 216"/>
                  <a:gd name="T27" fmla="*/ 0 h 110"/>
                  <a:gd name="T28" fmla="*/ 3 w 216"/>
                  <a:gd name="T29" fmla="*/ 0 h 110"/>
                  <a:gd name="T30" fmla="*/ 3 w 216"/>
                  <a:gd name="T31" fmla="*/ 0 h 110"/>
                  <a:gd name="T32" fmla="*/ 4 w 216"/>
                  <a:gd name="T33" fmla="*/ 0 h 110"/>
                  <a:gd name="T34" fmla="*/ 4 w 216"/>
                  <a:gd name="T35" fmla="*/ 0 h 110"/>
                  <a:gd name="T36" fmla="*/ 4 w 216"/>
                  <a:gd name="T37" fmla="*/ 0 h 110"/>
                  <a:gd name="T38" fmla="*/ 4 w 216"/>
                  <a:gd name="T39" fmla="*/ 0 h 110"/>
                  <a:gd name="T40" fmla="*/ 3 w 216"/>
                  <a:gd name="T41" fmla="*/ 0 h 110"/>
                  <a:gd name="T42" fmla="*/ 3 w 216"/>
                  <a:gd name="T43" fmla="*/ 0 h 110"/>
                  <a:gd name="T44" fmla="*/ 3 w 216"/>
                  <a:gd name="T45" fmla="*/ 0 h 110"/>
                  <a:gd name="T46" fmla="*/ 3 w 216"/>
                  <a:gd name="T47" fmla="*/ 0 h 110"/>
                  <a:gd name="T48" fmla="*/ 2 w 216"/>
                  <a:gd name="T49" fmla="*/ 0 h 110"/>
                  <a:gd name="T50" fmla="*/ 2 w 216"/>
                  <a:gd name="T51" fmla="*/ 0 h 110"/>
                  <a:gd name="T52" fmla="*/ 2 w 216"/>
                  <a:gd name="T53" fmla="*/ 0 h 110"/>
                  <a:gd name="T54" fmla="*/ 2 w 216"/>
                  <a:gd name="T55" fmla="*/ 0 h 110"/>
                  <a:gd name="T56" fmla="*/ 2 w 216"/>
                  <a:gd name="T57" fmla="*/ 0 h 110"/>
                  <a:gd name="T58" fmla="*/ 1 w 216"/>
                  <a:gd name="T59" fmla="*/ 0 h 110"/>
                  <a:gd name="T60" fmla="*/ 1 w 216"/>
                  <a:gd name="T61" fmla="*/ 0 h 110"/>
                  <a:gd name="T62" fmla="*/ 1 w 216"/>
                  <a:gd name="T63" fmla="*/ 0 h 110"/>
                  <a:gd name="T64" fmla="*/ 1 w 216"/>
                  <a:gd name="T65" fmla="*/ 0 h 110"/>
                  <a:gd name="T66" fmla="*/ 1 w 216"/>
                  <a:gd name="T67" fmla="*/ 0 h 110"/>
                  <a:gd name="T68" fmla="*/ 1 w 216"/>
                  <a:gd name="T69" fmla="*/ 0 h 110"/>
                  <a:gd name="T70" fmla="*/ 1 w 216"/>
                  <a:gd name="T71" fmla="*/ 0 h 110"/>
                  <a:gd name="T72" fmla="*/ 0 w 216"/>
                  <a:gd name="T73" fmla="*/ 0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6"/>
                  <a:gd name="T112" fmla="*/ 0 h 110"/>
                  <a:gd name="T113" fmla="*/ 216 w 216"/>
                  <a:gd name="T114" fmla="*/ 110 h 1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6" h="110">
                    <a:moveTo>
                      <a:pt x="0" y="4"/>
                    </a:moveTo>
                    <a:lnTo>
                      <a:pt x="0" y="4"/>
                    </a:lnTo>
                    <a:lnTo>
                      <a:pt x="6" y="26"/>
                    </a:lnTo>
                    <a:lnTo>
                      <a:pt x="15" y="46"/>
                    </a:lnTo>
                    <a:lnTo>
                      <a:pt x="25" y="64"/>
                    </a:lnTo>
                    <a:lnTo>
                      <a:pt x="37" y="78"/>
                    </a:lnTo>
                    <a:lnTo>
                      <a:pt x="50" y="90"/>
                    </a:lnTo>
                    <a:lnTo>
                      <a:pt x="65" y="99"/>
                    </a:lnTo>
                    <a:lnTo>
                      <a:pt x="80" y="105"/>
                    </a:lnTo>
                    <a:lnTo>
                      <a:pt x="95" y="109"/>
                    </a:lnTo>
                    <a:lnTo>
                      <a:pt x="111" y="110"/>
                    </a:lnTo>
                    <a:lnTo>
                      <a:pt x="130" y="108"/>
                    </a:lnTo>
                    <a:lnTo>
                      <a:pt x="145" y="102"/>
                    </a:lnTo>
                    <a:lnTo>
                      <a:pt x="160" y="94"/>
                    </a:lnTo>
                    <a:lnTo>
                      <a:pt x="176" y="85"/>
                    </a:lnTo>
                    <a:lnTo>
                      <a:pt x="191" y="71"/>
                    </a:lnTo>
                    <a:lnTo>
                      <a:pt x="203" y="55"/>
                    </a:lnTo>
                    <a:lnTo>
                      <a:pt x="216" y="37"/>
                    </a:lnTo>
                    <a:lnTo>
                      <a:pt x="204" y="29"/>
                    </a:lnTo>
                    <a:lnTo>
                      <a:pt x="193" y="46"/>
                    </a:lnTo>
                    <a:lnTo>
                      <a:pt x="181" y="60"/>
                    </a:lnTo>
                    <a:lnTo>
                      <a:pt x="168" y="71"/>
                    </a:lnTo>
                    <a:lnTo>
                      <a:pt x="154" y="81"/>
                    </a:lnTo>
                    <a:lnTo>
                      <a:pt x="141" y="87"/>
                    </a:lnTo>
                    <a:lnTo>
                      <a:pt x="126" y="92"/>
                    </a:lnTo>
                    <a:lnTo>
                      <a:pt x="111" y="94"/>
                    </a:lnTo>
                    <a:lnTo>
                      <a:pt x="97" y="93"/>
                    </a:lnTo>
                    <a:lnTo>
                      <a:pt x="84" y="90"/>
                    </a:lnTo>
                    <a:lnTo>
                      <a:pt x="71" y="86"/>
                    </a:lnTo>
                    <a:lnTo>
                      <a:pt x="58" y="77"/>
                    </a:lnTo>
                    <a:lnTo>
                      <a:pt x="47" y="67"/>
                    </a:lnTo>
                    <a:lnTo>
                      <a:pt x="37" y="55"/>
                    </a:lnTo>
                    <a:lnTo>
                      <a:pt x="27" y="40"/>
                    </a:lnTo>
                    <a:lnTo>
                      <a:pt x="20" y="22"/>
                    </a:lnTo>
                    <a:lnTo>
                      <a:pt x="1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2" name="Freeform 236"/>
              <p:cNvSpPr>
                <a:spLocks/>
              </p:cNvSpPr>
              <p:nvPr/>
            </p:nvSpPr>
            <p:spPr bwMode="auto">
              <a:xfrm>
                <a:off x="3723" y="1742"/>
                <a:ext cx="34" cy="121"/>
              </a:xfrm>
              <a:custGeom>
                <a:avLst/>
                <a:gdLst>
                  <a:gd name="T0" fmla="*/ 0 w 67"/>
                  <a:gd name="T1" fmla="*/ 0 h 364"/>
                  <a:gd name="T2" fmla="*/ 0 w 67"/>
                  <a:gd name="T3" fmla="*/ 0 h 364"/>
                  <a:gd name="T4" fmla="*/ 1 w 67"/>
                  <a:gd name="T5" fmla="*/ 0 h 364"/>
                  <a:gd name="T6" fmla="*/ 1 w 67"/>
                  <a:gd name="T7" fmla="*/ 0 h 364"/>
                  <a:gd name="T8" fmla="*/ 1 w 67"/>
                  <a:gd name="T9" fmla="*/ 0 h 364"/>
                  <a:gd name="T10" fmla="*/ 1 w 67"/>
                  <a:gd name="T11" fmla="*/ 0 h 364"/>
                  <a:gd name="T12" fmla="*/ 1 w 67"/>
                  <a:gd name="T13" fmla="*/ 0 h 364"/>
                  <a:gd name="T14" fmla="*/ 1 w 67"/>
                  <a:gd name="T15" fmla="*/ 0 h 364"/>
                  <a:gd name="T16" fmla="*/ 1 w 67"/>
                  <a:gd name="T17" fmla="*/ 0 h 364"/>
                  <a:gd name="T18" fmla="*/ 1 w 67"/>
                  <a:gd name="T19" fmla="*/ 0 h 364"/>
                  <a:gd name="T20" fmla="*/ 1 w 67"/>
                  <a:gd name="T21" fmla="*/ 0 h 364"/>
                  <a:gd name="T22" fmla="*/ 1 w 67"/>
                  <a:gd name="T23" fmla="*/ 0 h 364"/>
                  <a:gd name="T24" fmla="*/ 1 w 67"/>
                  <a:gd name="T25" fmla="*/ 0 h 364"/>
                  <a:gd name="T26" fmla="*/ 1 w 67"/>
                  <a:gd name="T27" fmla="*/ 0 h 364"/>
                  <a:gd name="T28" fmla="*/ 1 w 67"/>
                  <a:gd name="T29" fmla="*/ 0 h 364"/>
                  <a:gd name="T30" fmla="*/ 1 w 67"/>
                  <a:gd name="T31" fmla="*/ 0 h 364"/>
                  <a:gd name="T32" fmla="*/ 1 w 67"/>
                  <a:gd name="T33" fmla="*/ 0 h 364"/>
                  <a:gd name="T34" fmla="*/ 1 w 67"/>
                  <a:gd name="T35" fmla="*/ 0 h 364"/>
                  <a:gd name="T36" fmla="*/ 2 w 67"/>
                  <a:gd name="T37" fmla="*/ 0 h 364"/>
                  <a:gd name="T38" fmla="*/ 1 w 67"/>
                  <a:gd name="T39" fmla="*/ 0 h 364"/>
                  <a:gd name="T40" fmla="*/ 1 w 67"/>
                  <a:gd name="T41" fmla="*/ 0 h 364"/>
                  <a:gd name="T42" fmla="*/ 1 w 67"/>
                  <a:gd name="T43" fmla="*/ 0 h 364"/>
                  <a:gd name="T44" fmla="*/ 1 w 67"/>
                  <a:gd name="T45" fmla="*/ 0 h 364"/>
                  <a:gd name="T46" fmla="*/ 1 w 67"/>
                  <a:gd name="T47" fmla="*/ 0 h 364"/>
                  <a:gd name="T48" fmla="*/ 1 w 67"/>
                  <a:gd name="T49" fmla="*/ 0 h 364"/>
                  <a:gd name="T50" fmla="*/ 1 w 67"/>
                  <a:gd name="T51" fmla="*/ 0 h 364"/>
                  <a:gd name="T52" fmla="*/ 1 w 67"/>
                  <a:gd name="T53" fmla="*/ 0 h 364"/>
                  <a:gd name="T54" fmla="*/ 1 w 67"/>
                  <a:gd name="T55" fmla="*/ 0 h 364"/>
                  <a:gd name="T56" fmla="*/ 1 w 67"/>
                  <a:gd name="T57" fmla="*/ 0 h 364"/>
                  <a:gd name="T58" fmla="*/ 1 w 67"/>
                  <a:gd name="T59" fmla="*/ 0 h 364"/>
                  <a:gd name="T60" fmla="*/ 1 w 67"/>
                  <a:gd name="T61" fmla="*/ 0 h 364"/>
                  <a:gd name="T62" fmla="*/ 1 w 67"/>
                  <a:gd name="T63" fmla="*/ 0 h 364"/>
                  <a:gd name="T64" fmla="*/ 1 w 67"/>
                  <a:gd name="T65" fmla="*/ 0 h 364"/>
                  <a:gd name="T66" fmla="*/ 1 w 67"/>
                  <a:gd name="T67" fmla="*/ 0 h 364"/>
                  <a:gd name="T68" fmla="*/ 1 w 67"/>
                  <a:gd name="T69" fmla="*/ 0 h 364"/>
                  <a:gd name="T70" fmla="*/ 1 w 67"/>
                  <a:gd name="T71" fmla="*/ 0 h 364"/>
                  <a:gd name="T72" fmla="*/ 0 w 67"/>
                  <a:gd name="T73" fmla="*/ 0 h 3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"/>
                  <a:gd name="T112" fmla="*/ 0 h 364"/>
                  <a:gd name="T113" fmla="*/ 67 w 67"/>
                  <a:gd name="T114" fmla="*/ 364 h 3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" h="364">
                    <a:moveTo>
                      <a:pt x="0" y="7"/>
                    </a:moveTo>
                    <a:lnTo>
                      <a:pt x="0" y="7"/>
                    </a:lnTo>
                    <a:lnTo>
                      <a:pt x="5" y="21"/>
                    </a:lnTo>
                    <a:lnTo>
                      <a:pt x="10" y="38"/>
                    </a:lnTo>
                    <a:lnTo>
                      <a:pt x="15" y="59"/>
                    </a:lnTo>
                    <a:lnTo>
                      <a:pt x="19" y="80"/>
                    </a:lnTo>
                    <a:lnTo>
                      <a:pt x="23" y="103"/>
                    </a:lnTo>
                    <a:lnTo>
                      <a:pt x="26" y="128"/>
                    </a:lnTo>
                    <a:lnTo>
                      <a:pt x="29" y="154"/>
                    </a:lnTo>
                    <a:lnTo>
                      <a:pt x="31" y="180"/>
                    </a:lnTo>
                    <a:lnTo>
                      <a:pt x="34" y="206"/>
                    </a:lnTo>
                    <a:lnTo>
                      <a:pt x="36" y="232"/>
                    </a:lnTo>
                    <a:lnTo>
                      <a:pt x="38" y="257"/>
                    </a:lnTo>
                    <a:lnTo>
                      <a:pt x="41" y="282"/>
                    </a:lnTo>
                    <a:lnTo>
                      <a:pt x="44" y="305"/>
                    </a:lnTo>
                    <a:lnTo>
                      <a:pt x="46" y="326"/>
                    </a:lnTo>
                    <a:lnTo>
                      <a:pt x="49" y="346"/>
                    </a:lnTo>
                    <a:lnTo>
                      <a:pt x="53" y="364"/>
                    </a:lnTo>
                    <a:lnTo>
                      <a:pt x="67" y="360"/>
                    </a:lnTo>
                    <a:lnTo>
                      <a:pt x="63" y="344"/>
                    </a:lnTo>
                    <a:lnTo>
                      <a:pt x="60" y="324"/>
                    </a:lnTo>
                    <a:lnTo>
                      <a:pt x="58" y="303"/>
                    </a:lnTo>
                    <a:lnTo>
                      <a:pt x="55" y="280"/>
                    </a:lnTo>
                    <a:lnTo>
                      <a:pt x="52" y="255"/>
                    </a:lnTo>
                    <a:lnTo>
                      <a:pt x="50" y="229"/>
                    </a:lnTo>
                    <a:lnTo>
                      <a:pt x="48" y="204"/>
                    </a:lnTo>
                    <a:lnTo>
                      <a:pt x="45" y="178"/>
                    </a:lnTo>
                    <a:lnTo>
                      <a:pt x="43" y="152"/>
                    </a:lnTo>
                    <a:lnTo>
                      <a:pt x="40" y="126"/>
                    </a:lnTo>
                    <a:lnTo>
                      <a:pt x="37" y="101"/>
                    </a:lnTo>
                    <a:lnTo>
                      <a:pt x="33" y="78"/>
                    </a:lnTo>
                    <a:lnTo>
                      <a:pt x="29" y="55"/>
                    </a:lnTo>
                    <a:lnTo>
                      <a:pt x="24" y="34"/>
                    </a:lnTo>
                    <a:lnTo>
                      <a:pt x="19" y="17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3" name="Freeform 237"/>
              <p:cNvSpPr>
                <a:spLocks/>
              </p:cNvSpPr>
              <p:nvPr/>
            </p:nvSpPr>
            <p:spPr bwMode="auto">
              <a:xfrm>
                <a:off x="3706" y="1681"/>
                <a:ext cx="23" cy="63"/>
              </a:xfrm>
              <a:custGeom>
                <a:avLst/>
                <a:gdLst>
                  <a:gd name="T0" fmla="*/ 0 w 48"/>
                  <a:gd name="T1" fmla="*/ 0 h 191"/>
                  <a:gd name="T2" fmla="*/ 0 w 48"/>
                  <a:gd name="T3" fmla="*/ 0 h 191"/>
                  <a:gd name="T4" fmla="*/ 0 w 48"/>
                  <a:gd name="T5" fmla="*/ 0 h 191"/>
                  <a:gd name="T6" fmla="*/ 0 w 48"/>
                  <a:gd name="T7" fmla="*/ 0 h 191"/>
                  <a:gd name="T8" fmla="*/ 0 w 48"/>
                  <a:gd name="T9" fmla="*/ 0 h 191"/>
                  <a:gd name="T10" fmla="*/ 0 w 48"/>
                  <a:gd name="T11" fmla="*/ 0 h 191"/>
                  <a:gd name="T12" fmla="*/ 0 w 48"/>
                  <a:gd name="T13" fmla="*/ 0 h 191"/>
                  <a:gd name="T14" fmla="*/ 0 w 48"/>
                  <a:gd name="T15" fmla="*/ 0 h 191"/>
                  <a:gd name="T16" fmla="*/ 0 w 48"/>
                  <a:gd name="T17" fmla="*/ 0 h 191"/>
                  <a:gd name="T18" fmla="*/ 0 w 48"/>
                  <a:gd name="T19" fmla="*/ 0 h 191"/>
                  <a:gd name="T20" fmla="*/ 0 w 48"/>
                  <a:gd name="T21" fmla="*/ 0 h 191"/>
                  <a:gd name="T22" fmla="*/ 0 w 48"/>
                  <a:gd name="T23" fmla="*/ 0 h 191"/>
                  <a:gd name="T24" fmla="*/ 0 w 48"/>
                  <a:gd name="T25" fmla="*/ 0 h 191"/>
                  <a:gd name="T26" fmla="*/ 0 w 48"/>
                  <a:gd name="T27" fmla="*/ 0 h 191"/>
                  <a:gd name="T28" fmla="*/ 0 w 48"/>
                  <a:gd name="T29" fmla="*/ 0 h 191"/>
                  <a:gd name="T30" fmla="*/ 0 w 48"/>
                  <a:gd name="T31" fmla="*/ 0 h 191"/>
                  <a:gd name="T32" fmla="*/ 0 w 48"/>
                  <a:gd name="T33" fmla="*/ 0 h 191"/>
                  <a:gd name="T34" fmla="*/ 0 w 48"/>
                  <a:gd name="T35" fmla="*/ 0 h 191"/>
                  <a:gd name="T36" fmla="*/ 0 w 48"/>
                  <a:gd name="T37" fmla="*/ 0 h 191"/>
                  <a:gd name="T38" fmla="*/ 0 w 48"/>
                  <a:gd name="T39" fmla="*/ 0 h 191"/>
                  <a:gd name="T40" fmla="*/ 0 w 48"/>
                  <a:gd name="T41" fmla="*/ 0 h 191"/>
                  <a:gd name="T42" fmla="*/ 0 w 48"/>
                  <a:gd name="T43" fmla="*/ 0 h 191"/>
                  <a:gd name="T44" fmla="*/ 0 w 48"/>
                  <a:gd name="T45" fmla="*/ 0 h 191"/>
                  <a:gd name="T46" fmla="*/ 0 w 48"/>
                  <a:gd name="T47" fmla="*/ 0 h 191"/>
                  <a:gd name="T48" fmla="*/ 0 w 48"/>
                  <a:gd name="T49" fmla="*/ 0 h 191"/>
                  <a:gd name="T50" fmla="*/ 0 w 48"/>
                  <a:gd name="T51" fmla="*/ 0 h 191"/>
                  <a:gd name="T52" fmla="*/ 0 w 48"/>
                  <a:gd name="T53" fmla="*/ 0 h 191"/>
                  <a:gd name="T54" fmla="*/ 0 w 48"/>
                  <a:gd name="T55" fmla="*/ 0 h 191"/>
                  <a:gd name="T56" fmla="*/ 0 w 48"/>
                  <a:gd name="T57" fmla="*/ 0 h 191"/>
                  <a:gd name="T58" fmla="*/ 0 w 48"/>
                  <a:gd name="T59" fmla="*/ 0 h 191"/>
                  <a:gd name="T60" fmla="*/ 0 w 48"/>
                  <a:gd name="T61" fmla="*/ 0 h 191"/>
                  <a:gd name="T62" fmla="*/ 0 w 48"/>
                  <a:gd name="T63" fmla="*/ 0 h 191"/>
                  <a:gd name="T64" fmla="*/ 0 w 48"/>
                  <a:gd name="T65" fmla="*/ 0 h 191"/>
                  <a:gd name="T66" fmla="*/ 0 w 48"/>
                  <a:gd name="T67" fmla="*/ 0 h 191"/>
                  <a:gd name="T68" fmla="*/ 0 w 48"/>
                  <a:gd name="T69" fmla="*/ 0 h 191"/>
                  <a:gd name="T70" fmla="*/ 0 w 48"/>
                  <a:gd name="T71" fmla="*/ 0 h 191"/>
                  <a:gd name="T72" fmla="*/ 0 w 48"/>
                  <a:gd name="T73" fmla="*/ 0 h 191"/>
                  <a:gd name="T74" fmla="*/ 0 w 48"/>
                  <a:gd name="T75" fmla="*/ 0 h 191"/>
                  <a:gd name="T76" fmla="*/ 0 w 48"/>
                  <a:gd name="T77" fmla="*/ 0 h 191"/>
                  <a:gd name="T78" fmla="*/ 0 w 48"/>
                  <a:gd name="T79" fmla="*/ 0 h 1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191"/>
                  <a:gd name="T122" fmla="*/ 48 w 48"/>
                  <a:gd name="T123" fmla="*/ 191 h 19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191">
                    <a:moveTo>
                      <a:pt x="8" y="0"/>
                    </a:moveTo>
                    <a:lnTo>
                      <a:pt x="6" y="4"/>
                    </a:lnTo>
                    <a:lnTo>
                      <a:pt x="5" y="18"/>
                    </a:lnTo>
                    <a:lnTo>
                      <a:pt x="3" y="33"/>
                    </a:lnTo>
                    <a:lnTo>
                      <a:pt x="2" y="45"/>
                    </a:lnTo>
                    <a:lnTo>
                      <a:pt x="1" y="56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6"/>
                    </a:lnTo>
                    <a:lnTo>
                      <a:pt x="1" y="97"/>
                    </a:lnTo>
                    <a:lnTo>
                      <a:pt x="3" y="107"/>
                    </a:lnTo>
                    <a:lnTo>
                      <a:pt x="5" y="117"/>
                    </a:lnTo>
                    <a:lnTo>
                      <a:pt x="7" y="127"/>
                    </a:lnTo>
                    <a:lnTo>
                      <a:pt x="12" y="139"/>
                    </a:lnTo>
                    <a:lnTo>
                      <a:pt x="16" y="150"/>
                    </a:lnTo>
                    <a:lnTo>
                      <a:pt x="21" y="162"/>
                    </a:lnTo>
                    <a:lnTo>
                      <a:pt x="29" y="175"/>
                    </a:lnTo>
                    <a:lnTo>
                      <a:pt x="36" y="191"/>
                    </a:lnTo>
                    <a:lnTo>
                      <a:pt x="48" y="184"/>
                    </a:lnTo>
                    <a:lnTo>
                      <a:pt x="41" y="169"/>
                    </a:lnTo>
                    <a:lnTo>
                      <a:pt x="34" y="156"/>
                    </a:lnTo>
                    <a:lnTo>
                      <a:pt x="29" y="143"/>
                    </a:lnTo>
                    <a:lnTo>
                      <a:pt x="24" y="132"/>
                    </a:lnTo>
                    <a:lnTo>
                      <a:pt x="21" y="123"/>
                    </a:lnTo>
                    <a:lnTo>
                      <a:pt x="19" y="113"/>
                    </a:lnTo>
                    <a:lnTo>
                      <a:pt x="17" y="103"/>
                    </a:lnTo>
                    <a:lnTo>
                      <a:pt x="15" y="95"/>
                    </a:lnTo>
                    <a:lnTo>
                      <a:pt x="15" y="86"/>
                    </a:lnTo>
                    <a:lnTo>
                      <a:pt x="14" y="77"/>
                    </a:lnTo>
                    <a:lnTo>
                      <a:pt x="14" y="67"/>
                    </a:lnTo>
                    <a:lnTo>
                      <a:pt x="15" y="58"/>
                    </a:lnTo>
                    <a:lnTo>
                      <a:pt x="16" y="47"/>
                    </a:lnTo>
                    <a:lnTo>
                      <a:pt x="17" y="35"/>
                    </a:lnTo>
                    <a:lnTo>
                      <a:pt x="19" y="21"/>
                    </a:lnTo>
                    <a:lnTo>
                      <a:pt x="20" y="6"/>
                    </a:lnTo>
                    <a:lnTo>
                      <a:pt x="18" y="11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4" name="Freeform 238"/>
              <p:cNvSpPr>
                <a:spLocks/>
              </p:cNvSpPr>
              <p:nvPr/>
            </p:nvSpPr>
            <p:spPr bwMode="auto">
              <a:xfrm>
                <a:off x="3549" y="1654"/>
                <a:ext cx="104" cy="143"/>
              </a:xfrm>
              <a:custGeom>
                <a:avLst/>
                <a:gdLst>
                  <a:gd name="T0" fmla="*/ 1 w 208"/>
                  <a:gd name="T1" fmla="*/ 0 h 427"/>
                  <a:gd name="T2" fmla="*/ 1 w 208"/>
                  <a:gd name="T3" fmla="*/ 0 h 427"/>
                  <a:gd name="T4" fmla="*/ 1 w 208"/>
                  <a:gd name="T5" fmla="*/ 0 h 427"/>
                  <a:gd name="T6" fmla="*/ 1 w 208"/>
                  <a:gd name="T7" fmla="*/ 0 h 427"/>
                  <a:gd name="T8" fmla="*/ 1 w 208"/>
                  <a:gd name="T9" fmla="*/ 0 h 427"/>
                  <a:gd name="T10" fmla="*/ 1 w 208"/>
                  <a:gd name="T11" fmla="*/ 1 h 427"/>
                  <a:gd name="T12" fmla="*/ 1 w 208"/>
                  <a:gd name="T13" fmla="*/ 1 h 427"/>
                  <a:gd name="T14" fmla="*/ 2 w 208"/>
                  <a:gd name="T15" fmla="*/ 1 h 427"/>
                  <a:gd name="T16" fmla="*/ 2 w 208"/>
                  <a:gd name="T17" fmla="*/ 1 h 427"/>
                  <a:gd name="T18" fmla="*/ 2 w 208"/>
                  <a:gd name="T19" fmla="*/ 1 h 427"/>
                  <a:gd name="T20" fmla="*/ 3 w 208"/>
                  <a:gd name="T21" fmla="*/ 1 h 427"/>
                  <a:gd name="T22" fmla="*/ 3 w 208"/>
                  <a:gd name="T23" fmla="*/ 1 h 427"/>
                  <a:gd name="T24" fmla="*/ 3 w 208"/>
                  <a:gd name="T25" fmla="*/ 1 h 427"/>
                  <a:gd name="T26" fmla="*/ 3 w 208"/>
                  <a:gd name="T27" fmla="*/ 1 h 427"/>
                  <a:gd name="T28" fmla="*/ 2 w 208"/>
                  <a:gd name="T29" fmla="*/ 1 h 427"/>
                  <a:gd name="T30" fmla="*/ 2 w 208"/>
                  <a:gd name="T31" fmla="*/ 1 h 427"/>
                  <a:gd name="T32" fmla="*/ 2 w 208"/>
                  <a:gd name="T33" fmla="*/ 1 h 427"/>
                  <a:gd name="T34" fmla="*/ 1 w 208"/>
                  <a:gd name="T35" fmla="*/ 0 h 427"/>
                  <a:gd name="T36" fmla="*/ 1 w 208"/>
                  <a:gd name="T37" fmla="*/ 0 h 427"/>
                  <a:gd name="T38" fmla="*/ 1 w 208"/>
                  <a:gd name="T39" fmla="*/ 0 h 427"/>
                  <a:gd name="T40" fmla="*/ 1 w 208"/>
                  <a:gd name="T41" fmla="*/ 0 h 427"/>
                  <a:gd name="T42" fmla="*/ 1 w 208"/>
                  <a:gd name="T43" fmla="*/ 0 h 427"/>
                  <a:gd name="T44" fmla="*/ 2 w 208"/>
                  <a:gd name="T45" fmla="*/ 0 h 427"/>
                  <a:gd name="T46" fmla="*/ 3 w 208"/>
                  <a:gd name="T47" fmla="*/ 0 h 427"/>
                  <a:gd name="T48" fmla="*/ 3 w 208"/>
                  <a:gd name="T49" fmla="*/ 0 h 427"/>
                  <a:gd name="T50" fmla="*/ 3 w 208"/>
                  <a:gd name="T51" fmla="*/ 0 h 427"/>
                  <a:gd name="T52" fmla="*/ 3 w 208"/>
                  <a:gd name="T53" fmla="*/ 0 h 427"/>
                  <a:gd name="T54" fmla="*/ 4 w 208"/>
                  <a:gd name="T55" fmla="*/ 0 h 427"/>
                  <a:gd name="T56" fmla="*/ 4 w 208"/>
                  <a:gd name="T57" fmla="*/ 0 h 427"/>
                  <a:gd name="T58" fmla="*/ 3 w 208"/>
                  <a:gd name="T59" fmla="*/ 0 h 427"/>
                  <a:gd name="T60" fmla="*/ 3 w 208"/>
                  <a:gd name="T61" fmla="*/ 0 h 427"/>
                  <a:gd name="T62" fmla="*/ 2 w 208"/>
                  <a:gd name="T63" fmla="*/ 0 h 427"/>
                  <a:gd name="T64" fmla="*/ 2 w 208"/>
                  <a:gd name="T65" fmla="*/ 0 h 427"/>
                  <a:gd name="T66" fmla="*/ 1 w 208"/>
                  <a:gd name="T67" fmla="*/ 0 h 427"/>
                  <a:gd name="T68" fmla="*/ 1 w 208"/>
                  <a:gd name="T69" fmla="*/ 0 h 427"/>
                  <a:gd name="T70" fmla="*/ 1 w 208"/>
                  <a:gd name="T71" fmla="*/ 0 h 4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8"/>
                  <a:gd name="T109" fmla="*/ 0 h 427"/>
                  <a:gd name="T110" fmla="*/ 208 w 208"/>
                  <a:gd name="T111" fmla="*/ 427 h 4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8" h="427">
                    <a:moveTo>
                      <a:pt x="0" y="183"/>
                    </a:moveTo>
                    <a:lnTo>
                      <a:pt x="1" y="208"/>
                    </a:lnTo>
                    <a:lnTo>
                      <a:pt x="1" y="230"/>
                    </a:lnTo>
                    <a:lnTo>
                      <a:pt x="2" y="251"/>
                    </a:lnTo>
                    <a:lnTo>
                      <a:pt x="2" y="269"/>
                    </a:lnTo>
                    <a:lnTo>
                      <a:pt x="4" y="285"/>
                    </a:lnTo>
                    <a:lnTo>
                      <a:pt x="5" y="300"/>
                    </a:lnTo>
                    <a:lnTo>
                      <a:pt x="8" y="314"/>
                    </a:lnTo>
                    <a:lnTo>
                      <a:pt x="11" y="326"/>
                    </a:lnTo>
                    <a:lnTo>
                      <a:pt x="15" y="338"/>
                    </a:lnTo>
                    <a:lnTo>
                      <a:pt x="21" y="349"/>
                    </a:lnTo>
                    <a:lnTo>
                      <a:pt x="27" y="360"/>
                    </a:lnTo>
                    <a:lnTo>
                      <a:pt x="35" y="370"/>
                    </a:lnTo>
                    <a:lnTo>
                      <a:pt x="44" y="381"/>
                    </a:lnTo>
                    <a:lnTo>
                      <a:pt x="55" y="391"/>
                    </a:lnTo>
                    <a:lnTo>
                      <a:pt x="68" y="404"/>
                    </a:lnTo>
                    <a:lnTo>
                      <a:pt x="83" y="417"/>
                    </a:lnTo>
                    <a:lnTo>
                      <a:pt x="93" y="423"/>
                    </a:lnTo>
                    <a:lnTo>
                      <a:pt x="104" y="427"/>
                    </a:lnTo>
                    <a:lnTo>
                      <a:pt x="115" y="427"/>
                    </a:lnTo>
                    <a:lnTo>
                      <a:pt x="125" y="423"/>
                    </a:lnTo>
                    <a:lnTo>
                      <a:pt x="135" y="418"/>
                    </a:lnTo>
                    <a:lnTo>
                      <a:pt x="144" y="411"/>
                    </a:lnTo>
                    <a:lnTo>
                      <a:pt x="150" y="402"/>
                    </a:lnTo>
                    <a:lnTo>
                      <a:pt x="156" y="391"/>
                    </a:lnTo>
                    <a:lnTo>
                      <a:pt x="149" y="391"/>
                    </a:lnTo>
                    <a:lnTo>
                      <a:pt x="143" y="391"/>
                    </a:lnTo>
                    <a:lnTo>
                      <a:pt x="135" y="394"/>
                    </a:lnTo>
                    <a:lnTo>
                      <a:pt x="128" y="395"/>
                    </a:lnTo>
                    <a:lnTo>
                      <a:pt x="121" y="396"/>
                    </a:lnTo>
                    <a:lnTo>
                      <a:pt x="113" y="397"/>
                    </a:lnTo>
                    <a:lnTo>
                      <a:pt x="107" y="397"/>
                    </a:lnTo>
                    <a:lnTo>
                      <a:pt x="101" y="395"/>
                    </a:lnTo>
                    <a:lnTo>
                      <a:pt x="83" y="383"/>
                    </a:lnTo>
                    <a:lnTo>
                      <a:pt x="67" y="366"/>
                    </a:lnTo>
                    <a:lnTo>
                      <a:pt x="55" y="345"/>
                    </a:lnTo>
                    <a:lnTo>
                      <a:pt x="45" y="322"/>
                    </a:lnTo>
                    <a:lnTo>
                      <a:pt x="38" y="296"/>
                    </a:lnTo>
                    <a:lnTo>
                      <a:pt x="34" y="267"/>
                    </a:lnTo>
                    <a:lnTo>
                      <a:pt x="33" y="239"/>
                    </a:lnTo>
                    <a:lnTo>
                      <a:pt x="35" y="209"/>
                    </a:lnTo>
                    <a:lnTo>
                      <a:pt x="40" y="181"/>
                    </a:lnTo>
                    <a:lnTo>
                      <a:pt x="48" y="152"/>
                    </a:lnTo>
                    <a:lnTo>
                      <a:pt x="59" y="127"/>
                    </a:lnTo>
                    <a:lnTo>
                      <a:pt x="73" y="103"/>
                    </a:lnTo>
                    <a:lnTo>
                      <a:pt x="90" y="83"/>
                    </a:lnTo>
                    <a:lnTo>
                      <a:pt x="111" y="67"/>
                    </a:lnTo>
                    <a:lnTo>
                      <a:pt x="135" y="55"/>
                    </a:lnTo>
                    <a:lnTo>
                      <a:pt x="163" y="48"/>
                    </a:lnTo>
                    <a:lnTo>
                      <a:pt x="169" y="48"/>
                    </a:lnTo>
                    <a:lnTo>
                      <a:pt x="175" y="49"/>
                    </a:lnTo>
                    <a:lnTo>
                      <a:pt x="180" y="51"/>
                    </a:lnTo>
                    <a:lnTo>
                      <a:pt x="184" y="55"/>
                    </a:lnTo>
                    <a:lnTo>
                      <a:pt x="189" y="59"/>
                    </a:lnTo>
                    <a:lnTo>
                      <a:pt x="194" y="63"/>
                    </a:lnTo>
                    <a:lnTo>
                      <a:pt x="200" y="68"/>
                    </a:lnTo>
                    <a:lnTo>
                      <a:pt x="208" y="73"/>
                    </a:lnTo>
                    <a:lnTo>
                      <a:pt x="203" y="44"/>
                    </a:lnTo>
                    <a:lnTo>
                      <a:pt x="194" y="23"/>
                    </a:lnTo>
                    <a:lnTo>
                      <a:pt x="182" y="8"/>
                    </a:lnTo>
                    <a:lnTo>
                      <a:pt x="168" y="2"/>
                    </a:lnTo>
                    <a:lnTo>
                      <a:pt x="151" y="0"/>
                    </a:lnTo>
                    <a:lnTo>
                      <a:pt x="133" y="4"/>
                    </a:lnTo>
                    <a:lnTo>
                      <a:pt x="115" y="12"/>
                    </a:lnTo>
                    <a:lnTo>
                      <a:pt x="96" y="24"/>
                    </a:lnTo>
                    <a:lnTo>
                      <a:pt x="78" y="40"/>
                    </a:lnTo>
                    <a:lnTo>
                      <a:pt x="60" y="58"/>
                    </a:lnTo>
                    <a:lnTo>
                      <a:pt x="43" y="78"/>
                    </a:lnTo>
                    <a:lnTo>
                      <a:pt x="29" y="100"/>
                    </a:lnTo>
                    <a:lnTo>
                      <a:pt x="17" y="120"/>
                    </a:lnTo>
                    <a:lnTo>
                      <a:pt x="8" y="142"/>
                    </a:lnTo>
                    <a:lnTo>
                      <a:pt x="2" y="163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5" name="Freeform 239"/>
              <p:cNvSpPr>
                <a:spLocks/>
              </p:cNvSpPr>
              <p:nvPr/>
            </p:nvSpPr>
            <p:spPr bwMode="auto">
              <a:xfrm>
                <a:off x="3545" y="1715"/>
                <a:ext cx="48" cy="80"/>
              </a:xfrm>
              <a:custGeom>
                <a:avLst/>
                <a:gdLst>
                  <a:gd name="T0" fmla="*/ 2 w 94"/>
                  <a:gd name="T1" fmla="*/ 0 h 240"/>
                  <a:gd name="T2" fmla="*/ 2 w 94"/>
                  <a:gd name="T3" fmla="*/ 0 h 240"/>
                  <a:gd name="T4" fmla="*/ 2 w 94"/>
                  <a:gd name="T5" fmla="*/ 0 h 240"/>
                  <a:gd name="T6" fmla="*/ 2 w 94"/>
                  <a:gd name="T7" fmla="*/ 0 h 240"/>
                  <a:gd name="T8" fmla="*/ 1 w 94"/>
                  <a:gd name="T9" fmla="*/ 0 h 240"/>
                  <a:gd name="T10" fmla="*/ 1 w 94"/>
                  <a:gd name="T11" fmla="*/ 0 h 240"/>
                  <a:gd name="T12" fmla="*/ 1 w 94"/>
                  <a:gd name="T13" fmla="*/ 0 h 240"/>
                  <a:gd name="T14" fmla="*/ 1 w 94"/>
                  <a:gd name="T15" fmla="*/ 0 h 240"/>
                  <a:gd name="T16" fmla="*/ 1 w 94"/>
                  <a:gd name="T17" fmla="*/ 0 h 240"/>
                  <a:gd name="T18" fmla="*/ 1 w 94"/>
                  <a:gd name="T19" fmla="*/ 0 h 240"/>
                  <a:gd name="T20" fmla="*/ 1 w 94"/>
                  <a:gd name="T21" fmla="*/ 0 h 240"/>
                  <a:gd name="T22" fmla="*/ 1 w 94"/>
                  <a:gd name="T23" fmla="*/ 0 h 240"/>
                  <a:gd name="T24" fmla="*/ 1 w 94"/>
                  <a:gd name="T25" fmla="*/ 0 h 240"/>
                  <a:gd name="T26" fmla="*/ 1 w 94"/>
                  <a:gd name="T27" fmla="*/ 0 h 240"/>
                  <a:gd name="T28" fmla="*/ 1 w 94"/>
                  <a:gd name="T29" fmla="*/ 0 h 240"/>
                  <a:gd name="T30" fmla="*/ 1 w 94"/>
                  <a:gd name="T31" fmla="*/ 0 h 240"/>
                  <a:gd name="T32" fmla="*/ 1 w 94"/>
                  <a:gd name="T33" fmla="*/ 0 h 240"/>
                  <a:gd name="T34" fmla="*/ 1 w 94"/>
                  <a:gd name="T35" fmla="*/ 0 h 240"/>
                  <a:gd name="T36" fmla="*/ 0 w 94"/>
                  <a:gd name="T37" fmla="*/ 0 h 240"/>
                  <a:gd name="T38" fmla="*/ 1 w 94"/>
                  <a:gd name="T39" fmla="*/ 0 h 240"/>
                  <a:gd name="T40" fmla="*/ 1 w 94"/>
                  <a:gd name="T41" fmla="*/ 0 h 240"/>
                  <a:gd name="T42" fmla="*/ 1 w 94"/>
                  <a:gd name="T43" fmla="*/ 0 h 240"/>
                  <a:gd name="T44" fmla="*/ 1 w 94"/>
                  <a:gd name="T45" fmla="*/ 0 h 240"/>
                  <a:gd name="T46" fmla="*/ 1 w 94"/>
                  <a:gd name="T47" fmla="*/ 0 h 240"/>
                  <a:gd name="T48" fmla="*/ 1 w 94"/>
                  <a:gd name="T49" fmla="*/ 0 h 240"/>
                  <a:gd name="T50" fmla="*/ 1 w 94"/>
                  <a:gd name="T51" fmla="*/ 0 h 240"/>
                  <a:gd name="T52" fmla="*/ 1 w 94"/>
                  <a:gd name="T53" fmla="*/ 0 h 240"/>
                  <a:gd name="T54" fmla="*/ 1 w 94"/>
                  <a:gd name="T55" fmla="*/ 0 h 240"/>
                  <a:gd name="T56" fmla="*/ 1 w 94"/>
                  <a:gd name="T57" fmla="*/ 0 h 240"/>
                  <a:gd name="T58" fmla="*/ 1 w 94"/>
                  <a:gd name="T59" fmla="*/ 0 h 240"/>
                  <a:gd name="T60" fmla="*/ 1 w 94"/>
                  <a:gd name="T61" fmla="*/ 0 h 240"/>
                  <a:gd name="T62" fmla="*/ 1 w 94"/>
                  <a:gd name="T63" fmla="*/ 0 h 240"/>
                  <a:gd name="T64" fmla="*/ 1 w 94"/>
                  <a:gd name="T65" fmla="*/ 0 h 240"/>
                  <a:gd name="T66" fmla="*/ 2 w 94"/>
                  <a:gd name="T67" fmla="*/ 0 h 240"/>
                  <a:gd name="T68" fmla="*/ 2 w 94"/>
                  <a:gd name="T69" fmla="*/ 0 h 240"/>
                  <a:gd name="T70" fmla="*/ 2 w 94"/>
                  <a:gd name="T71" fmla="*/ 0 h 240"/>
                  <a:gd name="T72" fmla="*/ 2 w 94"/>
                  <a:gd name="T73" fmla="*/ 0 h 2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4"/>
                  <a:gd name="T112" fmla="*/ 0 h 240"/>
                  <a:gd name="T113" fmla="*/ 94 w 94"/>
                  <a:gd name="T114" fmla="*/ 240 h 24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4" h="240">
                    <a:moveTo>
                      <a:pt x="94" y="227"/>
                    </a:moveTo>
                    <a:lnTo>
                      <a:pt x="94" y="227"/>
                    </a:lnTo>
                    <a:lnTo>
                      <a:pt x="79" y="215"/>
                    </a:lnTo>
                    <a:lnTo>
                      <a:pt x="67" y="203"/>
                    </a:lnTo>
                    <a:lnTo>
                      <a:pt x="56" y="192"/>
                    </a:lnTo>
                    <a:lnTo>
                      <a:pt x="47" y="181"/>
                    </a:lnTo>
                    <a:lnTo>
                      <a:pt x="40" y="172"/>
                    </a:lnTo>
                    <a:lnTo>
                      <a:pt x="34" y="161"/>
                    </a:lnTo>
                    <a:lnTo>
                      <a:pt x="28" y="151"/>
                    </a:lnTo>
                    <a:lnTo>
                      <a:pt x="25" y="140"/>
                    </a:lnTo>
                    <a:lnTo>
                      <a:pt x="22" y="128"/>
                    </a:lnTo>
                    <a:lnTo>
                      <a:pt x="19" y="116"/>
                    </a:lnTo>
                    <a:lnTo>
                      <a:pt x="18" y="101"/>
                    </a:lnTo>
                    <a:lnTo>
                      <a:pt x="16" y="86"/>
                    </a:lnTo>
                    <a:lnTo>
                      <a:pt x="16" y="68"/>
                    </a:lnTo>
                    <a:lnTo>
                      <a:pt x="15" y="47"/>
                    </a:lnTo>
                    <a:lnTo>
                      <a:pt x="15" y="25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" y="25"/>
                    </a:lnTo>
                    <a:lnTo>
                      <a:pt x="1" y="47"/>
                    </a:lnTo>
                    <a:lnTo>
                      <a:pt x="2" y="68"/>
                    </a:lnTo>
                    <a:lnTo>
                      <a:pt x="2" y="86"/>
                    </a:lnTo>
                    <a:lnTo>
                      <a:pt x="4" y="103"/>
                    </a:lnTo>
                    <a:lnTo>
                      <a:pt x="5" y="118"/>
                    </a:lnTo>
                    <a:lnTo>
                      <a:pt x="8" y="133"/>
                    </a:lnTo>
                    <a:lnTo>
                      <a:pt x="11" y="145"/>
                    </a:lnTo>
                    <a:lnTo>
                      <a:pt x="16" y="158"/>
                    </a:lnTo>
                    <a:lnTo>
                      <a:pt x="22" y="170"/>
                    </a:lnTo>
                    <a:lnTo>
                      <a:pt x="28" y="181"/>
                    </a:lnTo>
                    <a:lnTo>
                      <a:pt x="37" y="192"/>
                    </a:lnTo>
                    <a:lnTo>
                      <a:pt x="46" y="203"/>
                    </a:lnTo>
                    <a:lnTo>
                      <a:pt x="57" y="214"/>
                    </a:lnTo>
                    <a:lnTo>
                      <a:pt x="71" y="226"/>
                    </a:lnTo>
                    <a:lnTo>
                      <a:pt x="86" y="240"/>
                    </a:lnTo>
                    <a:lnTo>
                      <a:pt x="94" y="2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6" name="Freeform 240"/>
              <p:cNvSpPr>
                <a:spLocks/>
              </p:cNvSpPr>
              <p:nvPr/>
            </p:nvSpPr>
            <p:spPr bwMode="auto">
              <a:xfrm>
                <a:off x="3589" y="1782"/>
                <a:ext cx="42" cy="17"/>
              </a:xfrm>
              <a:custGeom>
                <a:avLst/>
                <a:gdLst>
                  <a:gd name="T0" fmla="*/ 1 w 86"/>
                  <a:gd name="T1" fmla="*/ 0 h 50"/>
                  <a:gd name="T2" fmla="*/ 1 w 86"/>
                  <a:gd name="T3" fmla="*/ 0 h 50"/>
                  <a:gd name="T4" fmla="*/ 1 w 86"/>
                  <a:gd name="T5" fmla="*/ 0 h 50"/>
                  <a:gd name="T6" fmla="*/ 0 w 86"/>
                  <a:gd name="T7" fmla="*/ 0 h 50"/>
                  <a:gd name="T8" fmla="*/ 0 w 86"/>
                  <a:gd name="T9" fmla="*/ 0 h 50"/>
                  <a:gd name="T10" fmla="*/ 0 w 86"/>
                  <a:gd name="T11" fmla="*/ 0 h 50"/>
                  <a:gd name="T12" fmla="*/ 0 w 86"/>
                  <a:gd name="T13" fmla="*/ 0 h 50"/>
                  <a:gd name="T14" fmla="*/ 0 w 86"/>
                  <a:gd name="T15" fmla="*/ 0 h 50"/>
                  <a:gd name="T16" fmla="*/ 0 w 86"/>
                  <a:gd name="T17" fmla="*/ 0 h 50"/>
                  <a:gd name="T18" fmla="*/ 0 w 86"/>
                  <a:gd name="T19" fmla="*/ 0 h 50"/>
                  <a:gd name="T20" fmla="*/ 0 w 86"/>
                  <a:gd name="T21" fmla="*/ 0 h 50"/>
                  <a:gd name="T22" fmla="*/ 0 w 86"/>
                  <a:gd name="T23" fmla="*/ 0 h 50"/>
                  <a:gd name="T24" fmla="*/ 0 w 86"/>
                  <a:gd name="T25" fmla="*/ 0 h 50"/>
                  <a:gd name="T26" fmla="*/ 0 w 86"/>
                  <a:gd name="T27" fmla="*/ 0 h 50"/>
                  <a:gd name="T28" fmla="*/ 0 w 86"/>
                  <a:gd name="T29" fmla="*/ 0 h 50"/>
                  <a:gd name="T30" fmla="*/ 0 w 86"/>
                  <a:gd name="T31" fmla="*/ 0 h 50"/>
                  <a:gd name="T32" fmla="*/ 1 w 86"/>
                  <a:gd name="T33" fmla="*/ 0 h 50"/>
                  <a:gd name="T34" fmla="*/ 1 w 86"/>
                  <a:gd name="T35" fmla="*/ 0 h 50"/>
                  <a:gd name="T36" fmla="*/ 1 w 86"/>
                  <a:gd name="T37" fmla="*/ 0 h 50"/>
                  <a:gd name="T38" fmla="*/ 1 w 86"/>
                  <a:gd name="T39" fmla="*/ 0 h 50"/>
                  <a:gd name="T40" fmla="*/ 1 w 86"/>
                  <a:gd name="T41" fmla="*/ 0 h 50"/>
                  <a:gd name="T42" fmla="*/ 1 w 86"/>
                  <a:gd name="T43" fmla="*/ 0 h 50"/>
                  <a:gd name="T44" fmla="*/ 1 w 86"/>
                  <a:gd name="T45" fmla="*/ 0 h 50"/>
                  <a:gd name="T46" fmla="*/ 1 w 86"/>
                  <a:gd name="T47" fmla="*/ 0 h 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6"/>
                  <a:gd name="T73" fmla="*/ 0 h 50"/>
                  <a:gd name="T74" fmla="*/ 86 w 86"/>
                  <a:gd name="T75" fmla="*/ 50 h 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6" h="50">
                    <a:moveTo>
                      <a:pt x="75" y="15"/>
                    </a:moveTo>
                    <a:lnTo>
                      <a:pt x="69" y="5"/>
                    </a:lnTo>
                    <a:lnTo>
                      <a:pt x="65" y="14"/>
                    </a:lnTo>
                    <a:lnTo>
                      <a:pt x="60" y="22"/>
                    </a:lnTo>
                    <a:lnTo>
                      <a:pt x="52" y="27"/>
                    </a:lnTo>
                    <a:lnTo>
                      <a:pt x="43" y="33"/>
                    </a:lnTo>
                    <a:lnTo>
                      <a:pt x="35" y="35"/>
                    </a:lnTo>
                    <a:lnTo>
                      <a:pt x="26" y="35"/>
                    </a:lnTo>
                    <a:lnTo>
                      <a:pt x="17" y="33"/>
                    </a:lnTo>
                    <a:lnTo>
                      <a:pt x="8" y="26"/>
                    </a:lnTo>
                    <a:lnTo>
                      <a:pt x="0" y="39"/>
                    </a:lnTo>
                    <a:lnTo>
                      <a:pt x="11" y="46"/>
                    </a:lnTo>
                    <a:lnTo>
                      <a:pt x="24" y="50"/>
                    </a:lnTo>
                    <a:lnTo>
                      <a:pt x="37" y="50"/>
                    </a:lnTo>
                    <a:lnTo>
                      <a:pt x="49" y="46"/>
                    </a:lnTo>
                    <a:lnTo>
                      <a:pt x="60" y="40"/>
                    </a:lnTo>
                    <a:lnTo>
                      <a:pt x="70" y="33"/>
                    </a:lnTo>
                    <a:lnTo>
                      <a:pt x="78" y="23"/>
                    </a:lnTo>
                    <a:lnTo>
                      <a:pt x="84" y="10"/>
                    </a:lnTo>
                    <a:lnTo>
                      <a:pt x="78" y="0"/>
                    </a:lnTo>
                    <a:lnTo>
                      <a:pt x="84" y="10"/>
                    </a:lnTo>
                    <a:lnTo>
                      <a:pt x="86" y="1"/>
                    </a:lnTo>
                    <a:lnTo>
                      <a:pt x="78" y="0"/>
                    </a:lnTo>
                    <a:lnTo>
                      <a:pt x="7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7" name="Freeform 241"/>
              <p:cNvSpPr>
                <a:spLocks/>
              </p:cNvSpPr>
              <p:nvPr/>
            </p:nvSpPr>
            <p:spPr bwMode="auto">
              <a:xfrm>
                <a:off x="3598" y="1782"/>
                <a:ext cx="29" cy="7"/>
              </a:xfrm>
              <a:custGeom>
                <a:avLst/>
                <a:gdLst>
                  <a:gd name="T0" fmla="*/ 0 w 59"/>
                  <a:gd name="T1" fmla="*/ 0 h 21"/>
                  <a:gd name="T2" fmla="*/ 0 w 59"/>
                  <a:gd name="T3" fmla="*/ 0 h 21"/>
                  <a:gd name="T4" fmla="*/ 0 w 59"/>
                  <a:gd name="T5" fmla="*/ 0 h 21"/>
                  <a:gd name="T6" fmla="*/ 0 w 59"/>
                  <a:gd name="T7" fmla="*/ 0 h 21"/>
                  <a:gd name="T8" fmla="*/ 0 w 59"/>
                  <a:gd name="T9" fmla="*/ 0 h 21"/>
                  <a:gd name="T10" fmla="*/ 0 w 59"/>
                  <a:gd name="T11" fmla="*/ 0 h 21"/>
                  <a:gd name="T12" fmla="*/ 0 w 59"/>
                  <a:gd name="T13" fmla="*/ 0 h 21"/>
                  <a:gd name="T14" fmla="*/ 0 w 59"/>
                  <a:gd name="T15" fmla="*/ 0 h 21"/>
                  <a:gd name="T16" fmla="*/ 0 w 59"/>
                  <a:gd name="T17" fmla="*/ 0 h 21"/>
                  <a:gd name="T18" fmla="*/ 0 w 59"/>
                  <a:gd name="T19" fmla="*/ 0 h 21"/>
                  <a:gd name="T20" fmla="*/ 0 w 59"/>
                  <a:gd name="T21" fmla="*/ 0 h 21"/>
                  <a:gd name="T22" fmla="*/ 0 w 59"/>
                  <a:gd name="T23" fmla="*/ 0 h 21"/>
                  <a:gd name="T24" fmla="*/ 0 w 59"/>
                  <a:gd name="T25" fmla="*/ 0 h 21"/>
                  <a:gd name="T26" fmla="*/ 0 w 59"/>
                  <a:gd name="T27" fmla="*/ 0 h 21"/>
                  <a:gd name="T28" fmla="*/ 0 w 59"/>
                  <a:gd name="T29" fmla="*/ 0 h 21"/>
                  <a:gd name="T30" fmla="*/ 0 w 59"/>
                  <a:gd name="T31" fmla="*/ 0 h 21"/>
                  <a:gd name="T32" fmla="*/ 0 w 59"/>
                  <a:gd name="T33" fmla="*/ 0 h 21"/>
                  <a:gd name="T34" fmla="*/ 0 w 59"/>
                  <a:gd name="T35" fmla="*/ 0 h 21"/>
                  <a:gd name="T36" fmla="*/ 0 w 59"/>
                  <a:gd name="T37" fmla="*/ 0 h 21"/>
                  <a:gd name="T38" fmla="*/ 0 w 59"/>
                  <a:gd name="T39" fmla="*/ 0 h 21"/>
                  <a:gd name="T40" fmla="*/ 0 w 59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9"/>
                  <a:gd name="T64" fmla="*/ 0 h 21"/>
                  <a:gd name="T65" fmla="*/ 59 w 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9" h="21">
                    <a:moveTo>
                      <a:pt x="0" y="17"/>
                    </a:moveTo>
                    <a:lnTo>
                      <a:pt x="0" y="17"/>
                    </a:lnTo>
                    <a:lnTo>
                      <a:pt x="8" y="21"/>
                    </a:lnTo>
                    <a:lnTo>
                      <a:pt x="15" y="21"/>
                    </a:lnTo>
                    <a:lnTo>
                      <a:pt x="24" y="20"/>
                    </a:lnTo>
                    <a:lnTo>
                      <a:pt x="31" y="18"/>
                    </a:lnTo>
                    <a:lnTo>
                      <a:pt x="38" y="17"/>
                    </a:lnTo>
                    <a:lnTo>
                      <a:pt x="46" y="15"/>
                    </a:lnTo>
                    <a:lnTo>
                      <a:pt x="51" y="15"/>
                    </a:lnTo>
                    <a:lnTo>
                      <a:pt x="56" y="15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29" y="3"/>
                    </a:lnTo>
                    <a:lnTo>
                      <a:pt x="22" y="4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6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8" name="Freeform 242"/>
              <p:cNvSpPr>
                <a:spLocks/>
              </p:cNvSpPr>
              <p:nvPr/>
            </p:nvSpPr>
            <p:spPr bwMode="auto">
              <a:xfrm>
                <a:off x="3562" y="1668"/>
                <a:ext cx="69" cy="120"/>
              </a:xfrm>
              <a:custGeom>
                <a:avLst/>
                <a:gdLst>
                  <a:gd name="T0" fmla="*/ 3 w 138"/>
                  <a:gd name="T1" fmla="*/ 0 h 361"/>
                  <a:gd name="T2" fmla="*/ 3 w 138"/>
                  <a:gd name="T3" fmla="*/ 0 h 361"/>
                  <a:gd name="T4" fmla="*/ 2 w 138"/>
                  <a:gd name="T5" fmla="*/ 0 h 361"/>
                  <a:gd name="T6" fmla="*/ 2 w 138"/>
                  <a:gd name="T7" fmla="*/ 0 h 361"/>
                  <a:gd name="T8" fmla="*/ 1 w 138"/>
                  <a:gd name="T9" fmla="*/ 0 h 361"/>
                  <a:gd name="T10" fmla="*/ 1 w 138"/>
                  <a:gd name="T11" fmla="*/ 0 h 361"/>
                  <a:gd name="T12" fmla="*/ 1 w 138"/>
                  <a:gd name="T13" fmla="*/ 0 h 361"/>
                  <a:gd name="T14" fmla="*/ 1 w 138"/>
                  <a:gd name="T15" fmla="*/ 0 h 361"/>
                  <a:gd name="T16" fmla="*/ 1 w 138"/>
                  <a:gd name="T17" fmla="*/ 0 h 361"/>
                  <a:gd name="T18" fmla="*/ 1 w 138"/>
                  <a:gd name="T19" fmla="*/ 0 h 361"/>
                  <a:gd name="T20" fmla="*/ 0 w 138"/>
                  <a:gd name="T21" fmla="*/ 0 h 361"/>
                  <a:gd name="T22" fmla="*/ 1 w 138"/>
                  <a:gd name="T23" fmla="*/ 0 h 361"/>
                  <a:gd name="T24" fmla="*/ 1 w 138"/>
                  <a:gd name="T25" fmla="*/ 0 h 361"/>
                  <a:gd name="T26" fmla="*/ 1 w 138"/>
                  <a:gd name="T27" fmla="*/ 0 h 361"/>
                  <a:gd name="T28" fmla="*/ 1 w 138"/>
                  <a:gd name="T29" fmla="*/ 0 h 361"/>
                  <a:gd name="T30" fmla="*/ 1 w 138"/>
                  <a:gd name="T31" fmla="*/ 0 h 361"/>
                  <a:gd name="T32" fmla="*/ 1 w 138"/>
                  <a:gd name="T33" fmla="*/ 0 h 361"/>
                  <a:gd name="T34" fmla="*/ 2 w 138"/>
                  <a:gd name="T35" fmla="*/ 0 h 361"/>
                  <a:gd name="T36" fmla="*/ 2 w 138"/>
                  <a:gd name="T37" fmla="*/ 0 h 361"/>
                  <a:gd name="T38" fmla="*/ 1 w 138"/>
                  <a:gd name="T39" fmla="*/ 0 h 361"/>
                  <a:gd name="T40" fmla="*/ 1 w 138"/>
                  <a:gd name="T41" fmla="*/ 0 h 361"/>
                  <a:gd name="T42" fmla="*/ 1 w 138"/>
                  <a:gd name="T43" fmla="*/ 0 h 361"/>
                  <a:gd name="T44" fmla="*/ 1 w 138"/>
                  <a:gd name="T45" fmla="*/ 0 h 361"/>
                  <a:gd name="T46" fmla="*/ 1 w 138"/>
                  <a:gd name="T47" fmla="*/ 0 h 361"/>
                  <a:gd name="T48" fmla="*/ 1 w 138"/>
                  <a:gd name="T49" fmla="*/ 0 h 361"/>
                  <a:gd name="T50" fmla="*/ 1 w 138"/>
                  <a:gd name="T51" fmla="*/ 0 h 361"/>
                  <a:gd name="T52" fmla="*/ 1 w 138"/>
                  <a:gd name="T53" fmla="*/ 0 h 361"/>
                  <a:gd name="T54" fmla="*/ 1 w 138"/>
                  <a:gd name="T55" fmla="*/ 0 h 361"/>
                  <a:gd name="T56" fmla="*/ 1 w 138"/>
                  <a:gd name="T57" fmla="*/ 0 h 361"/>
                  <a:gd name="T58" fmla="*/ 1 w 138"/>
                  <a:gd name="T59" fmla="*/ 0 h 361"/>
                  <a:gd name="T60" fmla="*/ 1 w 138"/>
                  <a:gd name="T61" fmla="*/ 0 h 361"/>
                  <a:gd name="T62" fmla="*/ 2 w 138"/>
                  <a:gd name="T63" fmla="*/ 0 h 361"/>
                  <a:gd name="T64" fmla="*/ 2 w 138"/>
                  <a:gd name="T65" fmla="*/ 0 h 361"/>
                  <a:gd name="T66" fmla="*/ 2 w 138"/>
                  <a:gd name="T67" fmla="*/ 0 h 361"/>
                  <a:gd name="T68" fmla="*/ 3 w 138"/>
                  <a:gd name="T69" fmla="*/ 0 h 361"/>
                  <a:gd name="T70" fmla="*/ 3 w 138"/>
                  <a:gd name="T71" fmla="*/ 0 h 361"/>
                  <a:gd name="T72" fmla="*/ 3 w 138"/>
                  <a:gd name="T73" fmla="*/ 0 h 3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8"/>
                  <a:gd name="T112" fmla="*/ 0 h 361"/>
                  <a:gd name="T113" fmla="*/ 138 w 138"/>
                  <a:gd name="T114" fmla="*/ 361 h 3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8" h="361">
                    <a:moveTo>
                      <a:pt x="136" y="0"/>
                    </a:moveTo>
                    <a:lnTo>
                      <a:pt x="136" y="0"/>
                    </a:lnTo>
                    <a:lnTo>
                      <a:pt x="107" y="7"/>
                    </a:lnTo>
                    <a:lnTo>
                      <a:pt x="81" y="20"/>
                    </a:lnTo>
                    <a:lnTo>
                      <a:pt x="59" y="38"/>
                    </a:lnTo>
                    <a:lnTo>
                      <a:pt x="41" y="58"/>
                    </a:lnTo>
                    <a:lnTo>
                      <a:pt x="27" y="84"/>
                    </a:lnTo>
                    <a:lnTo>
                      <a:pt x="15" y="109"/>
                    </a:lnTo>
                    <a:lnTo>
                      <a:pt x="7" y="139"/>
                    </a:lnTo>
                    <a:lnTo>
                      <a:pt x="2" y="168"/>
                    </a:lnTo>
                    <a:lnTo>
                      <a:pt x="0" y="199"/>
                    </a:lnTo>
                    <a:lnTo>
                      <a:pt x="1" y="229"/>
                    </a:lnTo>
                    <a:lnTo>
                      <a:pt x="5" y="258"/>
                    </a:lnTo>
                    <a:lnTo>
                      <a:pt x="12" y="285"/>
                    </a:lnTo>
                    <a:lnTo>
                      <a:pt x="23" y="309"/>
                    </a:lnTo>
                    <a:lnTo>
                      <a:pt x="36" y="331"/>
                    </a:lnTo>
                    <a:lnTo>
                      <a:pt x="53" y="349"/>
                    </a:lnTo>
                    <a:lnTo>
                      <a:pt x="72" y="361"/>
                    </a:lnTo>
                    <a:lnTo>
                      <a:pt x="78" y="348"/>
                    </a:lnTo>
                    <a:lnTo>
                      <a:pt x="61" y="336"/>
                    </a:lnTo>
                    <a:lnTo>
                      <a:pt x="46" y="322"/>
                    </a:lnTo>
                    <a:lnTo>
                      <a:pt x="35" y="302"/>
                    </a:lnTo>
                    <a:lnTo>
                      <a:pt x="26" y="280"/>
                    </a:lnTo>
                    <a:lnTo>
                      <a:pt x="19" y="254"/>
                    </a:lnTo>
                    <a:lnTo>
                      <a:pt x="15" y="226"/>
                    </a:lnTo>
                    <a:lnTo>
                      <a:pt x="14" y="199"/>
                    </a:lnTo>
                    <a:lnTo>
                      <a:pt x="16" y="170"/>
                    </a:lnTo>
                    <a:lnTo>
                      <a:pt x="21" y="143"/>
                    </a:lnTo>
                    <a:lnTo>
                      <a:pt x="29" y="116"/>
                    </a:lnTo>
                    <a:lnTo>
                      <a:pt x="39" y="90"/>
                    </a:lnTo>
                    <a:lnTo>
                      <a:pt x="53" y="67"/>
                    </a:lnTo>
                    <a:lnTo>
                      <a:pt x="69" y="49"/>
                    </a:lnTo>
                    <a:lnTo>
                      <a:pt x="89" y="33"/>
                    </a:lnTo>
                    <a:lnTo>
                      <a:pt x="111" y="22"/>
                    </a:lnTo>
                    <a:lnTo>
                      <a:pt x="138" y="16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49" name="Freeform 243"/>
              <p:cNvSpPr>
                <a:spLocks/>
              </p:cNvSpPr>
              <p:nvPr/>
            </p:nvSpPr>
            <p:spPr bwMode="auto">
              <a:xfrm>
                <a:off x="3630" y="1668"/>
                <a:ext cx="27" cy="15"/>
              </a:xfrm>
              <a:custGeom>
                <a:avLst/>
                <a:gdLst>
                  <a:gd name="T0" fmla="*/ 1 w 54"/>
                  <a:gd name="T1" fmla="*/ 0 h 46"/>
                  <a:gd name="T2" fmla="*/ 1 w 54"/>
                  <a:gd name="T3" fmla="*/ 0 h 46"/>
                  <a:gd name="T4" fmla="*/ 1 w 54"/>
                  <a:gd name="T5" fmla="*/ 0 h 46"/>
                  <a:gd name="T6" fmla="*/ 1 w 54"/>
                  <a:gd name="T7" fmla="*/ 0 h 46"/>
                  <a:gd name="T8" fmla="*/ 1 w 54"/>
                  <a:gd name="T9" fmla="*/ 0 h 46"/>
                  <a:gd name="T10" fmla="*/ 1 w 54"/>
                  <a:gd name="T11" fmla="*/ 0 h 46"/>
                  <a:gd name="T12" fmla="*/ 1 w 54"/>
                  <a:gd name="T13" fmla="*/ 0 h 46"/>
                  <a:gd name="T14" fmla="*/ 1 w 54"/>
                  <a:gd name="T15" fmla="*/ 0 h 46"/>
                  <a:gd name="T16" fmla="*/ 1 w 54"/>
                  <a:gd name="T17" fmla="*/ 0 h 46"/>
                  <a:gd name="T18" fmla="*/ 0 w 54"/>
                  <a:gd name="T19" fmla="*/ 0 h 46"/>
                  <a:gd name="T20" fmla="*/ 1 w 54"/>
                  <a:gd name="T21" fmla="*/ 0 h 46"/>
                  <a:gd name="T22" fmla="*/ 1 w 54"/>
                  <a:gd name="T23" fmla="*/ 0 h 46"/>
                  <a:gd name="T24" fmla="*/ 1 w 54"/>
                  <a:gd name="T25" fmla="*/ 0 h 46"/>
                  <a:gd name="T26" fmla="*/ 1 w 54"/>
                  <a:gd name="T27" fmla="*/ 0 h 46"/>
                  <a:gd name="T28" fmla="*/ 1 w 54"/>
                  <a:gd name="T29" fmla="*/ 0 h 46"/>
                  <a:gd name="T30" fmla="*/ 1 w 54"/>
                  <a:gd name="T31" fmla="*/ 0 h 46"/>
                  <a:gd name="T32" fmla="*/ 1 w 54"/>
                  <a:gd name="T33" fmla="*/ 0 h 46"/>
                  <a:gd name="T34" fmla="*/ 1 w 54"/>
                  <a:gd name="T35" fmla="*/ 0 h 46"/>
                  <a:gd name="T36" fmla="*/ 1 w 54"/>
                  <a:gd name="T37" fmla="*/ 0 h 46"/>
                  <a:gd name="T38" fmla="*/ 1 w 54"/>
                  <a:gd name="T39" fmla="*/ 0 h 46"/>
                  <a:gd name="T40" fmla="*/ 1 w 54"/>
                  <a:gd name="T41" fmla="*/ 0 h 46"/>
                  <a:gd name="T42" fmla="*/ 1 w 54"/>
                  <a:gd name="T43" fmla="*/ 0 h 46"/>
                  <a:gd name="T44" fmla="*/ 1 w 54"/>
                  <a:gd name="T45" fmla="*/ 0 h 46"/>
                  <a:gd name="T46" fmla="*/ 1 w 54"/>
                  <a:gd name="T47" fmla="*/ 0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4"/>
                  <a:gd name="T73" fmla="*/ 0 h 46"/>
                  <a:gd name="T74" fmla="*/ 54 w 54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4" h="46">
                    <a:moveTo>
                      <a:pt x="39" y="34"/>
                    </a:moveTo>
                    <a:lnTo>
                      <a:pt x="49" y="27"/>
                    </a:lnTo>
                    <a:lnTo>
                      <a:pt x="42" y="21"/>
                    </a:lnTo>
                    <a:lnTo>
                      <a:pt x="36" y="17"/>
                    </a:lnTo>
                    <a:lnTo>
                      <a:pt x="31" y="13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3" y="24"/>
                    </a:lnTo>
                    <a:lnTo>
                      <a:pt x="28" y="30"/>
                    </a:lnTo>
                    <a:lnTo>
                      <a:pt x="34" y="34"/>
                    </a:lnTo>
                    <a:lnTo>
                      <a:pt x="43" y="40"/>
                    </a:lnTo>
                    <a:lnTo>
                      <a:pt x="53" y="32"/>
                    </a:lnTo>
                    <a:lnTo>
                      <a:pt x="43" y="40"/>
                    </a:lnTo>
                    <a:lnTo>
                      <a:pt x="54" y="46"/>
                    </a:lnTo>
                    <a:lnTo>
                      <a:pt x="53" y="32"/>
                    </a:lnTo>
                    <a:lnTo>
                      <a:pt x="3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0" name="Freeform 244"/>
              <p:cNvSpPr>
                <a:spLocks/>
              </p:cNvSpPr>
              <p:nvPr/>
            </p:nvSpPr>
            <p:spPr bwMode="auto">
              <a:xfrm>
                <a:off x="3545" y="1652"/>
                <a:ext cx="111" cy="63"/>
              </a:xfrm>
              <a:custGeom>
                <a:avLst/>
                <a:gdLst>
                  <a:gd name="T0" fmla="*/ 1 w 222"/>
                  <a:gd name="T1" fmla="*/ 0 h 191"/>
                  <a:gd name="T2" fmla="*/ 1 w 222"/>
                  <a:gd name="T3" fmla="*/ 0 h 191"/>
                  <a:gd name="T4" fmla="*/ 1 w 222"/>
                  <a:gd name="T5" fmla="*/ 0 h 191"/>
                  <a:gd name="T6" fmla="*/ 1 w 222"/>
                  <a:gd name="T7" fmla="*/ 0 h 191"/>
                  <a:gd name="T8" fmla="*/ 1 w 222"/>
                  <a:gd name="T9" fmla="*/ 0 h 191"/>
                  <a:gd name="T10" fmla="*/ 1 w 222"/>
                  <a:gd name="T11" fmla="*/ 0 h 191"/>
                  <a:gd name="T12" fmla="*/ 1 w 222"/>
                  <a:gd name="T13" fmla="*/ 0 h 191"/>
                  <a:gd name="T14" fmla="*/ 2 w 222"/>
                  <a:gd name="T15" fmla="*/ 0 h 191"/>
                  <a:gd name="T16" fmla="*/ 2 w 222"/>
                  <a:gd name="T17" fmla="*/ 0 h 191"/>
                  <a:gd name="T18" fmla="*/ 2 w 222"/>
                  <a:gd name="T19" fmla="*/ 0 h 191"/>
                  <a:gd name="T20" fmla="*/ 2 w 222"/>
                  <a:gd name="T21" fmla="*/ 0 h 191"/>
                  <a:gd name="T22" fmla="*/ 3 w 222"/>
                  <a:gd name="T23" fmla="*/ 0 h 191"/>
                  <a:gd name="T24" fmla="*/ 3 w 222"/>
                  <a:gd name="T25" fmla="*/ 0 h 191"/>
                  <a:gd name="T26" fmla="*/ 3 w 222"/>
                  <a:gd name="T27" fmla="*/ 0 h 191"/>
                  <a:gd name="T28" fmla="*/ 3 w 222"/>
                  <a:gd name="T29" fmla="*/ 0 h 191"/>
                  <a:gd name="T30" fmla="*/ 4 w 222"/>
                  <a:gd name="T31" fmla="*/ 0 h 191"/>
                  <a:gd name="T32" fmla="*/ 4 w 222"/>
                  <a:gd name="T33" fmla="*/ 0 h 191"/>
                  <a:gd name="T34" fmla="*/ 4 w 222"/>
                  <a:gd name="T35" fmla="*/ 0 h 191"/>
                  <a:gd name="T36" fmla="*/ 4 w 222"/>
                  <a:gd name="T37" fmla="*/ 0 h 191"/>
                  <a:gd name="T38" fmla="*/ 4 w 222"/>
                  <a:gd name="T39" fmla="*/ 0 h 191"/>
                  <a:gd name="T40" fmla="*/ 4 w 222"/>
                  <a:gd name="T41" fmla="*/ 0 h 191"/>
                  <a:gd name="T42" fmla="*/ 4 w 222"/>
                  <a:gd name="T43" fmla="*/ 0 h 191"/>
                  <a:gd name="T44" fmla="*/ 3 w 222"/>
                  <a:gd name="T45" fmla="*/ 0 h 191"/>
                  <a:gd name="T46" fmla="*/ 3 w 222"/>
                  <a:gd name="T47" fmla="*/ 0 h 191"/>
                  <a:gd name="T48" fmla="*/ 3 w 222"/>
                  <a:gd name="T49" fmla="*/ 0 h 191"/>
                  <a:gd name="T50" fmla="*/ 2 w 222"/>
                  <a:gd name="T51" fmla="*/ 0 h 191"/>
                  <a:gd name="T52" fmla="*/ 2 w 222"/>
                  <a:gd name="T53" fmla="*/ 0 h 191"/>
                  <a:gd name="T54" fmla="*/ 2 w 222"/>
                  <a:gd name="T55" fmla="*/ 0 h 191"/>
                  <a:gd name="T56" fmla="*/ 1 w 222"/>
                  <a:gd name="T57" fmla="*/ 0 h 191"/>
                  <a:gd name="T58" fmla="*/ 1 w 222"/>
                  <a:gd name="T59" fmla="*/ 0 h 191"/>
                  <a:gd name="T60" fmla="*/ 1 w 222"/>
                  <a:gd name="T61" fmla="*/ 0 h 191"/>
                  <a:gd name="T62" fmla="*/ 1 w 222"/>
                  <a:gd name="T63" fmla="*/ 0 h 191"/>
                  <a:gd name="T64" fmla="*/ 1 w 222"/>
                  <a:gd name="T65" fmla="*/ 0 h 191"/>
                  <a:gd name="T66" fmla="*/ 1 w 222"/>
                  <a:gd name="T67" fmla="*/ 0 h 191"/>
                  <a:gd name="T68" fmla="*/ 0 w 222"/>
                  <a:gd name="T69" fmla="*/ 0 h 191"/>
                  <a:gd name="T70" fmla="*/ 0 w 222"/>
                  <a:gd name="T71" fmla="*/ 0 h 191"/>
                  <a:gd name="T72" fmla="*/ 1 w 222"/>
                  <a:gd name="T73" fmla="*/ 0 h 1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2"/>
                  <a:gd name="T112" fmla="*/ 0 h 191"/>
                  <a:gd name="T113" fmla="*/ 222 w 222"/>
                  <a:gd name="T114" fmla="*/ 191 h 1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2" h="191">
                    <a:moveTo>
                      <a:pt x="14" y="191"/>
                    </a:moveTo>
                    <a:lnTo>
                      <a:pt x="14" y="191"/>
                    </a:lnTo>
                    <a:lnTo>
                      <a:pt x="16" y="172"/>
                    </a:lnTo>
                    <a:lnTo>
                      <a:pt x="22" y="153"/>
                    </a:lnTo>
                    <a:lnTo>
                      <a:pt x="30" y="132"/>
                    </a:lnTo>
                    <a:lnTo>
                      <a:pt x="42" y="112"/>
                    </a:lnTo>
                    <a:lnTo>
                      <a:pt x="55" y="90"/>
                    </a:lnTo>
                    <a:lnTo>
                      <a:pt x="72" y="71"/>
                    </a:lnTo>
                    <a:lnTo>
                      <a:pt x="90" y="54"/>
                    </a:lnTo>
                    <a:lnTo>
                      <a:pt x="107" y="38"/>
                    </a:lnTo>
                    <a:lnTo>
                      <a:pt x="125" y="26"/>
                    </a:lnTo>
                    <a:lnTo>
                      <a:pt x="142" y="20"/>
                    </a:lnTo>
                    <a:lnTo>
                      <a:pt x="158" y="15"/>
                    </a:lnTo>
                    <a:lnTo>
                      <a:pt x="173" y="18"/>
                    </a:lnTo>
                    <a:lnTo>
                      <a:pt x="185" y="23"/>
                    </a:lnTo>
                    <a:lnTo>
                      <a:pt x="195" y="35"/>
                    </a:lnTo>
                    <a:lnTo>
                      <a:pt x="203" y="54"/>
                    </a:lnTo>
                    <a:lnTo>
                      <a:pt x="208" y="82"/>
                    </a:lnTo>
                    <a:lnTo>
                      <a:pt x="222" y="80"/>
                    </a:lnTo>
                    <a:lnTo>
                      <a:pt x="217" y="49"/>
                    </a:lnTo>
                    <a:lnTo>
                      <a:pt x="207" y="26"/>
                    </a:lnTo>
                    <a:lnTo>
                      <a:pt x="193" y="10"/>
                    </a:lnTo>
                    <a:lnTo>
                      <a:pt x="177" y="2"/>
                    </a:lnTo>
                    <a:lnTo>
                      <a:pt x="158" y="0"/>
                    </a:lnTo>
                    <a:lnTo>
                      <a:pt x="138" y="4"/>
                    </a:lnTo>
                    <a:lnTo>
                      <a:pt x="119" y="13"/>
                    </a:lnTo>
                    <a:lnTo>
                      <a:pt x="99" y="25"/>
                    </a:lnTo>
                    <a:lnTo>
                      <a:pt x="80" y="43"/>
                    </a:lnTo>
                    <a:lnTo>
                      <a:pt x="62" y="60"/>
                    </a:lnTo>
                    <a:lnTo>
                      <a:pt x="45" y="81"/>
                    </a:lnTo>
                    <a:lnTo>
                      <a:pt x="30" y="103"/>
                    </a:lnTo>
                    <a:lnTo>
                      <a:pt x="18" y="125"/>
                    </a:lnTo>
                    <a:lnTo>
                      <a:pt x="8" y="148"/>
                    </a:lnTo>
                    <a:lnTo>
                      <a:pt x="2" y="170"/>
                    </a:lnTo>
                    <a:lnTo>
                      <a:pt x="0" y="191"/>
                    </a:lnTo>
                    <a:lnTo>
                      <a:pt x="14" y="1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1" name="Freeform 245"/>
              <p:cNvSpPr>
                <a:spLocks/>
              </p:cNvSpPr>
              <p:nvPr/>
            </p:nvSpPr>
            <p:spPr bwMode="auto">
              <a:xfrm>
                <a:off x="3335" y="1090"/>
                <a:ext cx="182" cy="160"/>
              </a:xfrm>
              <a:custGeom>
                <a:avLst/>
                <a:gdLst>
                  <a:gd name="T0" fmla="*/ 2 w 364"/>
                  <a:gd name="T1" fmla="*/ 0 h 479"/>
                  <a:gd name="T2" fmla="*/ 1 w 364"/>
                  <a:gd name="T3" fmla="*/ 0 h 479"/>
                  <a:gd name="T4" fmla="*/ 1 w 364"/>
                  <a:gd name="T5" fmla="*/ 0 h 479"/>
                  <a:gd name="T6" fmla="*/ 1 w 364"/>
                  <a:gd name="T7" fmla="*/ 0 h 479"/>
                  <a:gd name="T8" fmla="*/ 1 w 364"/>
                  <a:gd name="T9" fmla="*/ 0 h 479"/>
                  <a:gd name="T10" fmla="*/ 1 w 364"/>
                  <a:gd name="T11" fmla="*/ 0 h 479"/>
                  <a:gd name="T12" fmla="*/ 1 w 364"/>
                  <a:gd name="T13" fmla="*/ 0 h 479"/>
                  <a:gd name="T14" fmla="*/ 1 w 364"/>
                  <a:gd name="T15" fmla="*/ 0 h 479"/>
                  <a:gd name="T16" fmla="*/ 1 w 364"/>
                  <a:gd name="T17" fmla="*/ 0 h 479"/>
                  <a:gd name="T18" fmla="*/ 1 w 364"/>
                  <a:gd name="T19" fmla="*/ 0 h 479"/>
                  <a:gd name="T20" fmla="*/ 1 w 364"/>
                  <a:gd name="T21" fmla="*/ 0 h 479"/>
                  <a:gd name="T22" fmla="*/ 1 w 364"/>
                  <a:gd name="T23" fmla="*/ 0 h 479"/>
                  <a:gd name="T24" fmla="*/ 2 w 364"/>
                  <a:gd name="T25" fmla="*/ 0 h 479"/>
                  <a:gd name="T26" fmla="*/ 2 w 364"/>
                  <a:gd name="T27" fmla="*/ 0 h 479"/>
                  <a:gd name="T28" fmla="*/ 2 w 364"/>
                  <a:gd name="T29" fmla="*/ 0 h 479"/>
                  <a:gd name="T30" fmla="*/ 3 w 364"/>
                  <a:gd name="T31" fmla="*/ 0 h 479"/>
                  <a:gd name="T32" fmla="*/ 3 w 364"/>
                  <a:gd name="T33" fmla="*/ 0 h 479"/>
                  <a:gd name="T34" fmla="*/ 4 w 364"/>
                  <a:gd name="T35" fmla="*/ 0 h 479"/>
                  <a:gd name="T36" fmla="*/ 4 w 364"/>
                  <a:gd name="T37" fmla="*/ 0 h 479"/>
                  <a:gd name="T38" fmla="*/ 4 w 364"/>
                  <a:gd name="T39" fmla="*/ 0 h 479"/>
                  <a:gd name="T40" fmla="*/ 4 w 364"/>
                  <a:gd name="T41" fmla="*/ 0 h 479"/>
                  <a:gd name="T42" fmla="*/ 2 w 364"/>
                  <a:gd name="T43" fmla="*/ 0 h 479"/>
                  <a:gd name="T44" fmla="*/ 3 w 364"/>
                  <a:gd name="T45" fmla="*/ 0 h 479"/>
                  <a:gd name="T46" fmla="*/ 3 w 364"/>
                  <a:gd name="T47" fmla="*/ 0 h 479"/>
                  <a:gd name="T48" fmla="*/ 3 w 364"/>
                  <a:gd name="T49" fmla="*/ 0 h 479"/>
                  <a:gd name="T50" fmla="*/ 4 w 364"/>
                  <a:gd name="T51" fmla="*/ 0 h 479"/>
                  <a:gd name="T52" fmla="*/ 4 w 364"/>
                  <a:gd name="T53" fmla="*/ 0 h 479"/>
                  <a:gd name="T54" fmla="*/ 4 w 364"/>
                  <a:gd name="T55" fmla="*/ 0 h 479"/>
                  <a:gd name="T56" fmla="*/ 5 w 364"/>
                  <a:gd name="T57" fmla="*/ 0 h 479"/>
                  <a:gd name="T58" fmla="*/ 5 w 364"/>
                  <a:gd name="T59" fmla="*/ 0 h 479"/>
                  <a:gd name="T60" fmla="*/ 5 w 364"/>
                  <a:gd name="T61" fmla="*/ 0 h 479"/>
                  <a:gd name="T62" fmla="*/ 5 w 364"/>
                  <a:gd name="T63" fmla="*/ 0 h 479"/>
                  <a:gd name="T64" fmla="*/ 5 w 364"/>
                  <a:gd name="T65" fmla="*/ 0 h 479"/>
                  <a:gd name="T66" fmla="*/ 5 w 364"/>
                  <a:gd name="T67" fmla="*/ 0 h 479"/>
                  <a:gd name="T68" fmla="*/ 5 w 364"/>
                  <a:gd name="T69" fmla="*/ 0 h 479"/>
                  <a:gd name="T70" fmla="*/ 5 w 364"/>
                  <a:gd name="T71" fmla="*/ 1 h 479"/>
                  <a:gd name="T72" fmla="*/ 6 w 364"/>
                  <a:gd name="T73" fmla="*/ 1 h 479"/>
                  <a:gd name="T74" fmla="*/ 6 w 364"/>
                  <a:gd name="T75" fmla="*/ 1 h 479"/>
                  <a:gd name="T76" fmla="*/ 6 w 364"/>
                  <a:gd name="T77" fmla="*/ 1 h 479"/>
                  <a:gd name="T78" fmla="*/ 6 w 364"/>
                  <a:gd name="T79" fmla="*/ 1 h 479"/>
                  <a:gd name="T80" fmla="*/ 5 w 364"/>
                  <a:gd name="T81" fmla="*/ 1 h 479"/>
                  <a:gd name="T82" fmla="*/ 4 w 364"/>
                  <a:gd name="T83" fmla="*/ 1 h 479"/>
                  <a:gd name="T84" fmla="*/ 4 w 364"/>
                  <a:gd name="T85" fmla="*/ 1 h 479"/>
                  <a:gd name="T86" fmla="*/ 3 w 364"/>
                  <a:gd name="T87" fmla="*/ 0 h 479"/>
                  <a:gd name="T88" fmla="*/ 3 w 364"/>
                  <a:gd name="T89" fmla="*/ 0 h 479"/>
                  <a:gd name="T90" fmla="*/ 3 w 364"/>
                  <a:gd name="T91" fmla="*/ 0 h 479"/>
                  <a:gd name="T92" fmla="*/ 2 w 364"/>
                  <a:gd name="T93" fmla="*/ 0 h 479"/>
                  <a:gd name="T94" fmla="*/ 2 w 364"/>
                  <a:gd name="T95" fmla="*/ 0 h 479"/>
                  <a:gd name="T96" fmla="*/ 2 w 364"/>
                  <a:gd name="T97" fmla="*/ 0 h 479"/>
                  <a:gd name="T98" fmla="*/ 2 w 364"/>
                  <a:gd name="T99" fmla="*/ 1 h 479"/>
                  <a:gd name="T100" fmla="*/ 2 w 364"/>
                  <a:gd name="T101" fmla="*/ 1 h 479"/>
                  <a:gd name="T102" fmla="*/ 2 w 364"/>
                  <a:gd name="T103" fmla="*/ 0 h 479"/>
                  <a:gd name="T104" fmla="*/ 2 w 364"/>
                  <a:gd name="T105" fmla="*/ 0 h 479"/>
                  <a:gd name="T106" fmla="*/ 2 w 364"/>
                  <a:gd name="T107" fmla="*/ 0 h 47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4"/>
                  <a:gd name="T163" fmla="*/ 0 h 479"/>
                  <a:gd name="T164" fmla="*/ 364 w 364"/>
                  <a:gd name="T165" fmla="*/ 479 h 47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4" h="479">
                    <a:moveTo>
                      <a:pt x="74" y="320"/>
                    </a:moveTo>
                    <a:lnTo>
                      <a:pt x="71" y="298"/>
                    </a:lnTo>
                    <a:lnTo>
                      <a:pt x="68" y="277"/>
                    </a:lnTo>
                    <a:lnTo>
                      <a:pt x="64" y="256"/>
                    </a:lnTo>
                    <a:lnTo>
                      <a:pt x="60" y="235"/>
                    </a:lnTo>
                    <a:lnTo>
                      <a:pt x="56" y="215"/>
                    </a:lnTo>
                    <a:lnTo>
                      <a:pt x="51" y="196"/>
                    </a:lnTo>
                    <a:lnTo>
                      <a:pt x="46" y="176"/>
                    </a:lnTo>
                    <a:lnTo>
                      <a:pt x="41" y="156"/>
                    </a:lnTo>
                    <a:lnTo>
                      <a:pt x="36" y="136"/>
                    </a:lnTo>
                    <a:lnTo>
                      <a:pt x="30" y="118"/>
                    </a:lnTo>
                    <a:lnTo>
                      <a:pt x="25" y="98"/>
                    </a:lnTo>
                    <a:lnTo>
                      <a:pt x="20" y="78"/>
                    </a:lnTo>
                    <a:lnTo>
                      <a:pt x="14" y="60"/>
                    </a:lnTo>
                    <a:lnTo>
                      <a:pt x="9" y="40"/>
                    </a:lnTo>
                    <a:lnTo>
                      <a:pt x="5" y="20"/>
                    </a:lnTo>
                    <a:lnTo>
                      <a:pt x="0" y="0"/>
                    </a:lnTo>
                    <a:lnTo>
                      <a:pt x="20" y="34"/>
                    </a:lnTo>
                    <a:lnTo>
                      <a:pt x="23" y="40"/>
                    </a:lnTo>
                    <a:lnTo>
                      <a:pt x="28" y="48"/>
                    </a:lnTo>
                    <a:lnTo>
                      <a:pt x="35" y="59"/>
                    </a:lnTo>
                    <a:lnTo>
                      <a:pt x="41" y="73"/>
                    </a:lnTo>
                    <a:lnTo>
                      <a:pt x="48" y="88"/>
                    </a:lnTo>
                    <a:lnTo>
                      <a:pt x="56" y="106"/>
                    </a:lnTo>
                    <a:lnTo>
                      <a:pt x="65" y="124"/>
                    </a:lnTo>
                    <a:lnTo>
                      <a:pt x="74" y="143"/>
                    </a:lnTo>
                    <a:lnTo>
                      <a:pt x="84" y="163"/>
                    </a:lnTo>
                    <a:lnTo>
                      <a:pt x="93" y="181"/>
                    </a:lnTo>
                    <a:lnTo>
                      <a:pt x="103" y="200"/>
                    </a:lnTo>
                    <a:lnTo>
                      <a:pt x="113" y="217"/>
                    </a:lnTo>
                    <a:lnTo>
                      <a:pt x="122" y="232"/>
                    </a:lnTo>
                    <a:lnTo>
                      <a:pt x="131" y="245"/>
                    </a:lnTo>
                    <a:lnTo>
                      <a:pt x="140" y="256"/>
                    </a:lnTo>
                    <a:lnTo>
                      <a:pt x="149" y="264"/>
                    </a:lnTo>
                    <a:lnTo>
                      <a:pt x="181" y="295"/>
                    </a:lnTo>
                    <a:lnTo>
                      <a:pt x="205" y="314"/>
                    </a:lnTo>
                    <a:lnTo>
                      <a:pt x="223" y="324"/>
                    </a:lnTo>
                    <a:lnTo>
                      <a:pt x="233" y="325"/>
                    </a:lnTo>
                    <a:lnTo>
                      <a:pt x="237" y="319"/>
                    </a:lnTo>
                    <a:lnTo>
                      <a:pt x="236" y="307"/>
                    </a:lnTo>
                    <a:lnTo>
                      <a:pt x="230" y="290"/>
                    </a:lnTo>
                    <a:lnTo>
                      <a:pt x="220" y="271"/>
                    </a:lnTo>
                    <a:lnTo>
                      <a:pt x="122" y="87"/>
                    </a:lnTo>
                    <a:lnTo>
                      <a:pt x="126" y="88"/>
                    </a:lnTo>
                    <a:lnTo>
                      <a:pt x="131" y="93"/>
                    </a:lnTo>
                    <a:lnTo>
                      <a:pt x="138" y="100"/>
                    </a:lnTo>
                    <a:lnTo>
                      <a:pt x="146" y="111"/>
                    </a:lnTo>
                    <a:lnTo>
                      <a:pt x="155" y="123"/>
                    </a:lnTo>
                    <a:lnTo>
                      <a:pt x="165" y="138"/>
                    </a:lnTo>
                    <a:lnTo>
                      <a:pt x="176" y="152"/>
                    </a:lnTo>
                    <a:lnTo>
                      <a:pt x="188" y="165"/>
                    </a:lnTo>
                    <a:lnTo>
                      <a:pt x="201" y="178"/>
                    </a:lnTo>
                    <a:lnTo>
                      <a:pt x="214" y="190"/>
                    </a:lnTo>
                    <a:lnTo>
                      <a:pt x="228" y="200"/>
                    </a:lnTo>
                    <a:lnTo>
                      <a:pt x="242" y="207"/>
                    </a:lnTo>
                    <a:lnTo>
                      <a:pt x="255" y="209"/>
                    </a:lnTo>
                    <a:lnTo>
                      <a:pt x="269" y="208"/>
                    </a:lnTo>
                    <a:lnTo>
                      <a:pt x="282" y="202"/>
                    </a:lnTo>
                    <a:lnTo>
                      <a:pt x="295" y="190"/>
                    </a:lnTo>
                    <a:lnTo>
                      <a:pt x="295" y="207"/>
                    </a:lnTo>
                    <a:lnTo>
                      <a:pt x="295" y="222"/>
                    </a:lnTo>
                    <a:lnTo>
                      <a:pt x="295" y="237"/>
                    </a:lnTo>
                    <a:lnTo>
                      <a:pt x="295" y="253"/>
                    </a:lnTo>
                    <a:lnTo>
                      <a:pt x="295" y="268"/>
                    </a:lnTo>
                    <a:lnTo>
                      <a:pt x="296" y="282"/>
                    </a:lnTo>
                    <a:lnTo>
                      <a:pt x="297" y="297"/>
                    </a:lnTo>
                    <a:lnTo>
                      <a:pt x="298" y="311"/>
                    </a:lnTo>
                    <a:lnTo>
                      <a:pt x="301" y="325"/>
                    </a:lnTo>
                    <a:lnTo>
                      <a:pt x="303" y="338"/>
                    </a:lnTo>
                    <a:lnTo>
                      <a:pt x="307" y="352"/>
                    </a:lnTo>
                    <a:lnTo>
                      <a:pt x="311" y="365"/>
                    </a:lnTo>
                    <a:lnTo>
                      <a:pt x="317" y="378"/>
                    </a:lnTo>
                    <a:lnTo>
                      <a:pt x="323" y="390"/>
                    </a:lnTo>
                    <a:lnTo>
                      <a:pt x="331" y="402"/>
                    </a:lnTo>
                    <a:lnTo>
                      <a:pt x="340" y="414"/>
                    </a:lnTo>
                    <a:lnTo>
                      <a:pt x="359" y="442"/>
                    </a:lnTo>
                    <a:lnTo>
                      <a:pt x="364" y="460"/>
                    </a:lnTo>
                    <a:lnTo>
                      <a:pt x="359" y="472"/>
                    </a:lnTo>
                    <a:lnTo>
                      <a:pt x="346" y="479"/>
                    </a:lnTo>
                    <a:lnTo>
                      <a:pt x="328" y="479"/>
                    </a:lnTo>
                    <a:lnTo>
                      <a:pt x="306" y="476"/>
                    </a:lnTo>
                    <a:lnTo>
                      <a:pt x="284" y="469"/>
                    </a:lnTo>
                    <a:lnTo>
                      <a:pt x="264" y="459"/>
                    </a:lnTo>
                    <a:lnTo>
                      <a:pt x="233" y="380"/>
                    </a:lnTo>
                    <a:lnTo>
                      <a:pt x="219" y="371"/>
                    </a:lnTo>
                    <a:lnTo>
                      <a:pt x="205" y="365"/>
                    </a:lnTo>
                    <a:lnTo>
                      <a:pt x="192" y="359"/>
                    </a:lnTo>
                    <a:lnTo>
                      <a:pt x="180" y="357"/>
                    </a:lnTo>
                    <a:lnTo>
                      <a:pt x="169" y="355"/>
                    </a:lnTo>
                    <a:lnTo>
                      <a:pt x="158" y="356"/>
                    </a:lnTo>
                    <a:lnTo>
                      <a:pt x="149" y="357"/>
                    </a:lnTo>
                    <a:lnTo>
                      <a:pt x="140" y="360"/>
                    </a:lnTo>
                    <a:lnTo>
                      <a:pt x="117" y="316"/>
                    </a:lnTo>
                    <a:lnTo>
                      <a:pt x="102" y="293"/>
                    </a:lnTo>
                    <a:lnTo>
                      <a:pt x="94" y="288"/>
                    </a:lnTo>
                    <a:lnTo>
                      <a:pt x="89" y="296"/>
                    </a:lnTo>
                    <a:lnTo>
                      <a:pt x="86" y="312"/>
                    </a:lnTo>
                    <a:lnTo>
                      <a:pt x="83" y="334"/>
                    </a:lnTo>
                    <a:lnTo>
                      <a:pt x="78" y="357"/>
                    </a:lnTo>
                    <a:lnTo>
                      <a:pt x="69" y="377"/>
                    </a:lnTo>
                    <a:lnTo>
                      <a:pt x="70" y="371"/>
                    </a:lnTo>
                    <a:lnTo>
                      <a:pt x="71" y="364"/>
                    </a:lnTo>
                    <a:lnTo>
                      <a:pt x="72" y="353"/>
                    </a:lnTo>
                    <a:lnTo>
                      <a:pt x="74" y="342"/>
                    </a:lnTo>
                    <a:lnTo>
                      <a:pt x="75" y="332"/>
                    </a:lnTo>
                    <a:lnTo>
                      <a:pt x="76" y="324"/>
                    </a:lnTo>
                    <a:lnTo>
                      <a:pt x="76" y="320"/>
                    </a:lnTo>
                    <a:lnTo>
                      <a:pt x="74" y="32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2" name="Freeform 246"/>
              <p:cNvSpPr>
                <a:spLocks/>
              </p:cNvSpPr>
              <p:nvPr/>
            </p:nvSpPr>
            <p:spPr bwMode="auto">
              <a:xfrm>
                <a:off x="3509" y="1648"/>
                <a:ext cx="77" cy="57"/>
              </a:xfrm>
              <a:custGeom>
                <a:avLst/>
                <a:gdLst>
                  <a:gd name="T0" fmla="*/ 1 w 154"/>
                  <a:gd name="T1" fmla="*/ 0 h 170"/>
                  <a:gd name="T2" fmla="*/ 1 w 154"/>
                  <a:gd name="T3" fmla="*/ 0 h 170"/>
                  <a:gd name="T4" fmla="*/ 1 w 154"/>
                  <a:gd name="T5" fmla="*/ 0 h 170"/>
                  <a:gd name="T6" fmla="*/ 1 w 154"/>
                  <a:gd name="T7" fmla="*/ 0 h 170"/>
                  <a:gd name="T8" fmla="*/ 1 w 154"/>
                  <a:gd name="T9" fmla="*/ 0 h 170"/>
                  <a:gd name="T10" fmla="*/ 1 w 154"/>
                  <a:gd name="T11" fmla="*/ 0 h 170"/>
                  <a:gd name="T12" fmla="*/ 1 w 154"/>
                  <a:gd name="T13" fmla="*/ 0 h 170"/>
                  <a:gd name="T14" fmla="*/ 1 w 154"/>
                  <a:gd name="T15" fmla="*/ 0 h 170"/>
                  <a:gd name="T16" fmla="*/ 0 w 154"/>
                  <a:gd name="T17" fmla="*/ 0 h 170"/>
                  <a:gd name="T18" fmla="*/ 1 w 154"/>
                  <a:gd name="T19" fmla="*/ 0 h 170"/>
                  <a:gd name="T20" fmla="*/ 1 w 154"/>
                  <a:gd name="T21" fmla="*/ 0 h 170"/>
                  <a:gd name="T22" fmla="*/ 1 w 154"/>
                  <a:gd name="T23" fmla="*/ 0 h 170"/>
                  <a:gd name="T24" fmla="*/ 1 w 154"/>
                  <a:gd name="T25" fmla="*/ 0 h 170"/>
                  <a:gd name="T26" fmla="*/ 2 w 154"/>
                  <a:gd name="T27" fmla="*/ 0 h 170"/>
                  <a:gd name="T28" fmla="*/ 2 w 154"/>
                  <a:gd name="T29" fmla="*/ 0 h 170"/>
                  <a:gd name="T30" fmla="*/ 2 w 154"/>
                  <a:gd name="T31" fmla="*/ 0 h 170"/>
                  <a:gd name="T32" fmla="*/ 3 w 154"/>
                  <a:gd name="T33" fmla="*/ 0 h 170"/>
                  <a:gd name="T34" fmla="*/ 3 w 154"/>
                  <a:gd name="T35" fmla="*/ 0 h 170"/>
                  <a:gd name="T36" fmla="*/ 2 w 154"/>
                  <a:gd name="T37" fmla="*/ 0 h 170"/>
                  <a:gd name="T38" fmla="*/ 2 w 154"/>
                  <a:gd name="T39" fmla="*/ 0 h 170"/>
                  <a:gd name="T40" fmla="*/ 2 w 154"/>
                  <a:gd name="T41" fmla="*/ 0 h 170"/>
                  <a:gd name="T42" fmla="*/ 2 w 154"/>
                  <a:gd name="T43" fmla="*/ 0 h 170"/>
                  <a:gd name="T44" fmla="*/ 2 w 154"/>
                  <a:gd name="T45" fmla="*/ 0 h 170"/>
                  <a:gd name="T46" fmla="*/ 2 w 154"/>
                  <a:gd name="T47" fmla="*/ 0 h 170"/>
                  <a:gd name="T48" fmla="*/ 1 w 154"/>
                  <a:gd name="T49" fmla="*/ 0 h 1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4"/>
                  <a:gd name="T76" fmla="*/ 0 h 170"/>
                  <a:gd name="T77" fmla="*/ 154 w 154"/>
                  <a:gd name="T78" fmla="*/ 170 h 17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4" h="170">
                    <a:moveTo>
                      <a:pt x="60" y="3"/>
                    </a:moveTo>
                    <a:lnTo>
                      <a:pt x="52" y="22"/>
                    </a:lnTo>
                    <a:lnTo>
                      <a:pt x="43" y="42"/>
                    </a:lnTo>
                    <a:lnTo>
                      <a:pt x="34" y="63"/>
                    </a:lnTo>
                    <a:lnTo>
                      <a:pt x="24" y="84"/>
                    </a:lnTo>
                    <a:lnTo>
                      <a:pt x="15" y="105"/>
                    </a:lnTo>
                    <a:lnTo>
                      <a:pt x="7" y="127"/>
                    </a:lnTo>
                    <a:lnTo>
                      <a:pt x="2" y="148"/>
                    </a:lnTo>
                    <a:lnTo>
                      <a:pt x="0" y="170"/>
                    </a:lnTo>
                    <a:lnTo>
                      <a:pt x="9" y="165"/>
                    </a:lnTo>
                    <a:lnTo>
                      <a:pt x="20" y="149"/>
                    </a:lnTo>
                    <a:lnTo>
                      <a:pt x="33" y="129"/>
                    </a:lnTo>
                    <a:lnTo>
                      <a:pt x="49" y="102"/>
                    </a:lnTo>
                    <a:lnTo>
                      <a:pt x="69" y="75"/>
                    </a:lnTo>
                    <a:lnTo>
                      <a:pt x="92" y="48"/>
                    </a:lnTo>
                    <a:lnTo>
                      <a:pt x="121" y="25"/>
                    </a:lnTo>
                    <a:lnTo>
                      <a:pt x="154" y="9"/>
                    </a:lnTo>
                    <a:lnTo>
                      <a:pt x="140" y="7"/>
                    </a:lnTo>
                    <a:lnTo>
                      <a:pt x="128" y="5"/>
                    </a:lnTo>
                    <a:lnTo>
                      <a:pt x="115" y="2"/>
                    </a:lnTo>
                    <a:lnTo>
                      <a:pt x="104" y="1"/>
                    </a:lnTo>
                    <a:lnTo>
                      <a:pt x="92" y="0"/>
                    </a:lnTo>
                    <a:lnTo>
                      <a:pt x="81" y="0"/>
                    </a:lnTo>
                    <a:lnTo>
                      <a:pt x="71" y="1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3" name="Freeform 247"/>
              <p:cNvSpPr>
                <a:spLocks/>
              </p:cNvSpPr>
              <p:nvPr/>
            </p:nvSpPr>
            <p:spPr bwMode="auto">
              <a:xfrm>
                <a:off x="3505" y="1649"/>
                <a:ext cx="37" cy="59"/>
              </a:xfrm>
              <a:custGeom>
                <a:avLst/>
                <a:gdLst>
                  <a:gd name="T0" fmla="*/ 1 w 74"/>
                  <a:gd name="T1" fmla="*/ 0 h 177"/>
                  <a:gd name="T2" fmla="*/ 1 w 74"/>
                  <a:gd name="T3" fmla="*/ 0 h 177"/>
                  <a:gd name="T4" fmla="*/ 1 w 74"/>
                  <a:gd name="T5" fmla="*/ 0 h 177"/>
                  <a:gd name="T6" fmla="*/ 1 w 74"/>
                  <a:gd name="T7" fmla="*/ 0 h 177"/>
                  <a:gd name="T8" fmla="*/ 1 w 74"/>
                  <a:gd name="T9" fmla="*/ 0 h 177"/>
                  <a:gd name="T10" fmla="*/ 1 w 74"/>
                  <a:gd name="T11" fmla="*/ 0 h 177"/>
                  <a:gd name="T12" fmla="*/ 1 w 74"/>
                  <a:gd name="T13" fmla="*/ 0 h 177"/>
                  <a:gd name="T14" fmla="*/ 1 w 74"/>
                  <a:gd name="T15" fmla="*/ 0 h 177"/>
                  <a:gd name="T16" fmla="*/ 2 w 74"/>
                  <a:gd name="T17" fmla="*/ 0 h 177"/>
                  <a:gd name="T18" fmla="*/ 2 w 74"/>
                  <a:gd name="T19" fmla="*/ 0 h 177"/>
                  <a:gd name="T20" fmla="*/ 1 w 74"/>
                  <a:gd name="T21" fmla="*/ 0 h 177"/>
                  <a:gd name="T22" fmla="*/ 1 w 74"/>
                  <a:gd name="T23" fmla="*/ 0 h 177"/>
                  <a:gd name="T24" fmla="*/ 1 w 74"/>
                  <a:gd name="T25" fmla="*/ 0 h 177"/>
                  <a:gd name="T26" fmla="*/ 1 w 74"/>
                  <a:gd name="T27" fmla="*/ 0 h 177"/>
                  <a:gd name="T28" fmla="*/ 1 w 74"/>
                  <a:gd name="T29" fmla="*/ 0 h 177"/>
                  <a:gd name="T30" fmla="*/ 1 w 74"/>
                  <a:gd name="T31" fmla="*/ 0 h 177"/>
                  <a:gd name="T32" fmla="*/ 1 w 74"/>
                  <a:gd name="T33" fmla="*/ 0 h 177"/>
                  <a:gd name="T34" fmla="*/ 1 w 74"/>
                  <a:gd name="T35" fmla="*/ 0 h 177"/>
                  <a:gd name="T36" fmla="*/ 0 w 74"/>
                  <a:gd name="T37" fmla="*/ 0 h 177"/>
                  <a:gd name="T38" fmla="*/ 1 w 74"/>
                  <a:gd name="T39" fmla="*/ 0 h 177"/>
                  <a:gd name="T40" fmla="*/ 0 w 74"/>
                  <a:gd name="T41" fmla="*/ 0 h 177"/>
                  <a:gd name="T42" fmla="*/ 0 w 74"/>
                  <a:gd name="T43" fmla="*/ 0 h 177"/>
                  <a:gd name="T44" fmla="*/ 1 w 74"/>
                  <a:gd name="T45" fmla="*/ 0 h 177"/>
                  <a:gd name="T46" fmla="*/ 1 w 74"/>
                  <a:gd name="T47" fmla="*/ 0 h 1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177"/>
                  <a:gd name="T74" fmla="*/ 74 w 74"/>
                  <a:gd name="T75" fmla="*/ 177 h 1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177">
                    <a:moveTo>
                      <a:pt x="7" y="162"/>
                    </a:moveTo>
                    <a:lnTo>
                      <a:pt x="14" y="169"/>
                    </a:lnTo>
                    <a:lnTo>
                      <a:pt x="16" y="148"/>
                    </a:lnTo>
                    <a:lnTo>
                      <a:pt x="21" y="129"/>
                    </a:lnTo>
                    <a:lnTo>
                      <a:pt x="28" y="108"/>
                    </a:lnTo>
                    <a:lnTo>
                      <a:pt x="37" y="86"/>
                    </a:lnTo>
                    <a:lnTo>
                      <a:pt x="47" y="65"/>
                    </a:lnTo>
                    <a:lnTo>
                      <a:pt x="56" y="44"/>
                    </a:lnTo>
                    <a:lnTo>
                      <a:pt x="66" y="24"/>
                    </a:lnTo>
                    <a:lnTo>
                      <a:pt x="74" y="5"/>
                    </a:lnTo>
                    <a:lnTo>
                      <a:pt x="59" y="0"/>
                    </a:lnTo>
                    <a:lnTo>
                      <a:pt x="53" y="18"/>
                    </a:lnTo>
                    <a:lnTo>
                      <a:pt x="44" y="38"/>
                    </a:lnTo>
                    <a:lnTo>
                      <a:pt x="35" y="58"/>
                    </a:lnTo>
                    <a:lnTo>
                      <a:pt x="25" y="79"/>
                    </a:lnTo>
                    <a:lnTo>
                      <a:pt x="16" y="101"/>
                    </a:lnTo>
                    <a:lnTo>
                      <a:pt x="7" y="124"/>
                    </a:lnTo>
                    <a:lnTo>
                      <a:pt x="2" y="146"/>
                    </a:lnTo>
                    <a:lnTo>
                      <a:pt x="0" y="169"/>
                    </a:lnTo>
                    <a:lnTo>
                      <a:pt x="7" y="177"/>
                    </a:lnTo>
                    <a:lnTo>
                      <a:pt x="0" y="169"/>
                    </a:lnTo>
                    <a:lnTo>
                      <a:pt x="0" y="177"/>
                    </a:lnTo>
                    <a:lnTo>
                      <a:pt x="7" y="177"/>
                    </a:lnTo>
                    <a:lnTo>
                      <a:pt x="7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4" name="Freeform 248"/>
              <p:cNvSpPr>
                <a:spLocks/>
              </p:cNvSpPr>
              <p:nvPr/>
            </p:nvSpPr>
            <p:spPr bwMode="auto">
              <a:xfrm>
                <a:off x="3509" y="1649"/>
                <a:ext cx="92" cy="59"/>
              </a:xfrm>
              <a:custGeom>
                <a:avLst/>
                <a:gdLst>
                  <a:gd name="T0" fmla="*/ 3 w 184"/>
                  <a:gd name="T1" fmla="*/ 0 h 177"/>
                  <a:gd name="T2" fmla="*/ 3 w 184"/>
                  <a:gd name="T3" fmla="*/ 0 h 177"/>
                  <a:gd name="T4" fmla="*/ 2 w 184"/>
                  <a:gd name="T5" fmla="*/ 0 h 177"/>
                  <a:gd name="T6" fmla="*/ 2 w 184"/>
                  <a:gd name="T7" fmla="*/ 0 h 177"/>
                  <a:gd name="T8" fmla="*/ 1 w 184"/>
                  <a:gd name="T9" fmla="*/ 0 h 177"/>
                  <a:gd name="T10" fmla="*/ 1 w 184"/>
                  <a:gd name="T11" fmla="*/ 0 h 177"/>
                  <a:gd name="T12" fmla="*/ 1 w 184"/>
                  <a:gd name="T13" fmla="*/ 0 h 177"/>
                  <a:gd name="T14" fmla="*/ 1 w 184"/>
                  <a:gd name="T15" fmla="*/ 0 h 177"/>
                  <a:gd name="T16" fmla="*/ 1 w 184"/>
                  <a:gd name="T17" fmla="*/ 0 h 177"/>
                  <a:gd name="T18" fmla="*/ 0 w 184"/>
                  <a:gd name="T19" fmla="*/ 0 h 177"/>
                  <a:gd name="T20" fmla="*/ 0 w 184"/>
                  <a:gd name="T21" fmla="*/ 0 h 177"/>
                  <a:gd name="T22" fmla="*/ 1 w 184"/>
                  <a:gd name="T23" fmla="*/ 0 h 177"/>
                  <a:gd name="T24" fmla="*/ 1 w 184"/>
                  <a:gd name="T25" fmla="*/ 0 h 177"/>
                  <a:gd name="T26" fmla="*/ 1 w 184"/>
                  <a:gd name="T27" fmla="*/ 0 h 177"/>
                  <a:gd name="T28" fmla="*/ 1 w 184"/>
                  <a:gd name="T29" fmla="*/ 0 h 177"/>
                  <a:gd name="T30" fmla="*/ 2 w 184"/>
                  <a:gd name="T31" fmla="*/ 0 h 177"/>
                  <a:gd name="T32" fmla="*/ 2 w 184"/>
                  <a:gd name="T33" fmla="*/ 0 h 177"/>
                  <a:gd name="T34" fmla="*/ 2 w 184"/>
                  <a:gd name="T35" fmla="*/ 0 h 177"/>
                  <a:gd name="T36" fmla="*/ 3 w 184"/>
                  <a:gd name="T37" fmla="*/ 0 h 177"/>
                  <a:gd name="T38" fmla="*/ 3 w 184"/>
                  <a:gd name="T39" fmla="*/ 0 h 177"/>
                  <a:gd name="T40" fmla="*/ 3 w 184"/>
                  <a:gd name="T41" fmla="*/ 0 h 177"/>
                  <a:gd name="T42" fmla="*/ 3 w 184"/>
                  <a:gd name="T43" fmla="*/ 0 h 177"/>
                  <a:gd name="T44" fmla="*/ 3 w 184"/>
                  <a:gd name="T45" fmla="*/ 0 h 177"/>
                  <a:gd name="T46" fmla="*/ 3 w 184"/>
                  <a:gd name="T47" fmla="*/ 0 h 1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177"/>
                  <a:gd name="T74" fmla="*/ 184 w 184"/>
                  <a:gd name="T75" fmla="*/ 177 h 1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177">
                    <a:moveTo>
                      <a:pt x="153" y="16"/>
                    </a:moveTo>
                    <a:lnTo>
                      <a:pt x="152" y="0"/>
                    </a:lnTo>
                    <a:lnTo>
                      <a:pt x="117" y="18"/>
                    </a:lnTo>
                    <a:lnTo>
                      <a:pt x="87" y="42"/>
                    </a:lnTo>
                    <a:lnTo>
                      <a:pt x="64" y="68"/>
                    </a:lnTo>
                    <a:lnTo>
                      <a:pt x="43" y="97"/>
                    </a:lnTo>
                    <a:lnTo>
                      <a:pt x="27" y="123"/>
                    </a:lnTo>
                    <a:lnTo>
                      <a:pt x="14" y="144"/>
                    </a:lnTo>
                    <a:lnTo>
                      <a:pt x="4" y="158"/>
                    </a:lnTo>
                    <a:lnTo>
                      <a:pt x="0" y="162"/>
                    </a:lnTo>
                    <a:lnTo>
                      <a:pt x="0" y="177"/>
                    </a:lnTo>
                    <a:lnTo>
                      <a:pt x="14" y="169"/>
                    </a:lnTo>
                    <a:lnTo>
                      <a:pt x="26" y="153"/>
                    </a:lnTo>
                    <a:lnTo>
                      <a:pt x="39" y="132"/>
                    </a:lnTo>
                    <a:lnTo>
                      <a:pt x="56" y="106"/>
                    </a:lnTo>
                    <a:lnTo>
                      <a:pt x="74" y="79"/>
                    </a:lnTo>
                    <a:lnTo>
                      <a:pt x="97" y="53"/>
                    </a:lnTo>
                    <a:lnTo>
                      <a:pt x="125" y="31"/>
                    </a:lnTo>
                    <a:lnTo>
                      <a:pt x="156" y="16"/>
                    </a:lnTo>
                    <a:lnTo>
                      <a:pt x="155" y="0"/>
                    </a:lnTo>
                    <a:lnTo>
                      <a:pt x="156" y="16"/>
                    </a:lnTo>
                    <a:lnTo>
                      <a:pt x="184" y="5"/>
                    </a:lnTo>
                    <a:lnTo>
                      <a:pt x="155" y="0"/>
                    </a:lnTo>
                    <a:lnTo>
                      <a:pt x="15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5" name="Freeform 249"/>
              <p:cNvSpPr>
                <a:spLocks/>
              </p:cNvSpPr>
              <p:nvPr/>
            </p:nvSpPr>
            <p:spPr bwMode="auto">
              <a:xfrm>
                <a:off x="3535" y="1646"/>
                <a:ext cx="51" cy="8"/>
              </a:xfrm>
              <a:custGeom>
                <a:avLst/>
                <a:gdLst>
                  <a:gd name="T0" fmla="*/ 0 w 103"/>
                  <a:gd name="T1" fmla="*/ 0 h 25"/>
                  <a:gd name="T2" fmla="*/ 0 w 103"/>
                  <a:gd name="T3" fmla="*/ 0 h 25"/>
                  <a:gd name="T4" fmla="*/ 0 w 103"/>
                  <a:gd name="T5" fmla="*/ 0 h 25"/>
                  <a:gd name="T6" fmla="*/ 0 w 103"/>
                  <a:gd name="T7" fmla="*/ 0 h 25"/>
                  <a:gd name="T8" fmla="*/ 0 w 103"/>
                  <a:gd name="T9" fmla="*/ 0 h 25"/>
                  <a:gd name="T10" fmla="*/ 0 w 103"/>
                  <a:gd name="T11" fmla="*/ 0 h 25"/>
                  <a:gd name="T12" fmla="*/ 0 w 103"/>
                  <a:gd name="T13" fmla="*/ 0 h 25"/>
                  <a:gd name="T14" fmla="*/ 1 w 103"/>
                  <a:gd name="T15" fmla="*/ 0 h 25"/>
                  <a:gd name="T16" fmla="*/ 1 w 103"/>
                  <a:gd name="T17" fmla="*/ 0 h 25"/>
                  <a:gd name="T18" fmla="*/ 1 w 103"/>
                  <a:gd name="T19" fmla="*/ 0 h 25"/>
                  <a:gd name="T20" fmla="*/ 1 w 103"/>
                  <a:gd name="T21" fmla="*/ 0 h 25"/>
                  <a:gd name="T22" fmla="*/ 1 w 103"/>
                  <a:gd name="T23" fmla="*/ 0 h 25"/>
                  <a:gd name="T24" fmla="*/ 1 w 103"/>
                  <a:gd name="T25" fmla="*/ 0 h 25"/>
                  <a:gd name="T26" fmla="*/ 1 w 103"/>
                  <a:gd name="T27" fmla="*/ 0 h 25"/>
                  <a:gd name="T28" fmla="*/ 0 w 103"/>
                  <a:gd name="T29" fmla="*/ 0 h 25"/>
                  <a:gd name="T30" fmla="*/ 0 w 103"/>
                  <a:gd name="T31" fmla="*/ 0 h 25"/>
                  <a:gd name="T32" fmla="*/ 0 w 103"/>
                  <a:gd name="T33" fmla="*/ 0 h 25"/>
                  <a:gd name="T34" fmla="*/ 0 w 103"/>
                  <a:gd name="T35" fmla="*/ 0 h 25"/>
                  <a:gd name="T36" fmla="*/ 0 w 103"/>
                  <a:gd name="T37" fmla="*/ 0 h 25"/>
                  <a:gd name="T38" fmla="*/ 0 w 103"/>
                  <a:gd name="T39" fmla="*/ 0 h 25"/>
                  <a:gd name="T40" fmla="*/ 0 w 103"/>
                  <a:gd name="T41" fmla="*/ 0 h 25"/>
                  <a:gd name="T42" fmla="*/ 0 w 103"/>
                  <a:gd name="T43" fmla="*/ 0 h 25"/>
                  <a:gd name="T44" fmla="*/ 0 w 103"/>
                  <a:gd name="T45" fmla="*/ 0 h 25"/>
                  <a:gd name="T46" fmla="*/ 0 w 103"/>
                  <a:gd name="T47" fmla="*/ 0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3"/>
                  <a:gd name="T73" fmla="*/ 0 h 25"/>
                  <a:gd name="T74" fmla="*/ 103 w 103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3" h="25">
                    <a:moveTo>
                      <a:pt x="15" y="14"/>
                    </a:moveTo>
                    <a:lnTo>
                      <a:pt x="10" y="19"/>
                    </a:lnTo>
                    <a:lnTo>
                      <a:pt x="20" y="17"/>
                    </a:lnTo>
                    <a:lnTo>
                      <a:pt x="29" y="16"/>
                    </a:lnTo>
                    <a:lnTo>
                      <a:pt x="40" y="16"/>
                    </a:lnTo>
                    <a:lnTo>
                      <a:pt x="51" y="17"/>
                    </a:lnTo>
                    <a:lnTo>
                      <a:pt x="62" y="18"/>
                    </a:lnTo>
                    <a:lnTo>
                      <a:pt x="75" y="20"/>
                    </a:lnTo>
                    <a:lnTo>
                      <a:pt x="87" y="22"/>
                    </a:lnTo>
                    <a:lnTo>
                      <a:pt x="101" y="25"/>
                    </a:lnTo>
                    <a:lnTo>
                      <a:pt x="103" y="9"/>
                    </a:lnTo>
                    <a:lnTo>
                      <a:pt x="89" y="7"/>
                    </a:lnTo>
                    <a:lnTo>
                      <a:pt x="77" y="5"/>
                    </a:lnTo>
                    <a:lnTo>
                      <a:pt x="64" y="3"/>
                    </a:lnTo>
                    <a:lnTo>
                      <a:pt x="53" y="2"/>
                    </a:lnTo>
                    <a:lnTo>
                      <a:pt x="40" y="0"/>
                    </a:lnTo>
                    <a:lnTo>
                      <a:pt x="29" y="0"/>
                    </a:lnTo>
                    <a:lnTo>
                      <a:pt x="18" y="2"/>
                    </a:lnTo>
                    <a:lnTo>
                      <a:pt x="6" y="4"/>
                    </a:lnTo>
                    <a:lnTo>
                      <a:pt x="0" y="9"/>
                    </a:lnTo>
                    <a:lnTo>
                      <a:pt x="6" y="4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6" name="Freeform 250"/>
              <p:cNvSpPr>
                <a:spLocks/>
              </p:cNvSpPr>
              <p:nvPr/>
            </p:nvSpPr>
            <p:spPr bwMode="auto">
              <a:xfrm>
                <a:off x="3439" y="1617"/>
                <a:ext cx="51" cy="77"/>
              </a:xfrm>
              <a:custGeom>
                <a:avLst/>
                <a:gdLst>
                  <a:gd name="T0" fmla="*/ 2 w 102"/>
                  <a:gd name="T1" fmla="*/ 0 h 232"/>
                  <a:gd name="T2" fmla="*/ 2 w 102"/>
                  <a:gd name="T3" fmla="*/ 0 h 232"/>
                  <a:gd name="T4" fmla="*/ 1 w 102"/>
                  <a:gd name="T5" fmla="*/ 0 h 232"/>
                  <a:gd name="T6" fmla="*/ 1 w 102"/>
                  <a:gd name="T7" fmla="*/ 0 h 232"/>
                  <a:gd name="T8" fmla="*/ 1 w 102"/>
                  <a:gd name="T9" fmla="*/ 0 h 232"/>
                  <a:gd name="T10" fmla="*/ 1 w 102"/>
                  <a:gd name="T11" fmla="*/ 0 h 232"/>
                  <a:gd name="T12" fmla="*/ 1 w 102"/>
                  <a:gd name="T13" fmla="*/ 0 h 232"/>
                  <a:gd name="T14" fmla="*/ 1 w 102"/>
                  <a:gd name="T15" fmla="*/ 0 h 232"/>
                  <a:gd name="T16" fmla="*/ 1 w 102"/>
                  <a:gd name="T17" fmla="*/ 0 h 232"/>
                  <a:gd name="T18" fmla="*/ 1 w 102"/>
                  <a:gd name="T19" fmla="*/ 0 h 232"/>
                  <a:gd name="T20" fmla="*/ 1 w 102"/>
                  <a:gd name="T21" fmla="*/ 0 h 232"/>
                  <a:gd name="T22" fmla="*/ 1 w 102"/>
                  <a:gd name="T23" fmla="*/ 0 h 232"/>
                  <a:gd name="T24" fmla="*/ 1 w 102"/>
                  <a:gd name="T25" fmla="*/ 0 h 232"/>
                  <a:gd name="T26" fmla="*/ 0 w 102"/>
                  <a:gd name="T27" fmla="*/ 0 h 232"/>
                  <a:gd name="T28" fmla="*/ 0 w 102"/>
                  <a:gd name="T29" fmla="*/ 0 h 232"/>
                  <a:gd name="T30" fmla="*/ 1 w 102"/>
                  <a:gd name="T31" fmla="*/ 0 h 232"/>
                  <a:gd name="T32" fmla="*/ 1 w 102"/>
                  <a:gd name="T33" fmla="*/ 0 h 232"/>
                  <a:gd name="T34" fmla="*/ 1 w 102"/>
                  <a:gd name="T35" fmla="*/ 0 h 232"/>
                  <a:gd name="T36" fmla="*/ 2 w 102"/>
                  <a:gd name="T37" fmla="*/ 0 h 232"/>
                  <a:gd name="T38" fmla="*/ 2 w 102"/>
                  <a:gd name="T39" fmla="*/ 0 h 232"/>
                  <a:gd name="T40" fmla="*/ 2 w 102"/>
                  <a:gd name="T41" fmla="*/ 0 h 232"/>
                  <a:gd name="T42" fmla="*/ 2 w 102"/>
                  <a:gd name="T43" fmla="*/ 0 h 232"/>
                  <a:gd name="T44" fmla="*/ 2 w 102"/>
                  <a:gd name="T45" fmla="*/ 0 h 232"/>
                  <a:gd name="T46" fmla="*/ 2 w 102"/>
                  <a:gd name="T47" fmla="*/ 0 h 232"/>
                  <a:gd name="T48" fmla="*/ 2 w 102"/>
                  <a:gd name="T49" fmla="*/ 0 h 232"/>
                  <a:gd name="T50" fmla="*/ 2 w 102"/>
                  <a:gd name="T51" fmla="*/ 0 h 2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2"/>
                  <a:gd name="T79" fmla="*/ 0 h 232"/>
                  <a:gd name="T80" fmla="*/ 102 w 102"/>
                  <a:gd name="T81" fmla="*/ 232 h 2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2" h="232">
                    <a:moveTo>
                      <a:pt x="102" y="93"/>
                    </a:moveTo>
                    <a:lnTo>
                      <a:pt x="75" y="103"/>
                    </a:lnTo>
                    <a:lnTo>
                      <a:pt x="57" y="113"/>
                    </a:lnTo>
                    <a:lnTo>
                      <a:pt x="44" y="123"/>
                    </a:lnTo>
                    <a:lnTo>
                      <a:pt x="36" y="134"/>
                    </a:lnTo>
                    <a:lnTo>
                      <a:pt x="31" y="149"/>
                    </a:lnTo>
                    <a:lnTo>
                      <a:pt x="26" y="170"/>
                    </a:lnTo>
                    <a:lnTo>
                      <a:pt x="21" y="197"/>
                    </a:lnTo>
                    <a:lnTo>
                      <a:pt x="12" y="232"/>
                    </a:lnTo>
                    <a:lnTo>
                      <a:pt x="10" y="224"/>
                    </a:lnTo>
                    <a:lnTo>
                      <a:pt x="7" y="210"/>
                    </a:lnTo>
                    <a:lnTo>
                      <a:pt x="4" y="192"/>
                    </a:lnTo>
                    <a:lnTo>
                      <a:pt x="2" y="172"/>
                    </a:lnTo>
                    <a:lnTo>
                      <a:pt x="0" y="152"/>
                    </a:lnTo>
                    <a:lnTo>
                      <a:pt x="0" y="132"/>
                    </a:lnTo>
                    <a:lnTo>
                      <a:pt x="2" y="115"/>
                    </a:lnTo>
                    <a:lnTo>
                      <a:pt x="6" y="102"/>
                    </a:lnTo>
                    <a:lnTo>
                      <a:pt x="64" y="0"/>
                    </a:lnTo>
                    <a:lnTo>
                      <a:pt x="70" y="11"/>
                    </a:lnTo>
                    <a:lnTo>
                      <a:pt x="75" y="23"/>
                    </a:lnTo>
                    <a:lnTo>
                      <a:pt x="79" y="36"/>
                    </a:lnTo>
                    <a:lnTo>
                      <a:pt x="83" y="49"/>
                    </a:lnTo>
                    <a:lnTo>
                      <a:pt x="88" y="63"/>
                    </a:lnTo>
                    <a:lnTo>
                      <a:pt x="92" y="75"/>
                    </a:lnTo>
                    <a:lnTo>
                      <a:pt x="97" y="85"/>
                    </a:lnTo>
                    <a:lnTo>
                      <a:pt x="102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7" name="Freeform 251"/>
              <p:cNvSpPr>
                <a:spLocks/>
              </p:cNvSpPr>
              <p:nvPr/>
            </p:nvSpPr>
            <p:spPr bwMode="auto">
              <a:xfrm>
                <a:off x="3441" y="1645"/>
                <a:ext cx="50" cy="59"/>
              </a:xfrm>
              <a:custGeom>
                <a:avLst/>
                <a:gdLst>
                  <a:gd name="T0" fmla="*/ 0 w 100"/>
                  <a:gd name="T1" fmla="*/ 0 h 177"/>
                  <a:gd name="T2" fmla="*/ 1 w 100"/>
                  <a:gd name="T3" fmla="*/ 0 h 177"/>
                  <a:gd name="T4" fmla="*/ 1 w 100"/>
                  <a:gd name="T5" fmla="*/ 0 h 177"/>
                  <a:gd name="T6" fmla="*/ 1 w 100"/>
                  <a:gd name="T7" fmla="*/ 0 h 177"/>
                  <a:gd name="T8" fmla="*/ 1 w 100"/>
                  <a:gd name="T9" fmla="*/ 0 h 177"/>
                  <a:gd name="T10" fmla="*/ 1 w 100"/>
                  <a:gd name="T11" fmla="*/ 0 h 177"/>
                  <a:gd name="T12" fmla="*/ 1 w 100"/>
                  <a:gd name="T13" fmla="*/ 0 h 177"/>
                  <a:gd name="T14" fmla="*/ 1 w 100"/>
                  <a:gd name="T15" fmla="*/ 0 h 177"/>
                  <a:gd name="T16" fmla="*/ 2 w 100"/>
                  <a:gd name="T17" fmla="*/ 0 h 177"/>
                  <a:gd name="T18" fmla="*/ 2 w 100"/>
                  <a:gd name="T19" fmla="*/ 0 h 177"/>
                  <a:gd name="T20" fmla="*/ 2 w 100"/>
                  <a:gd name="T21" fmla="*/ 0 h 177"/>
                  <a:gd name="T22" fmla="*/ 2 w 100"/>
                  <a:gd name="T23" fmla="*/ 0 h 177"/>
                  <a:gd name="T24" fmla="*/ 1 w 100"/>
                  <a:gd name="T25" fmla="*/ 0 h 177"/>
                  <a:gd name="T26" fmla="*/ 1 w 100"/>
                  <a:gd name="T27" fmla="*/ 0 h 177"/>
                  <a:gd name="T28" fmla="*/ 1 w 100"/>
                  <a:gd name="T29" fmla="*/ 0 h 177"/>
                  <a:gd name="T30" fmla="*/ 1 w 100"/>
                  <a:gd name="T31" fmla="*/ 0 h 177"/>
                  <a:gd name="T32" fmla="*/ 1 w 100"/>
                  <a:gd name="T33" fmla="*/ 0 h 177"/>
                  <a:gd name="T34" fmla="*/ 1 w 100"/>
                  <a:gd name="T35" fmla="*/ 0 h 177"/>
                  <a:gd name="T36" fmla="*/ 0 w 100"/>
                  <a:gd name="T37" fmla="*/ 0 h 177"/>
                  <a:gd name="T38" fmla="*/ 1 w 100"/>
                  <a:gd name="T39" fmla="*/ 0 h 177"/>
                  <a:gd name="T40" fmla="*/ 0 w 100"/>
                  <a:gd name="T41" fmla="*/ 0 h 177"/>
                  <a:gd name="T42" fmla="*/ 1 w 100"/>
                  <a:gd name="T43" fmla="*/ 0 h 177"/>
                  <a:gd name="T44" fmla="*/ 1 w 100"/>
                  <a:gd name="T45" fmla="*/ 0 h 177"/>
                  <a:gd name="T46" fmla="*/ 0 w 100"/>
                  <a:gd name="T47" fmla="*/ 0 h 1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0"/>
                  <a:gd name="T73" fmla="*/ 0 h 177"/>
                  <a:gd name="T74" fmla="*/ 100 w 100"/>
                  <a:gd name="T75" fmla="*/ 177 h 1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0" h="177">
                    <a:moveTo>
                      <a:pt x="0" y="150"/>
                    </a:moveTo>
                    <a:lnTo>
                      <a:pt x="15" y="150"/>
                    </a:lnTo>
                    <a:lnTo>
                      <a:pt x="24" y="114"/>
                    </a:lnTo>
                    <a:lnTo>
                      <a:pt x="29" y="87"/>
                    </a:lnTo>
                    <a:lnTo>
                      <a:pt x="34" y="66"/>
                    </a:lnTo>
                    <a:lnTo>
                      <a:pt x="38" y="52"/>
                    </a:lnTo>
                    <a:lnTo>
                      <a:pt x="45" y="43"/>
                    </a:lnTo>
                    <a:lnTo>
                      <a:pt x="57" y="34"/>
                    </a:lnTo>
                    <a:lnTo>
                      <a:pt x="74" y="24"/>
                    </a:lnTo>
                    <a:lnTo>
                      <a:pt x="100" y="16"/>
                    </a:lnTo>
                    <a:lnTo>
                      <a:pt x="96" y="0"/>
                    </a:lnTo>
                    <a:lnTo>
                      <a:pt x="68" y="11"/>
                    </a:lnTo>
                    <a:lnTo>
                      <a:pt x="49" y="21"/>
                    </a:lnTo>
                    <a:lnTo>
                      <a:pt x="35" y="32"/>
                    </a:lnTo>
                    <a:lnTo>
                      <a:pt x="26" y="45"/>
                    </a:lnTo>
                    <a:lnTo>
                      <a:pt x="20" y="62"/>
                    </a:lnTo>
                    <a:lnTo>
                      <a:pt x="15" y="83"/>
                    </a:lnTo>
                    <a:lnTo>
                      <a:pt x="10" y="110"/>
                    </a:lnTo>
                    <a:lnTo>
                      <a:pt x="0" y="145"/>
                    </a:lnTo>
                    <a:lnTo>
                      <a:pt x="15" y="145"/>
                    </a:lnTo>
                    <a:lnTo>
                      <a:pt x="0" y="150"/>
                    </a:lnTo>
                    <a:lnTo>
                      <a:pt x="7" y="177"/>
                    </a:lnTo>
                    <a:lnTo>
                      <a:pt x="15" y="15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8" name="Freeform 252"/>
              <p:cNvSpPr>
                <a:spLocks/>
              </p:cNvSpPr>
              <p:nvPr/>
            </p:nvSpPr>
            <p:spPr bwMode="auto">
              <a:xfrm>
                <a:off x="3435" y="1649"/>
                <a:ext cx="13" cy="46"/>
              </a:xfrm>
              <a:custGeom>
                <a:avLst/>
                <a:gdLst>
                  <a:gd name="T0" fmla="*/ 1 w 26"/>
                  <a:gd name="T1" fmla="*/ 0 h 138"/>
                  <a:gd name="T2" fmla="*/ 1 w 26"/>
                  <a:gd name="T3" fmla="*/ 0 h 138"/>
                  <a:gd name="T4" fmla="*/ 1 w 26"/>
                  <a:gd name="T5" fmla="*/ 0 h 138"/>
                  <a:gd name="T6" fmla="*/ 0 w 26"/>
                  <a:gd name="T7" fmla="*/ 0 h 138"/>
                  <a:gd name="T8" fmla="*/ 0 w 26"/>
                  <a:gd name="T9" fmla="*/ 0 h 138"/>
                  <a:gd name="T10" fmla="*/ 1 w 26"/>
                  <a:gd name="T11" fmla="*/ 0 h 138"/>
                  <a:gd name="T12" fmla="*/ 1 w 26"/>
                  <a:gd name="T13" fmla="*/ 0 h 138"/>
                  <a:gd name="T14" fmla="*/ 1 w 26"/>
                  <a:gd name="T15" fmla="*/ 0 h 138"/>
                  <a:gd name="T16" fmla="*/ 1 w 26"/>
                  <a:gd name="T17" fmla="*/ 0 h 138"/>
                  <a:gd name="T18" fmla="*/ 1 w 26"/>
                  <a:gd name="T19" fmla="*/ 0 h 138"/>
                  <a:gd name="T20" fmla="*/ 1 w 26"/>
                  <a:gd name="T21" fmla="*/ 0 h 138"/>
                  <a:gd name="T22" fmla="*/ 1 w 26"/>
                  <a:gd name="T23" fmla="*/ 0 h 138"/>
                  <a:gd name="T24" fmla="*/ 1 w 26"/>
                  <a:gd name="T25" fmla="*/ 0 h 138"/>
                  <a:gd name="T26" fmla="*/ 1 w 26"/>
                  <a:gd name="T27" fmla="*/ 0 h 138"/>
                  <a:gd name="T28" fmla="*/ 1 w 26"/>
                  <a:gd name="T29" fmla="*/ 0 h 138"/>
                  <a:gd name="T30" fmla="*/ 1 w 26"/>
                  <a:gd name="T31" fmla="*/ 0 h 138"/>
                  <a:gd name="T32" fmla="*/ 1 w 26"/>
                  <a:gd name="T33" fmla="*/ 0 h 138"/>
                  <a:gd name="T34" fmla="*/ 1 w 26"/>
                  <a:gd name="T35" fmla="*/ 0 h 138"/>
                  <a:gd name="T36" fmla="*/ 1 w 26"/>
                  <a:gd name="T37" fmla="*/ 0 h 138"/>
                  <a:gd name="T38" fmla="*/ 1 w 26"/>
                  <a:gd name="T39" fmla="*/ 0 h 138"/>
                  <a:gd name="T40" fmla="*/ 1 w 26"/>
                  <a:gd name="T41" fmla="*/ 0 h 1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"/>
                  <a:gd name="T64" fmla="*/ 0 h 138"/>
                  <a:gd name="T65" fmla="*/ 26 w 26"/>
                  <a:gd name="T66" fmla="*/ 138 h 13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" h="138">
                    <a:moveTo>
                      <a:pt x="7" y="0"/>
                    </a:moveTo>
                    <a:lnTo>
                      <a:pt x="7" y="0"/>
                    </a:lnTo>
                    <a:lnTo>
                      <a:pt x="2" y="17"/>
                    </a:lnTo>
                    <a:lnTo>
                      <a:pt x="0" y="35"/>
                    </a:lnTo>
                    <a:lnTo>
                      <a:pt x="0" y="55"/>
                    </a:lnTo>
                    <a:lnTo>
                      <a:pt x="2" y="76"/>
                    </a:lnTo>
                    <a:lnTo>
                      <a:pt x="4" y="96"/>
                    </a:lnTo>
                    <a:lnTo>
                      <a:pt x="7" y="114"/>
                    </a:lnTo>
                    <a:lnTo>
                      <a:pt x="9" y="128"/>
                    </a:lnTo>
                    <a:lnTo>
                      <a:pt x="11" y="138"/>
                    </a:lnTo>
                    <a:lnTo>
                      <a:pt x="26" y="133"/>
                    </a:lnTo>
                    <a:lnTo>
                      <a:pt x="24" y="125"/>
                    </a:lnTo>
                    <a:lnTo>
                      <a:pt x="22" y="112"/>
                    </a:lnTo>
                    <a:lnTo>
                      <a:pt x="19" y="94"/>
                    </a:lnTo>
                    <a:lnTo>
                      <a:pt x="17" y="74"/>
                    </a:lnTo>
                    <a:lnTo>
                      <a:pt x="14" y="55"/>
                    </a:lnTo>
                    <a:lnTo>
                      <a:pt x="14" y="35"/>
                    </a:lnTo>
                    <a:lnTo>
                      <a:pt x="17" y="19"/>
                    </a:lnTo>
                    <a:lnTo>
                      <a:pt x="20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59" name="Freeform 253"/>
              <p:cNvSpPr>
                <a:spLocks/>
              </p:cNvSpPr>
              <p:nvPr/>
            </p:nvSpPr>
            <p:spPr bwMode="auto">
              <a:xfrm>
                <a:off x="3439" y="1612"/>
                <a:ext cx="34" cy="40"/>
              </a:xfrm>
              <a:custGeom>
                <a:avLst/>
                <a:gdLst>
                  <a:gd name="T0" fmla="*/ 1 w 70"/>
                  <a:gd name="T1" fmla="*/ 0 h 121"/>
                  <a:gd name="T2" fmla="*/ 0 w 70"/>
                  <a:gd name="T3" fmla="*/ 0 h 121"/>
                  <a:gd name="T4" fmla="*/ 0 w 70"/>
                  <a:gd name="T5" fmla="*/ 0 h 121"/>
                  <a:gd name="T6" fmla="*/ 0 w 70"/>
                  <a:gd name="T7" fmla="*/ 0 h 121"/>
                  <a:gd name="T8" fmla="*/ 1 w 70"/>
                  <a:gd name="T9" fmla="*/ 0 h 121"/>
                  <a:gd name="T10" fmla="*/ 0 w 70"/>
                  <a:gd name="T11" fmla="*/ 0 h 121"/>
                  <a:gd name="T12" fmla="*/ 1 w 70"/>
                  <a:gd name="T13" fmla="*/ 0 h 121"/>
                  <a:gd name="T14" fmla="*/ 0 w 70"/>
                  <a:gd name="T15" fmla="*/ 0 h 121"/>
                  <a:gd name="T16" fmla="*/ 0 w 70"/>
                  <a:gd name="T17" fmla="*/ 0 h 121"/>
                  <a:gd name="T18" fmla="*/ 1 w 70"/>
                  <a:gd name="T19" fmla="*/ 0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"/>
                  <a:gd name="T31" fmla="*/ 0 h 121"/>
                  <a:gd name="T32" fmla="*/ 70 w 70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" h="121">
                    <a:moveTo>
                      <a:pt x="70" y="10"/>
                    </a:moveTo>
                    <a:lnTo>
                      <a:pt x="58" y="10"/>
                    </a:lnTo>
                    <a:lnTo>
                      <a:pt x="0" y="112"/>
                    </a:lnTo>
                    <a:lnTo>
                      <a:pt x="13" y="121"/>
                    </a:lnTo>
                    <a:lnTo>
                      <a:pt x="70" y="19"/>
                    </a:lnTo>
                    <a:lnTo>
                      <a:pt x="58" y="19"/>
                    </a:lnTo>
                    <a:lnTo>
                      <a:pt x="70" y="10"/>
                    </a:lnTo>
                    <a:lnTo>
                      <a:pt x="64" y="0"/>
                    </a:lnTo>
                    <a:lnTo>
                      <a:pt x="58" y="10"/>
                    </a:lnTo>
                    <a:lnTo>
                      <a:pt x="7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0" name="Freeform 254"/>
              <p:cNvSpPr>
                <a:spLocks/>
              </p:cNvSpPr>
              <p:nvPr/>
            </p:nvSpPr>
            <p:spPr bwMode="auto">
              <a:xfrm>
                <a:off x="3467" y="1615"/>
                <a:ext cx="29" cy="35"/>
              </a:xfrm>
              <a:custGeom>
                <a:avLst/>
                <a:gdLst>
                  <a:gd name="T0" fmla="*/ 1 w 57"/>
                  <a:gd name="T1" fmla="*/ 0 h 106"/>
                  <a:gd name="T2" fmla="*/ 1 w 57"/>
                  <a:gd name="T3" fmla="*/ 0 h 106"/>
                  <a:gd name="T4" fmla="*/ 1 w 57"/>
                  <a:gd name="T5" fmla="*/ 0 h 106"/>
                  <a:gd name="T6" fmla="*/ 1 w 57"/>
                  <a:gd name="T7" fmla="*/ 0 h 106"/>
                  <a:gd name="T8" fmla="*/ 1 w 57"/>
                  <a:gd name="T9" fmla="*/ 0 h 106"/>
                  <a:gd name="T10" fmla="*/ 1 w 57"/>
                  <a:gd name="T11" fmla="*/ 0 h 106"/>
                  <a:gd name="T12" fmla="*/ 1 w 57"/>
                  <a:gd name="T13" fmla="*/ 0 h 106"/>
                  <a:gd name="T14" fmla="*/ 1 w 57"/>
                  <a:gd name="T15" fmla="*/ 0 h 106"/>
                  <a:gd name="T16" fmla="*/ 1 w 57"/>
                  <a:gd name="T17" fmla="*/ 0 h 106"/>
                  <a:gd name="T18" fmla="*/ 1 w 57"/>
                  <a:gd name="T19" fmla="*/ 0 h 106"/>
                  <a:gd name="T20" fmla="*/ 0 w 57"/>
                  <a:gd name="T21" fmla="*/ 0 h 106"/>
                  <a:gd name="T22" fmla="*/ 1 w 57"/>
                  <a:gd name="T23" fmla="*/ 0 h 106"/>
                  <a:gd name="T24" fmla="*/ 1 w 57"/>
                  <a:gd name="T25" fmla="*/ 0 h 106"/>
                  <a:gd name="T26" fmla="*/ 1 w 57"/>
                  <a:gd name="T27" fmla="*/ 0 h 106"/>
                  <a:gd name="T28" fmla="*/ 1 w 57"/>
                  <a:gd name="T29" fmla="*/ 0 h 106"/>
                  <a:gd name="T30" fmla="*/ 1 w 57"/>
                  <a:gd name="T31" fmla="*/ 0 h 106"/>
                  <a:gd name="T32" fmla="*/ 1 w 57"/>
                  <a:gd name="T33" fmla="*/ 0 h 106"/>
                  <a:gd name="T34" fmla="*/ 1 w 57"/>
                  <a:gd name="T35" fmla="*/ 0 h 106"/>
                  <a:gd name="T36" fmla="*/ 1 w 57"/>
                  <a:gd name="T37" fmla="*/ 0 h 106"/>
                  <a:gd name="T38" fmla="*/ 1 w 57"/>
                  <a:gd name="T39" fmla="*/ 0 h 106"/>
                  <a:gd name="T40" fmla="*/ 1 w 57"/>
                  <a:gd name="T41" fmla="*/ 0 h 106"/>
                  <a:gd name="T42" fmla="*/ 1 w 57"/>
                  <a:gd name="T43" fmla="*/ 0 h 106"/>
                  <a:gd name="T44" fmla="*/ 1 w 57"/>
                  <a:gd name="T45" fmla="*/ 0 h 106"/>
                  <a:gd name="T46" fmla="*/ 1 w 57"/>
                  <a:gd name="T47" fmla="*/ 0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106"/>
                  <a:gd name="T74" fmla="*/ 57 w 57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106">
                    <a:moveTo>
                      <a:pt x="46" y="106"/>
                    </a:moveTo>
                    <a:lnTo>
                      <a:pt x="49" y="92"/>
                    </a:lnTo>
                    <a:lnTo>
                      <a:pt x="45" y="86"/>
                    </a:lnTo>
                    <a:lnTo>
                      <a:pt x="40" y="77"/>
                    </a:lnTo>
                    <a:lnTo>
                      <a:pt x="37" y="66"/>
                    </a:lnTo>
                    <a:lnTo>
                      <a:pt x="32" y="52"/>
                    </a:lnTo>
                    <a:lnTo>
                      <a:pt x="28" y="39"/>
                    </a:lnTo>
                    <a:lnTo>
                      <a:pt x="24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6" y="19"/>
                    </a:lnTo>
                    <a:lnTo>
                      <a:pt x="10" y="31"/>
                    </a:lnTo>
                    <a:lnTo>
                      <a:pt x="14" y="43"/>
                    </a:lnTo>
                    <a:lnTo>
                      <a:pt x="18" y="56"/>
                    </a:lnTo>
                    <a:lnTo>
                      <a:pt x="23" y="70"/>
                    </a:lnTo>
                    <a:lnTo>
                      <a:pt x="28" y="84"/>
                    </a:lnTo>
                    <a:lnTo>
                      <a:pt x="33" y="95"/>
                    </a:lnTo>
                    <a:lnTo>
                      <a:pt x="39" y="103"/>
                    </a:lnTo>
                    <a:lnTo>
                      <a:pt x="42" y="90"/>
                    </a:lnTo>
                    <a:lnTo>
                      <a:pt x="46" y="106"/>
                    </a:lnTo>
                    <a:lnTo>
                      <a:pt x="57" y="101"/>
                    </a:lnTo>
                    <a:lnTo>
                      <a:pt x="49" y="92"/>
                    </a:lnTo>
                    <a:lnTo>
                      <a:pt x="46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1" name="Freeform 255"/>
              <p:cNvSpPr>
                <a:spLocks/>
              </p:cNvSpPr>
              <p:nvPr/>
            </p:nvSpPr>
            <p:spPr bwMode="auto">
              <a:xfrm>
                <a:off x="2918" y="1481"/>
                <a:ext cx="125" cy="113"/>
              </a:xfrm>
              <a:custGeom>
                <a:avLst/>
                <a:gdLst>
                  <a:gd name="T0" fmla="*/ 4 w 248"/>
                  <a:gd name="T1" fmla="*/ 0 h 341"/>
                  <a:gd name="T2" fmla="*/ 3 w 248"/>
                  <a:gd name="T3" fmla="*/ 0 h 341"/>
                  <a:gd name="T4" fmla="*/ 2 w 248"/>
                  <a:gd name="T5" fmla="*/ 0 h 341"/>
                  <a:gd name="T6" fmla="*/ 2 w 248"/>
                  <a:gd name="T7" fmla="*/ 0 h 341"/>
                  <a:gd name="T8" fmla="*/ 1 w 248"/>
                  <a:gd name="T9" fmla="*/ 0 h 341"/>
                  <a:gd name="T10" fmla="*/ 2 w 248"/>
                  <a:gd name="T11" fmla="*/ 0 h 341"/>
                  <a:gd name="T12" fmla="*/ 2 w 248"/>
                  <a:gd name="T13" fmla="*/ 0 h 341"/>
                  <a:gd name="T14" fmla="*/ 2 w 248"/>
                  <a:gd name="T15" fmla="*/ 0 h 341"/>
                  <a:gd name="T16" fmla="*/ 2 w 248"/>
                  <a:gd name="T17" fmla="*/ 0 h 341"/>
                  <a:gd name="T18" fmla="*/ 2 w 248"/>
                  <a:gd name="T19" fmla="*/ 0 h 341"/>
                  <a:gd name="T20" fmla="*/ 2 w 248"/>
                  <a:gd name="T21" fmla="*/ 0 h 341"/>
                  <a:gd name="T22" fmla="*/ 3 w 248"/>
                  <a:gd name="T23" fmla="*/ 0 h 341"/>
                  <a:gd name="T24" fmla="*/ 3 w 248"/>
                  <a:gd name="T25" fmla="*/ 0 h 341"/>
                  <a:gd name="T26" fmla="*/ 2 w 248"/>
                  <a:gd name="T27" fmla="*/ 0 h 341"/>
                  <a:gd name="T28" fmla="*/ 1 w 248"/>
                  <a:gd name="T29" fmla="*/ 0 h 341"/>
                  <a:gd name="T30" fmla="*/ 1 w 248"/>
                  <a:gd name="T31" fmla="*/ 0 h 341"/>
                  <a:gd name="T32" fmla="*/ 1 w 248"/>
                  <a:gd name="T33" fmla="*/ 0 h 341"/>
                  <a:gd name="T34" fmla="*/ 1 w 248"/>
                  <a:gd name="T35" fmla="*/ 0 h 341"/>
                  <a:gd name="T36" fmla="*/ 1 w 248"/>
                  <a:gd name="T37" fmla="*/ 0 h 341"/>
                  <a:gd name="T38" fmla="*/ 1 w 248"/>
                  <a:gd name="T39" fmla="*/ 0 h 341"/>
                  <a:gd name="T40" fmla="*/ 1 w 248"/>
                  <a:gd name="T41" fmla="*/ 0 h 341"/>
                  <a:gd name="T42" fmla="*/ 2 w 248"/>
                  <a:gd name="T43" fmla="*/ 0 h 341"/>
                  <a:gd name="T44" fmla="*/ 2 w 248"/>
                  <a:gd name="T45" fmla="*/ 0 h 341"/>
                  <a:gd name="T46" fmla="*/ 3 w 248"/>
                  <a:gd name="T47" fmla="*/ 0 h 341"/>
                  <a:gd name="T48" fmla="*/ 3 w 248"/>
                  <a:gd name="T49" fmla="*/ 0 h 341"/>
                  <a:gd name="T50" fmla="*/ 3 w 248"/>
                  <a:gd name="T51" fmla="*/ 0 h 341"/>
                  <a:gd name="T52" fmla="*/ 4 w 248"/>
                  <a:gd name="T53" fmla="*/ 0 h 341"/>
                  <a:gd name="T54" fmla="*/ 4 w 248"/>
                  <a:gd name="T55" fmla="*/ 0 h 341"/>
                  <a:gd name="T56" fmla="*/ 4 w 248"/>
                  <a:gd name="T57" fmla="*/ 0 h 341"/>
                  <a:gd name="T58" fmla="*/ 4 w 248"/>
                  <a:gd name="T59" fmla="*/ 0 h 341"/>
                  <a:gd name="T60" fmla="*/ 4 w 248"/>
                  <a:gd name="T61" fmla="*/ 0 h 341"/>
                  <a:gd name="T62" fmla="*/ 4 w 248"/>
                  <a:gd name="T63" fmla="*/ 0 h 341"/>
                  <a:gd name="T64" fmla="*/ 4 w 248"/>
                  <a:gd name="T65" fmla="*/ 0 h 341"/>
                  <a:gd name="T66" fmla="*/ 4 w 248"/>
                  <a:gd name="T67" fmla="*/ 0 h 341"/>
                  <a:gd name="T68" fmla="*/ 4 w 248"/>
                  <a:gd name="T69" fmla="*/ 0 h 341"/>
                  <a:gd name="T70" fmla="*/ 4 w 248"/>
                  <a:gd name="T71" fmla="*/ 0 h 341"/>
                  <a:gd name="T72" fmla="*/ 4 w 248"/>
                  <a:gd name="T73" fmla="*/ 0 h 341"/>
                  <a:gd name="T74" fmla="*/ 4 w 248"/>
                  <a:gd name="T75" fmla="*/ 0 h 3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8"/>
                  <a:gd name="T115" fmla="*/ 0 h 341"/>
                  <a:gd name="T116" fmla="*/ 248 w 248"/>
                  <a:gd name="T117" fmla="*/ 341 h 34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8" h="341">
                    <a:moveTo>
                      <a:pt x="216" y="88"/>
                    </a:moveTo>
                    <a:lnTo>
                      <a:pt x="199" y="85"/>
                    </a:lnTo>
                    <a:lnTo>
                      <a:pt x="179" y="78"/>
                    </a:lnTo>
                    <a:lnTo>
                      <a:pt x="157" y="66"/>
                    </a:lnTo>
                    <a:lnTo>
                      <a:pt x="134" y="53"/>
                    </a:lnTo>
                    <a:lnTo>
                      <a:pt x="110" y="39"/>
                    </a:lnTo>
                    <a:lnTo>
                      <a:pt x="90" y="25"/>
                    </a:lnTo>
                    <a:lnTo>
                      <a:pt x="73" y="11"/>
                    </a:lnTo>
                    <a:lnTo>
                      <a:pt x="62" y="0"/>
                    </a:lnTo>
                    <a:lnTo>
                      <a:pt x="61" y="5"/>
                    </a:lnTo>
                    <a:lnTo>
                      <a:pt x="64" y="11"/>
                    </a:lnTo>
                    <a:lnTo>
                      <a:pt x="69" y="19"/>
                    </a:lnTo>
                    <a:lnTo>
                      <a:pt x="75" y="29"/>
                    </a:lnTo>
                    <a:lnTo>
                      <a:pt x="82" y="39"/>
                    </a:lnTo>
                    <a:lnTo>
                      <a:pt x="88" y="49"/>
                    </a:lnTo>
                    <a:lnTo>
                      <a:pt x="92" y="56"/>
                    </a:lnTo>
                    <a:lnTo>
                      <a:pt x="94" y="64"/>
                    </a:lnTo>
                    <a:lnTo>
                      <a:pt x="100" y="67"/>
                    </a:lnTo>
                    <a:lnTo>
                      <a:pt x="107" y="71"/>
                    </a:lnTo>
                    <a:lnTo>
                      <a:pt x="114" y="75"/>
                    </a:lnTo>
                    <a:lnTo>
                      <a:pt x="121" y="80"/>
                    </a:lnTo>
                    <a:lnTo>
                      <a:pt x="127" y="83"/>
                    </a:lnTo>
                    <a:lnTo>
                      <a:pt x="134" y="87"/>
                    </a:lnTo>
                    <a:lnTo>
                      <a:pt x="138" y="92"/>
                    </a:lnTo>
                    <a:lnTo>
                      <a:pt x="142" y="95"/>
                    </a:lnTo>
                    <a:lnTo>
                      <a:pt x="133" y="95"/>
                    </a:lnTo>
                    <a:lnTo>
                      <a:pt x="116" y="92"/>
                    </a:lnTo>
                    <a:lnTo>
                      <a:pt x="96" y="84"/>
                    </a:lnTo>
                    <a:lnTo>
                      <a:pt x="75" y="75"/>
                    </a:lnTo>
                    <a:lnTo>
                      <a:pt x="53" y="64"/>
                    </a:lnTo>
                    <a:lnTo>
                      <a:pt x="33" y="54"/>
                    </a:lnTo>
                    <a:lnTo>
                      <a:pt x="17" y="44"/>
                    </a:lnTo>
                    <a:lnTo>
                      <a:pt x="8" y="37"/>
                    </a:lnTo>
                    <a:lnTo>
                      <a:pt x="7" y="41"/>
                    </a:lnTo>
                    <a:lnTo>
                      <a:pt x="4" y="47"/>
                    </a:lnTo>
                    <a:lnTo>
                      <a:pt x="2" y="54"/>
                    </a:lnTo>
                    <a:lnTo>
                      <a:pt x="0" y="64"/>
                    </a:lnTo>
                    <a:lnTo>
                      <a:pt x="1" y="74"/>
                    </a:lnTo>
                    <a:lnTo>
                      <a:pt x="5" y="85"/>
                    </a:lnTo>
                    <a:lnTo>
                      <a:pt x="15" y="95"/>
                    </a:lnTo>
                    <a:lnTo>
                      <a:pt x="30" y="106"/>
                    </a:lnTo>
                    <a:lnTo>
                      <a:pt x="44" y="116"/>
                    </a:lnTo>
                    <a:lnTo>
                      <a:pt x="59" y="126"/>
                    </a:lnTo>
                    <a:lnTo>
                      <a:pt x="74" y="138"/>
                    </a:lnTo>
                    <a:lnTo>
                      <a:pt x="88" y="150"/>
                    </a:lnTo>
                    <a:lnTo>
                      <a:pt x="103" y="162"/>
                    </a:lnTo>
                    <a:lnTo>
                      <a:pt x="117" y="175"/>
                    </a:lnTo>
                    <a:lnTo>
                      <a:pt x="132" y="189"/>
                    </a:lnTo>
                    <a:lnTo>
                      <a:pt x="145" y="202"/>
                    </a:lnTo>
                    <a:lnTo>
                      <a:pt x="158" y="217"/>
                    </a:lnTo>
                    <a:lnTo>
                      <a:pt x="170" y="232"/>
                    </a:lnTo>
                    <a:lnTo>
                      <a:pt x="182" y="246"/>
                    </a:lnTo>
                    <a:lnTo>
                      <a:pt x="193" y="261"/>
                    </a:lnTo>
                    <a:lnTo>
                      <a:pt x="202" y="276"/>
                    </a:lnTo>
                    <a:lnTo>
                      <a:pt x="211" y="290"/>
                    </a:lnTo>
                    <a:lnTo>
                      <a:pt x="219" y="304"/>
                    </a:lnTo>
                    <a:lnTo>
                      <a:pt x="225" y="319"/>
                    </a:lnTo>
                    <a:lnTo>
                      <a:pt x="228" y="325"/>
                    </a:lnTo>
                    <a:lnTo>
                      <a:pt x="234" y="333"/>
                    </a:lnTo>
                    <a:lnTo>
                      <a:pt x="241" y="339"/>
                    </a:lnTo>
                    <a:lnTo>
                      <a:pt x="248" y="341"/>
                    </a:lnTo>
                    <a:lnTo>
                      <a:pt x="247" y="322"/>
                    </a:lnTo>
                    <a:lnTo>
                      <a:pt x="245" y="303"/>
                    </a:lnTo>
                    <a:lnTo>
                      <a:pt x="243" y="285"/>
                    </a:lnTo>
                    <a:lnTo>
                      <a:pt x="239" y="267"/>
                    </a:lnTo>
                    <a:lnTo>
                      <a:pt x="235" y="250"/>
                    </a:lnTo>
                    <a:lnTo>
                      <a:pt x="231" y="233"/>
                    </a:lnTo>
                    <a:lnTo>
                      <a:pt x="227" y="217"/>
                    </a:lnTo>
                    <a:lnTo>
                      <a:pt x="224" y="200"/>
                    </a:lnTo>
                    <a:lnTo>
                      <a:pt x="223" y="187"/>
                    </a:lnTo>
                    <a:lnTo>
                      <a:pt x="224" y="174"/>
                    </a:lnTo>
                    <a:lnTo>
                      <a:pt x="226" y="159"/>
                    </a:lnTo>
                    <a:lnTo>
                      <a:pt x="229" y="144"/>
                    </a:lnTo>
                    <a:lnTo>
                      <a:pt x="230" y="130"/>
                    </a:lnTo>
                    <a:lnTo>
                      <a:pt x="229" y="115"/>
                    </a:lnTo>
                    <a:lnTo>
                      <a:pt x="225" y="101"/>
                    </a:lnTo>
                    <a:lnTo>
                      <a:pt x="216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2" name="Freeform 256"/>
              <p:cNvSpPr>
                <a:spLocks/>
              </p:cNvSpPr>
              <p:nvPr/>
            </p:nvSpPr>
            <p:spPr bwMode="auto">
              <a:xfrm>
                <a:off x="2947" y="1477"/>
                <a:ext cx="79" cy="36"/>
              </a:xfrm>
              <a:custGeom>
                <a:avLst/>
                <a:gdLst>
                  <a:gd name="T0" fmla="*/ 0 w 159"/>
                  <a:gd name="T1" fmla="*/ 0 h 106"/>
                  <a:gd name="T2" fmla="*/ 0 w 159"/>
                  <a:gd name="T3" fmla="*/ 0 h 106"/>
                  <a:gd name="T4" fmla="*/ 0 w 159"/>
                  <a:gd name="T5" fmla="*/ 0 h 106"/>
                  <a:gd name="T6" fmla="*/ 0 w 159"/>
                  <a:gd name="T7" fmla="*/ 0 h 106"/>
                  <a:gd name="T8" fmla="*/ 0 w 159"/>
                  <a:gd name="T9" fmla="*/ 0 h 106"/>
                  <a:gd name="T10" fmla="*/ 1 w 159"/>
                  <a:gd name="T11" fmla="*/ 0 h 106"/>
                  <a:gd name="T12" fmla="*/ 1 w 159"/>
                  <a:gd name="T13" fmla="*/ 0 h 106"/>
                  <a:gd name="T14" fmla="*/ 1 w 159"/>
                  <a:gd name="T15" fmla="*/ 0 h 106"/>
                  <a:gd name="T16" fmla="*/ 2 w 159"/>
                  <a:gd name="T17" fmla="*/ 0 h 106"/>
                  <a:gd name="T18" fmla="*/ 2 w 159"/>
                  <a:gd name="T19" fmla="*/ 0 h 106"/>
                  <a:gd name="T20" fmla="*/ 2 w 159"/>
                  <a:gd name="T21" fmla="*/ 0 h 106"/>
                  <a:gd name="T22" fmla="*/ 2 w 159"/>
                  <a:gd name="T23" fmla="*/ 0 h 106"/>
                  <a:gd name="T24" fmla="*/ 1 w 159"/>
                  <a:gd name="T25" fmla="*/ 0 h 106"/>
                  <a:gd name="T26" fmla="*/ 1 w 159"/>
                  <a:gd name="T27" fmla="*/ 0 h 106"/>
                  <a:gd name="T28" fmla="*/ 1 w 159"/>
                  <a:gd name="T29" fmla="*/ 0 h 106"/>
                  <a:gd name="T30" fmla="*/ 0 w 159"/>
                  <a:gd name="T31" fmla="*/ 0 h 106"/>
                  <a:gd name="T32" fmla="*/ 0 w 159"/>
                  <a:gd name="T33" fmla="*/ 0 h 106"/>
                  <a:gd name="T34" fmla="*/ 0 w 159"/>
                  <a:gd name="T35" fmla="*/ 0 h 106"/>
                  <a:gd name="T36" fmla="*/ 0 w 159"/>
                  <a:gd name="T37" fmla="*/ 0 h 106"/>
                  <a:gd name="T38" fmla="*/ 0 w 159"/>
                  <a:gd name="T39" fmla="*/ 0 h 106"/>
                  <a:gd name="T40" fmla="*/ 0 w 159"/>
                  <a:gd name="T41" fmla="*/ 0 h 106"/>
                  <a:gd name="T42" fmla="*/ 0 w 159"/>
                  <a:gd name="T43" fmla="*/ 0 h 106"/>
                  <a:gd name="T44" fmla="*/ 0 w 159"/>
                  <a:gd name="T45" fmla="*/ 0 h 106"/>
                  <a:gd name="T46" fmla="*/ 0 w 159"/>
                  <a:gd name="T47" fmla="*/ 0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9"/>
                  <a:gd name="T73" fmla="*/ 0 h 106"/>
                  <a:gd name="T74" fmla="*/ 159 w 159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9" h="106">
                    <a:moveTo>
                      <a:pt x="10" y="16"/>
                    </a:moveTo>
                    <a:lnTo>
                      <a:pt x="0" y="16"/>
                    </a:lnTo>
                    <a:lnTo>
                      <a:pt x="12" y="27"/>
                    </a:lnTo>
                    <a:lnTo>
                      <a:pt x="29" y="41"/>
                    </a:lnTo>
                    <a:lnTo>
                      <a:pt x="49" y="55"/>
                    </a:lnTo>
                    <a:lnTo>
                      <a:pt x="74" y="70"/>
                    </a:lnTo>
                    <a:lnTo>
                      <a:pt x="97" y="83"/>
                    </a:lnTo>
                    <a:lnTo>
                      <a:pt x="119" y="95"/>
                    </a:lnTo>
                    <a:lnTo>
                      <a:pt x="140" y="103"/>
                    </a:lnTo>
                    <a:lnTo>
                      <a:pt x="159" y="106"/>
                    </a:lnTo>
                    <a:lnTo>
                      <a:pt x="159" y="91"/>
                    </a:lnTo>
                    <a:lnTo>
                      <a:pt x="144" y="87"/>
                    </a:lnTo>
                    <a:lnTo>
                      <a:pt x="125" y="82"/>
                    </a:lnTo>
                    <a:lnTo>
                      <a:pt x="103" y="70"/>
                    </a:lnTo>
                    <a:lnTo>
                      <a:pt x="80" y="57"/>
                    </a:lnTo>
                    <a:lnTo>
                      <a:pt x="57" y="42"/>
                    </a:lnTo>
                    <a:lnTo>
                      <a:pt x="37" y="28"/>
                    </a:lnTo>
                    <a:lnTo>
                      <a:pt x="20" y="16"/>
                    </a:lnTo>
                    <a:lnTo>
                      <a:pt x="10" y="5"/>
                    </a:lnTo>
                    <a:lnTo>
                      <a:pt x="0" y="5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3" name="Freeform 257"/>
              <p:cNvSpPr>
                <a:spLocks/>
              </p:cNvSpPr>
              <p:nvPr/>
            </p:nvSpPr>
            <p:spPr bwMode="auto">
              <a:xfrm>
                <a:off x="2946" y="1479"/>
                <a:ext cx="23" cy="25"/>
              </a:xfrm>
              <a:custGeom>
                <a:avLst/>
                <a:gdLst>
                  <a:gd name="T0" fmla="*/ 0 w 47"/>
                  <a:gd name="T1" fmla="*/ 0 h 76"/>
                  <a:gd name="T2" fmla="*/ 0 w 47"/>
                  <a:gd name="T3" fmla="*/ 0 h 76"/>
                  <a:gd name="T4" fmla="*/ 0 w 47"/>
                  <a:gd name="T5" fmla="*/ 0 h 76"/>
                  <a:gd name="T6" fmla="*/ 0 w 47"/>
                  <a:gd name="T7" fmla="*/ 0 h 76"/>
                  <a:gd name="T8" fmla="*/ 0 w 47"/>
                  <a:gd name="T9" fmla="*/ 0 h 76"/>
                  <a:gd name="T10" fmla="*/ 0 w 47"/>
                  <a:gd name="T11" fmla="*/ 0 h 76"/>
                  <a:gd name="T12" fmla="*/ 0 w 47"/>
                  <a:gd name="T13" fmla="*/ 0 h 76"/>
                  <a:gd name="T14" fmla="*/ 0 w 47"/>
                  <a:gd name="T15" fmla="*/ 0 h 76"/>
                  <a:gd name="T16" fmla="*/ 0 w 47"/>
                  <a:gd name="T17" fmla="*/ 0 h 76"/>
                  <a:gd name="T18" fmla="*/ 0 w 47"/>
                  <a:gd name="T19" fmla="*/ 0 h 76"/>
                  <a:gd name="T20" fmla="*/ 0 w 47"/>
                  <a:gd name="T21" fmla="*/ 0 h 76"/>
                  <a:gd name="T22" fmla="*/ 0 w 47"/>
                  <a:gd name="T23" fmla="*/ 0 h 76"/>
                  <a:gd name="T24" fmla="*/ 0 w 47"/>
                  <a:gd name="T25" fmla="*/ 0 h 76"/>
                  <a:gd name="T26" fmla="*/ 0 w 47"/>
                  <a:gd name="T27" fmla="*/ 0 h 76"/>
                  <a:gd name="T28" fmla="*/ 0 w 47"/>
                  <a:gd name="T29" fmla="*/ 0 h 76"/>
                  <a:gd name="T30" fmla="*/ 0 w 47"/>
                  <a:gd name="T31" fmla="*/ 0 h 76"/>
                  <a:gd name="T32" fmla="*/ 0 w 47"/>
                  <a:gd name="T33" fmla="*/ 0 h 76"/>
                  <a:gd name="T34" fmla="*/ 0 w 47"/>
                  <a:gd name="T35" fmla="*/ 0 h 76"/>
                  <a:gd name="T36" fmla="*/ 0 w 47"/>
                  <a:gd name="T37" fmla="*/ 0 h 76"/>
                  <a:gd name="T38" fmla="*/ 0 w 47"/>
                  <a:gd name="T39" fmla="*/ 0 h 76"/>
                  <a:gd name="T40" fmla="*/ 0 w 47"/>
                  <a:gd name="T41" fmla="*/ 0 h 76"/>
                  <a:gd name="T42" fmla="*/ 0 w 47"/>
                  <a:gd name="T43" fmla="*/ 0 h 76"/>
                  <a:gd name="T44" fmla="*/ 0 w 47"/>
                  <a:gd name="T45" fmla="*/ 0 h 76"/>
                  <a:gd name="T46" fmla="*/ 0 w 47"/>
                  <a:gd name="T47" fmla="*/ 0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76"/>
                  <a:gd name="T74" fmla="*/ 47 w 47"/>
                  <a:gd name="T75" fmla="*/ 76 h 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76">
                    <a:moveTo>
                      <a:pt x="43" y="63"/>
                    </a:moveTo>
                    <a:lnTo>
                      <a:pt x="47" y="69"/>
                    </a:lnTo>
                    <a:lnTo>
                      <a:pt x="44" y="58"/>
                    </a:lnTo>
                    <a:lnTo>
                      <a:pt x="40" y="49"/>
                    </a:lnTo>
                    <a:lnTo>
                      <a:pt x="34" y="40"/>
                    </a:lnTo>
                    <a:lnTo>
                      <a:pt x="27" y="30"/>
                    </a:lnTo>
                    <a:lnTo>
                      <a:pt x="21" y="20"/>
                    </a:lnTo>
                    <a:lnTo>
                      <a:pt x="16" y="12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3" y="0"/>
                    </a:lnTo>
                    <a:lnTo>
                      <a:pt x="0" y="11"/>
                    </a:lnTo>
                    <a:lnTo>
                      <a:pt x="4" y="21"/>
                    </a:lnTo>
                    <a:lnTo>
                      <a:pt x="9" y="29"/>
                    </a:lnTo>
                    <a:lnTo>
                      <a:pt x="15" y="38"/>
                    </a:lnTo>
                    <a:lnTo>
                      <a:pt x="22" y="48"/>
                    </a:lnTo>
                    <a:lnTo>
                      <a:pt x="28" y="58"/>
                    </a:lnTo>
                    <a:lnTo>
                      <a:pt x="32" y="65"/>
                    </a:lnTo>
                    <a:lnTo>
                      <a:pt x="33" y="69"/>
                    </a:lnTo>
                    <a:lnTo>
                      <a:pt x="37" y="76"/>
                    </a:lnTo>
                    <a:lnTo>
                      <a:pt x="33" y="69"/>
                    </a:lnTo>
                    <a:lnTo>
                      <a:pt x="33" y="75"/>
                    </a:lnTo>
                    <a:lnTo>
                      <a:pt x="37" y="76"/>
                    </a:lnTo>
                    <a:lnTo>
                      <a:pt x="43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4" name="Freeform 258"/>
              <p:cNvSpPr>
                <a:spLocks/>
              </p:cNvSpPr>
              <p:nvPr/>
            </p:nvSpPr>
            <p:spPr bwMode="auto">
              <a:xfrm>
                <a:off x="2964" y="1500"/>
                <a:ext cx="31" cy="14"/>
              </a:xfrm>
              <a:custGeom>
                <a:avLst/>
                <a:gdLst>
                  <a:gd name="T0" fmla="*/ 0 w 63"/>
                  <a:gd name="T1" fmla="*/ 0 h 43"/>
                  <a:gd name="T2" fmla="*/ 0 w 63"/>
                  <a:gd name="T3" fmla="*/ 0 h 43"/>
                  <a:gd name="T4" fmla="*/ 0 w 63"/>
                  <a:gd name="T5" fmla="*/ 0 h 43"/>
                  <a:gd name="T6" fmla="*/ 0 w 63"/>
                  <a:gd name="T7" fmla="*/ 0 h 43"/>
                  <a:gd name="T8" fmla="*/ 0 w 63"/>
                  <a:gd name="T9" fmla="*/ 0 h 43"/>
                  <a:gd name="T10" fmla="*/ 0 w 63"/>
                  <a:gd name="T11" fmla="*/ 0 h 43"/>
                  <a:gd name="T12" fmla="*/ 0 w 63"/>
                  <a:gd name="T13" fmla="*/ 0 h 43"/>
                  <a:gd name="T14" fmla="*/ 0 w 63"/>
                  <a:gd name="T15" fmla="*/ 0 h 43"/>
                  <a:gd name="T16" fmla="*/ 0 w 63"/>
                  <a:gd name="T17" fmla="*/ 0 h 43"/>
                  <a:gd name="T18" fmla="*/ 0 w 63"/>
                  <a:gd name="T19" fmla="*/ 0 h 43"/>
                  <a:gd name="T20" fmla="*/ 0 w 63"/>
                  <a:gd name="T21" fmla="*/ 0 h 43"/>
                  <a:gd name="T22" fmla="*/ 0 w 63"/>
                  <a:gd name="T23" fmla="*/ 0 h 43"/>
                  <a:gd name="T24" fmla="*/ 0 w 63"/>
                  <a:gd name="T25" fmla="*/ 0 h 43"/>
                  <a:gd name="T26" fmla="*/ 0 w 63"/>
                  <a:gd name="T27" fmla="*/ 0 h 43"/>
                  <a:gd name="T28" fmla="*/ 0 w 63"/>
                  <a:gd name="T29" fmla="*/ 0 h 43"/>
                  <a:gd name="T30" fmla="*/ 0 w 63"/>
                  <a:gd name="T31" fmla="*/ 0 h 43"/>
                  <a:gd name="T32" fmla="*/ 0 w 63"/>
                  <a:gd name="T33" fmla="*/ 0 h 43"/>
                  <a:gd name="T34" fmla="*/ 0 w 63"/>
                  <a:gd name="T35" fmla="*/ 0 h 43"/>
                  <a:gd name="T36" fmla="*/ 0 w 63"/>
                  <a:gd name="T37" fmla="*/ 0 h 43"/>
                  <a:gd name="T38" fmla="*/ 0 w 63"/>
                  <a:gd name="T39" fmla="*/ 0 h 43"/>
                  <a:gd name="T40" fmla="*/ 0 w 63"/>
                  <a:gd name="T41" fmla="*/ 0 h 43"/>
                  <a:gd name="T42" fmla="*/ 0 w 63"/>
                  <a:gd name="T43" fmla="*/ 0 h 43"/>
                  <a:gd name="T44" fmla="*/ 0 w 63"/>
                  <a:gd name="T45" fmla="*/ 0 h 43"/>
                  <a:gd name="T46" fmla="*/ 0 w 63"/>
                  <a:gd name="T47" fmla="*/ 0 h 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3"/>
                  <a:gd name="T73" fmla="*/ 0 h 43"/>
                  <a:gd name="T74" fmla="*/ 63 w 63"/>
                  <a:gd name="T75" fmla="*/ 43 h 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3" h="43">
                    <a:moveTo>
                      <a:pt x="54" y="43"/>
                    </a:moveTo>
                    <a:lnTo>
                      <a:pt x="56" y="31"/>
                    </a:lnTo>
                    <a:lnTo>
                      <a:pt x="52" y="28"/>
                    </a:lnTo>
                    <a:lnTo>
                      <a:pt x="47" y="24"/>
                    </a:lnTo>
                    <a:lnTo>
                      <a:pt x="41" y="18"/>
                    </a:lnTo>
                    <a:lnTo>
                      <a:pt x="33" y="15"/>
                    </a:lnTo>
                    <a:lnTo>
                      <a:pt x="26" y="11"/>
                    </a:lnTo>
                    <a:lnTo>
                      <a:pt x="19" y="6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6" y="16"/>
                    </a:lnTo>
                    <a:lnTo>
                      <a:pt x="13" y="19"/>
                    </a:lnTo>
                    <a:lnTo>
                      <a:pt x="20" y="24"/>
                    </a:lnTo>
                    <a:lnTo>
                      <a:pt x="27" y="28"/>
                    </a:lnTo>
                    <a:lnTo>
                      <a:pt x="32" y="31"/>
                    </a:lnTo>
                    <a:lnTo>
                      <a:pt x="38" y="35"/>
                    </a:lnTo>
                    <a:lnTo>
                      <a:pt x="42" y="39"/>
                    </a:lnTo>
                    <a:lnTo>
                      <a:pt x="46" y="42"/>
                    </a:lnTo>
                    <a:lnTo>
                      <a:pt x="48" y="30"/>
                    </a:lnTo>
                    <a:lnTo>
                      <a:pt x="54" y="43"/>
                    </a:lnTo>
                    <a:lnTo>
                      <a:pt x="63" y="39"/>
                    </a:lnTo>
                    <a:lnTo>
                      <a:pt x="56" y="31"/>
                    </a:lnTo>
                    <a:lnTo>
                      <a:pt x="54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5" name="Freeform 259"/>
              <p:cNvSpPr>
                <a:spLocks/>
              </p:cNvSpPr>
              <p:nvPr/>
            </p:nvSpPr>
            <p:spPr bwMode="auto">
              <a:xfrm>
                <a:off x="2919" y="1487"/>
                <a:ext cx="72" cy="28"/>
              </a:xfrm>
              <a:custGeom>
                <a:avLst/>
                <a:gdLst>
                  <a:gd name="T0" fmla="*/ 1 w 144"/>
                  <a:gd name="T1" fmla="*/ 0 h 85"/>
                  <a:gd name="T2" fmla="*/ 1 w 144"/>
                  <a:gd name="T3" fmla="*/ 0 h 85"/>
                  <a:gd name="T4" fmla="*/ 1 w 144"/>
                  <a:gd name="T5" fmla="*/ 0 h 85"/>
                  <a:gd name="T6" fmla="*/ 1 w 144"/>
                  <a:gd name="T7" fmla="*/ 0 h 85"/>
                  <a:gd name="T8" fmla="*/ 1 w 144"/>
                  <a:gd name="T9" fmla="*/ 0 h 85"/>
                  <a:gd name="T10" fmla="*/ 2 w 144"/>
                  <a:gd name="T11" fmla="*/ 0 h 85"/>
                  <a:gd name="T12" fmla="*/ 2 w 144"/>
                  <a:gd name="T13" fmla="*/ 0 h 85"/>
                  <a:gd name="T14" fmla="*/ 2 w 144"/>
                  <a:gd name="T15" fmla="*/ 0 h 85"/>
                  <a:gd name="T16" fmla="*/ 3 w 144"/>
                  <a:gd name="T17" fmla="*/ 0 h 85"/>
                  <a:gd name="T18" fmla="*/ 3 w 144"/>
                  <a:gd name="T19" fmla="*/ 0 h 85"/>
                  <a:gd name="T20" fmla="*/ 3 w 144"/>
                  <a:gd name="T21" fmla="*/ 0 h 85"/>
                  <a:gd name="T22" fmla="*/ 3 w 144"/>
                  <a:gd name="T23" fmla="*/ 0 h 85"/>
                  <a:gd name="T24" fmla="*/ 2 w 144"/>
                  <a:gd name="T25" fmla="*/ 0 h 85"/>
                  <a:gd name="T26" fmla="*/ 2 w 144"/>
                  <a:gd name="T27" fmla="*/ 0 h 85"/>
                  <a:gd name="T28" fmla="*/ 2 w 144"/>
                  <a:gd name="T29" fmla="*/ 0 h 85"/>
                  <a:gd name="T30" fmla="*/ 1 w 144"/>
                  <a:gd name="T31" fmla="*/ 0 h 85"/>
                  <a:gd name="T32" fmla="*/ 1 w 144"/>
                  <a:gd name="T33" fmla="*/ 0 h 85"/>
                  <a:gd name="T34" fmla="*/ 1 w 144"/>
                  <a:gd name="T35" fmla="*/ 0 h 85"/>
                  <a:gd name="T36" fmla="*/ 1 w 144"/>
                  <a:gd name="T37" fmla="*/ 0 h 85"/>
                  <a:gd name="T38" fmla="*/ 0 w 144"/>
                  <a:gd name="T39" fmla="*/ 0 h 85"/>
                  <a:gd name="T40" fmla="*/ 1 w 144"/>
                  <a:gd name="T41" fmla="*/ 0 h 85"/>
                  <a:gd name="T42" fmla="*/ 0 w 144"/>
                  <a:gd name="T43" fmla="*/ 0 h 85"/>
                  <a:gd name="T44" fmla="*/ 0 w 144"/>
                  <a:gd name="T45" fmla="*/ 0 h 85"/>
                  <a:gd name="T46" fmla="*/ 1 w 144"/>
                  <a:gd name="T47" fmla="*/ 0 h 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85"/>
                  <a:gd name="T74" fmla="*/ 144 w 144"/>
                  <a:gd name="T75" fmla="*/ 85 h 8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85">
                    <a:moveTo>
                      <a:pt x="14" y="19"/>
                    </a:moveTo>
                    <a:lnTo>
                      <a:pt x="2" y="24"/>
                    </a:lnTo>
                    <a:lnTo>
                      <a:pt x="12" y="33"/>
                    </a:lnTo>
                    <a:lnTo>
                      <a:pt x="29" y="43"/>
                    </a:lnTo>
                    <a:lnTo>
                      <a:pt x="49" y="53"/>
                    </a:lnTo>
                    <a:lnTo>
                      <a:pt x="71" y="64"/>
                    </a:lnTo>
                    <a:lnTo>
                      <a:pt x="93" y="74"/>
                    </a:lnTo>
                    <a:lnTo>
                      <a:pt x="113" y="81"/>
                    </a:lnTo>
                    <a:lnTo>
                      <a:pt x="131" y="85"/>
                    </a:lnTo>
                    <a:lnTo>
                      <a:pt x="144" y="83"/>
                    </a:lnTo>
                    <a:lnTo>
                      <a:pt x="138" y="70"/>
                    </a:lnTo>
                    <a:lnTo>
                      <a:pt x="133" y="69"/>
                    </a:lnTo>
                    <a:lnTo>
                      <a:pt x="117" y="66"/>
                    </a:lnTo>
                    <a:lnTo>
                      <a:pt x="97" y="58"/>
                    </a:lnTo>
                    <a:lnTo>
                      <a:pt x="77" y="51"/>
                    </a:lnTo>
                    <a:lnTo>
                      <a:pt x="55" y="40"/>
                    </a:lnTo>
                    <a:lnTo>
                      <a:pt x="35" y="30"/>
                    </a:lnTo>
                    <a:lnTo>
                      <a:pt x="20" y="20"/>
                    </a:lnTo>
                    <a:lnTo>
                      <a:pt x="12" y="13"/>
                    </a:lnTo>
                    <a:lnTo>
                      <a:pt x="0" y="19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6" name="Freeform 260"/>
              <p:cNvSpPr>
                <a:spLocks/>
              </p:cNvSpPr>
              <p:nvPr/>
            </p:nvSpPr>
            <p:spPr bwMode="auto">
              <a:xfrm>
                <a:off x="2915" y="1493"/>
                <a:ext cx="20" cy="25"/>
              </a:xfrm>
              <a:custGeom>
                <a:avLst/>
                <a:gdLst>
                  <a:gd name="T0" fmla="*/ 0 w 41"/>
                  <a:gd name="T1" fmla="*/ 0 h 75"/>
                  <a:gd name="T2" fmla="*/ 0 w 41"/>
                  <a:gd name="T3" fmla="*/ 0 h 75"/>
                  <a:gd name="T4" fmla="*/ 0 w 41"/>
                  <a:gd name="T5" fmla="*/ 0 h 75"/>
                  <a:gd name="T6" fmla="*/ 0 w 41"/>
                  <a:gd name="T7" fmla="*/ 0 h 75"/>
                  <a:gd name="T8" fmla="*/ 0 w 41"/>
                  <a:gd name="T9" fmla="*/ 0 h 75"/>
                  <a:gd name="T10" fmla="*/ 0 w 41"/>
                  <a:gd name="T11" fmla="*/ 0 h 75"/>
                  <a:gd name="T12" fmla="*/ 0 w 41"/>
                  <a:gd name="T13" fmla="*/ 0 h 75"/>
                  <a:gd name="T14" fmla="*/ 0 w 41"/>
                  <a:gd name="T15" fmla="*/ 0 h 75"/>
                  <a:gd name="T16" fmla="*/ 0 w 41"/>
                  <a:gd name="T17" fmla="*/ 0 h 75"/>
                  <a:gd name="T18" fmla="*/ 0 w 41"/>
                  <a:gd name="T19" fmla="*/ 0 h 75"/>
                  <a:gd name="T20" fmla="*/ 0 w 41"/>
                  <a:gd name="T21" fmla="*/ 0 h 75"/>
                  <a:gd name="T22" fmla="*/ 0 w 41"/>
                  <a:gd name="T23" fmla="*/ 0 h 75"/>
                  <a:gd name="T24" fmla="*/ 0 w 41"/>
                  <a:gd name="T25" fmla="*/ 0 h 75"/>
                  <a:gd name="T26" fmla="*/ 0 w 41"/>
                  <a:gd name="T27" fmla="*/ 0 h 75"/>
                  <a:gd name="T28" fmla="*/ 0 w 41"/>
                  <a:gd name="T29" fmla="*/ 0 h 75"/>
                  <a:gd name="T30" fmla="*/ 0 w 41"/>
                  <a:gd name="T31" fmla="*/ 0 h 75"/>
                  <a:gd name="T32" fmla="*/ 0 w 41"/>
                  <a:gd name="T33" fmla="*/ 0 h 75"/>
                  <a:gd name="T34" fmla="*/ 0 w 41"/>
                  <a:gd name="T35" fmla="*/ 0 h 75"/>
                  <a:gd name="T36" fmla="*/ 0 w 41"/>
                  <a:gd name="T37" fmla="*/ 0 h 75"/>
                  <a:gd name="T38" fmla="*/ 0 w 41"/>
                  <a:gd name="T39" fmla="*/ 0 h 75"/>
                  <a:gd name="T40" fmla="*/ 0 w 41"/>
                  <a:gd name="T41" fmla="*/ 0 h 75"/>
                  <a:gd name="T42" fmla="*/ 0 w 41"/>
                  <a:gd name="T43" fmla="*/ 0 h 75"/>
                  <a:gd name="T44" fmla="*/ 0 w 41"/>
                  <a:gd name="T45" fmla="*/ 0 h 75"/>
                  <a:gd name="T46" fmla="*/ 0 w 41"/>
                  <a:gd name="T47" fmla="*/ 0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"/>
                  <a:gd name="T73" fmla="*/ 0 h 75"/>
                  <a:gd name="T74" fmla="*/ 41 w 41"/>
                  <a:gd name="T75" fmla="*/ 75 h 7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" h="75">
                    <a:moveTo>
                      <a:pt x="41" y="62"/>
                    </a:moveTo>
                    <a:lnTo>
                      <a:pt x="40" y="62"/>
                    </a:lnTo>
                    <a:lnTo>
                      <a:pt x="26" y="51"/>
                    </a:lnTo>
                    <a:lnTo>
                      <a:pt x="18" y="44"/>
                    </a:lnTo>
                    <a:lnTo>
                      <a:pt x="15" y="35"/>
                    </a:lnTo>
                    <a:lnTo>
                      <a:pt x="14" y="27"/>
                    </a:lnTo>
                    <a:lnTo>
                      <a:pt x="16" y="19"/>
                    </a:lnTo>
                    <a:lnTo>
                      <a:pt x="17" y="13"/>
                    </a:lnTo>
                    <a:lnTo>
                      <a:pt x="20" y="7"/>
                    </a:lnTo>
                    <a:lnTo>
                      <a:pt x="22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5" y="6"/>
                    </a:lnTo>
                    <a:lnTo>
                      <a:pt x="2" y="15"/>
                    </a:lnTo>
                    <a:lnTo>
                      <a:pt x="0" y="27"/>
                    </a:lnTo>
                    <a:lnTo>
                      <a:pt x="1" y="39"/>
                    </a:lnTo>
                    <a:lnTo>
                      <a:pt x="6" y="52"/>
                    </a:lnTo>
                    <a:lnTo>
                      <a:pt x="18" y="64"/>
                    </a:lnTo>
                    <a:lnTo>
                      <a:pt x="34" y="75"/>
                    </a:lnTo>
                    <a:lnTo>
                      <a:pt x="33" y="75"/>
                    </a:lnTo>
                    <a:lnTo>
                      <a:pt x="41" y="62"/>
                    </a:lnTo>
                    <a:lnTo>
                      <a:pt x="40" y="62"/>
                    </a:lnTo>
                    <a:lnTo>
                      <a:pt x="41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7" name="Freeform 261"/>
              <p:cNvSpPr>
                <a:spLocks/>
              </p:cNvSpPr>
              <p:nvPr/>
            </p:nvSpPr>
            <p:spPr bwMode="auto">
              <a:xfrm>
                <a:off x="2931" y="1514"/>
                <a:ext cx="104" cy="74"/>
              </a:xfrm>
              <a:custGeom>
                <a:avLst/>
                <a:gdLst>
                  <a:gd name="T0" fmla="*/ 4 w 206"/>
                  <a:gd name="T1" fmla="*/ 0 h 223"/>
                  <a:gd name="T2" fmla="*/ 4 w 206"/>
                  <a:gd name="T3" fmla="*/ 0 h 223"/>
                  <a:gd name="T4" fmla="*/ 4 w 206"/>
                  <a:gd name="T5" fmla="*/ 0 h 223"/>
                  <a:gd name="T6" fmla="*/ 3 w 206"/>
                  <a:gd name="T7" fmla="*/ 0 h 223"/>
                  <a:gd name="T8" fmla="*/ 3 w 206"/>
                  <a:gd name="T9" fmla="*/ 0 h 223"/>
                  <a:gd name="T10" fmla="*/ 3 w 206"/>
                  <a:gd name="T11" fmla="*/ 0 h 223"/>
                  <a:gd name="T12" fmla="*/ 3 w 206"/>
                  <a:gd name="T13" fmla="*/ 0 h 223"/>
                  <a:gd name="T14" fmla="*/ 3 w 206"/>
                  <a:gd name="T15" fmla="*/ 0 h 223"/>
                  <a:gd name="T16" fmla="*/ 3 w 206"/>
                  <a:gd name="T17" fmla="*/ 0 h 223"/>
                  <a:gd name="T18" fmla="*/ 2 w 206"/>
                  <a:gd name="T19" fmla="*/ 0 h 223"/>
                  <a:gd name="T20" fmla="*/ 2 w 206"/>
                  <a:gd name="T21" fmla="*/ 0 h 223"/>
                  <a:gd name="T22" fmla="*/ 2 w 206"/>
                  <a:gd name="T23" fmla="*/ 0 h 223"/>
                  <a:gd name="T24" fmla="*/ 2 w 206"/>
                  <a:gd name="T25" fmla="*/ 0 h 223"/>
                  <a:gd name="T26" fmla="*/ 2 w 206"/>
                  <a:gd name="T27" fmla="*/ 0 h 223"/>
                  <a:gd name="T28" fmla="*/ 1 w 206"/>
                  <a:gd name="T29" fmla="*/ 0 h 223"/>
                  <a:gd name="T30" fmla="*/ 1 w 206"/>
                  <a:gd name="T31" fmla="*/ 0 h 223"/>
                  <a:gd name="T32" fmla="*/ 1 w 206"/>
                  <a:gd name="T33" fmla="*/ 0 h 223"/>
                  <a:gd name="T34" fmla="*/ 1 w 206"/>
                  <a:gd name="T35" fmla="*/ 0 h 223"/>
                  <a:gd name="T36" fmla="*/ 0 w 206"/>
                  <a:gd name="T37" fmla="*/ 0 h 223"/>
                  <a:gd name="T38" fmla="*/ 1 w 206"/>
                  <a:gd name="T39" fmla="*/ 0 h 223"/>
                  <a:gd name="T40" fmla="*/ 1 w 206"/>
                  <a:gd name="T41" fmla="*/ 0 h 223"/>
                  <a:gd name="T42" fmla="*/ 1 w 206"/>
                  <a:gd name="T43" fmla="*/ 0 h 223"/>
                  <a:gd name="T44" fmla="*/ 1 w 206"/>
                  <a:gd name="T45" fmla="*/ 0 h 223"/>
                  <a:gd name="T46" fmla="*/ 2 w 206"/>
                  <a:gd name="T47" fmla="*/ 0 h 223"/>
                  <a:gd name="T48" fmla="*/ 2 w 206"/>
                  <a:gd name="T49" fmla="*/ 0 h 223"/>
                  <a:gd name="T50" fmla="*/ 2 w 206"/>
                  <a:gd name="T51" fmla="*/ 0 h 223"/>
                  <a:gd name="T52" fmla="*/ 2 w 206"/>
                  <a:gd name="T53" fmla="*/ 0 h 223"/>
                  <a:gd name="T54" fmla="*/ 2 w 206"/>
                  <a:gd name="T55" fmla="*/ 0 h 223"/>
                  <a:gd name="T56" fmla="*/ 3 w 206"/>
                  <a:gd name="T57" fmla="*/ 0 h 223"/>
                  <a:gd name="T58" fmla="*/ 3 w 206"/>
                  <a:gd name="T59" fmla="*/ 0 h 223"/>
                  <a:gd name="T60" fmla="*/ 3 w 206"/>
                  <a:gd name="T61" fmla="*/ 0 h 223"/>
                  <a:gd name="T62" fmla="*/ 3 w 206"/>
                  <a:gd name="T63" fmla="*/ 0 h 223"/>
                  <a:gd name="T64" fmla="*/ 3 w 206"/>
                  <a:gd name="T65" fmla="*/ 0 h 223"/>
                  <a:gd name="T66" fmla="*/ 3 w 206"/>
                  <a:gd name="T67" fmla="*/ 0 h 223"/>
                  <a:gd name="T68" fmla="*/ 4 w 206"/>
                  <a:gd name="T69" fmla="*/ 0 h 223"/>
                  <a:gd name="T70" fmla="*/ 4 w 206"/>
                  <a:gd name="T71" fmla="*/ 0 h 223"/>
                  <a:gd name="T72" fmla="*/ 4 w 206"/>
                  <a:gd name="T73" fmla="*/ 0 h 2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6"/>
                  <a:gd name="T112" fmla="*/ 0 h 223"/>
                  <a:gd name="T113" fmla="*/ 206 w 206"/>
                  <a:gd name="T114" fmla="*/ 223 h 2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6" h="223">
                    <a:moveTo>
                      <a:pt x="206" y="220"/>
                    </a:moveTo>
                    <a:lnTo>
                      <a:pt x="205" y="216"/>
                    </a:lnTo>
                    <a:lnTo>
                      <a:pt x="199" y="202"/>
                    </a:lnTo>
                    <a:lnTo>
                      <a:pt x="191" y="187"/>
                    </a:lnTo>
                    <a:lnTo>
                      <a:pt x="182" y="173"/>
                    </a:lnTo>
                    <a:lnTo>
                      <a:pt x="173" y="157"/>
                    </a:lnTo>
                    <a:lnTo>
                      <a:pt x="161" y="142"/>
                    </a:lnTo>
                    <a:lnTo>
                      <a:pt x="149" y="128"/>
                    </a:lnTo>
                    <a:lnTo>
                      <a:pt x="137" y="112"/>
                    </a:lnTo>
                    <a:lnTo>
                      <a:pt x="124" y="98"/>
                    </a:lnTo>
                    <a:lnTo>
                      <a:pt x="111" y="85"/>
                    </a:lnTo>
                    <a:lnTo>
                      <a:pt x="96" y="70"/>
                    </a:lnTo>
                    <a:lnTo>
                      <a:pt x="81" y="57"/>
                    </a:lnTo>
                    <a:lnTo>
                      <a:pt x="66" y="44"/>
                    </a:lnTo>
                    <a:lnTo>
                      <a:pt x="52" y="32"/>
                    </a:lnTo>
                    <a:lnTo>
                      <a:pt x="37" y="20"/>
                    </a:lnTo>
                    <a:lnTo>
                      <a:pt x="22" y="10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14" y="23"/>
                    </a:lnTo>
                    <a:lnTo>
                      <a:pt x="29" y="33"/>
                    </a:lnTo>
                    <a:lnTo>
                      <a:pt x="44" y="45"/>
                    </a:lnTo>
                    <a:lnTo>
                      <a:pt x="58" y="57"/>
                    </a:lnTo>
                    <a:lnTo>
                      <a:pt x="73" y="68"/>
                    </a:lnTo>
                    <a:lnTo>
                      <a:pt x="86" y="81"/>
                    </a:lnTo>
                    <a:lnTo>
                      <a:pt x="100" y="96"/>
                    </a:lnTo>
                    <a:lnTo>
                      <a:pt x="114" y="109"/>
                    </a:lnTo>
                    <a:lnTo>
                      <a:pt x="127" y="123"/>
                    </a:lnTo>
                    <a:lnTo>
                      <a:pt x="139" y="139"/>
                    </a:lnTo>
                    <a:lnTo>
                      <a:pt x="151" y="153"/>
                    </a:lnTo>
                    <a:lnTo>
                      <a:pt x="161" y="166"/>
                    </a:lnTo>
                    <a:lnTo>
                      <a:pt x="170" y="181"/>
                    </a:lnTo>
                    <a:lnTo>
                      <a:pt x="179" y="196"/>
                    </a:lnTo>
                    <a:lnTo>
                      <a:pt x="187" y="209"/>
                    </a:lnTo>
                    <a:lnTo>
                      <a:pt x="193" y="223"/>
                    </a:lnTo>
                    <a:lnTo>
                      <a:pt x="192" y="220"/>
                    </a:lnTo>
                    <a:lnTo>
                      <a:pt x="206" y="2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8" name="Freeform 262"/>
              <p:cNvSpPr>
                <a:spLocks/>
              </p:cNvSpPr>
              <p:nvPr/>
            </p:nvSpPr>
            <p:spPr bwMode="auto">
              <a:xfrm>
                <a:off x="3027" y="1587"/>
                <a:ext cx="19" cy="10"/>
              </a:xfrm>
              <a:custGeom>
                <a:avLst/>
                <a:gdLst>
                  <a:gd name="T0" fmla="*/ 1 w 37"/>
                  <a:gd name="T1" fmla="*/ 0 h 29"/>
                  <a:gd name="T2" fmla="*/ 1 w 37"/>
                  <a:gd name="T3" fmla="*/ 0 h 29"/>
                  <a:gd name="T4" fmla="*/ 1 w 37"/>
                  <a:gd name="T5" fmla="*/ 0 h 29"/>
                  <a:gd name="T6" fmla="*/ 1 w 37"/>
                  <a:gd name="T7" fmla="*/ 0 h 29"/>
                  <a:gd name="T8" fmla="*/ 1 w 37"/>
                  <a:gd name="T9" fmla="*/ 0 h 29"/>
                  <a:gd name="T10" fmla="*/ 1 w 37"/>
                  <a:gd name="T11" fmla="*/ 0 h 29"/>
                  <a:gd name="T12" fmla="*/ 0 w 37"/>
                  <a:gd name="T13" fmla="*/ 0 h 29"/>
                  <a:gd name="T14" fmla="*/ 1 w 37"/>
                  <a:gd name="T15" fmla="*/ 0 h 29"/>
                  <a:gd name="T16" fmla="*/ 1 w 37"/>
                  <a:gd name="T17" fmla="*/ 0 h 29"/>
                  <a:gd name="T18" fmla="*/ 1 w 37"/>
                  <a:gd name="T19" fmla="*/ 0 h 29"/>
                  <a:gd name="T20" fmla="*/ 1 w 37"/>
                  <a:gd name="T21" fmla="*/ 0 h 29"/>
                  <a:gd name="T22" fmla="*/ 1 w 37"/>
                  <a:gd name="T23" fmla="*/ 0 h 29"/>
                  <a:gd name="T24" fmla="*/ 1 w 37"/>
                  <a:gd name="T25" fmla="*/ 0 h 29"/>
                  <a:gd name="T26" fmla="*/ 1 w 37"/>
                  <a:gd name="T27" fmla="*/ 0 h 29"/>
                  <a:gd name="T28" fmla="*/ 1 w 37"/>
                  <a:gd name="T29" fmla="*/ 0 h 29"/>
                  <a:gd name="T30" fmla="*/ 1 w 37"/>
                  <a:gd name="T31" fmla="*/ 0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7"/>
                  <a:gd name="T49" fmla="*/ 0 h 29"/>
                  <a:gd name="T50" fmla="*/ 37 w 37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7" h="29">
                    <a:moveTo>
                      <a:pt x="23" y="22"/>
                    </a:moveTo>
                    <a:lnTo>
                      <a:pt x="30" y="14"/>
                    </a:lnTo>
                    <a:lnTo>
                      <a:pt x="26" y="13"/>
                    </a:lnTo>
                    <a:lnTo>
                      <a:pt x="21" y="9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4" y="11"/>
                    </a:lnTo>
                    <a:lnTo>
                      <a:pt x="11" y="20"/>
                    </a:lnTo>
                    <a:lnTo>
                      <a:pt x="20" y="26"/>
                    </a:lnTo>
                    <a:lnTo>
                      <a:pt x="30" y="29"/>
                    </a:lnTo>
                    <a:lnTo>
                      <a:pt x="37" y="22"/>
                    </a:lnTo>
                    <a:lnTo>
                      <a:pt x="30" y="29"/>
                    </a:lnTo>
                    <a:lnTo>
                      <a:pt x="37" y="29"/>
                    </a:lnTo>
                    <a:lnTo>
                      <a:pt x="37" y="22"/>
                    </a:lnTo>
                    <a:lnTo>
                      <a:pt x="23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69" name="Freeform 263"/>
              <p:cNvSpPr>
                <a:spLocks/>
              </p:cNvSpPr>
              <p:nvPr/>
            </p:nvSpPr>
            <p:spPr bwMode="auto">
              <a:xfrm>
                <a:off x="3027" y="1547"/>
                <a:ext cx="19" cy="47"/>
              </a:xfrm>
              <a:custGeom>
                <a:avLst/>
                <a:gdLst>
                  <a:gd name="T0" fmla="*/ 0 w 38"/>
                  <a:gd name="T1" fmla="*/ 0 h 143"/>
                  <a:gd name="T2" fmla="*/ 0 w 38"/>
                  <a:gd name="T3" fmla="*/ 0 h 143"/>
                  <a:gd name="T4" fmla="*/ 1 w 38"/>
                  <a:gd name="T5" fmla="*/ 0 h 143"/>
                  <a:gd name="T6" fmla="*/ 1 w 38"/>
                  <a:gd name="T7" fmla="*/ 0 h 143"/>
                  <a:gd name="T8" fmla="*/ 1 w 38"/>
                  <a:gd name="T9" fmla="*/ 0 h 143"/>
                  <a:gd name="T10" fmla="*/ 1 w 38"/>
                  <a:gd name="T11" fmla="*/ 0 h 143"/>
                  <a:gd name="T12" fmla="*/ 1 w 38"/>
                  <a:gd name="T13" fmla="*/ 0 h 143"/>
                  <a:gd name="T14" fmla="*/ 1 w 38"/>
                  <a:gd name="T15" fmla="*/ 0 h 143"/>
                  <a:gd name="T16" fmla="*/ 1 w 38"/>
                  <a:gd name="T17" fmla="*/ 0 h 143"/>
                  <a:gd name="T18" fmla="*/ 1 w 38"/>
                  <a:gd name="T19" fmla="*/ 0 h 143"/>
                  <a:gd name="T20" fmla="*/ 1 w 38"/>
                  <a:gd name="T21" fmla="*/ 0 h 143"/>
                  <a:gd name="T22" fmla="*/ 1 w 38"/>
                  <a:gd name="T23" fmla="*/ 0 h 143"/>
                  <a:gd name="T24" fmla="*/ 1 w 38"/>
                  <a:gd name="T25" fmla="*/ 0 h 143"/>
                  <a:gd name="T26" fmla="*/ 1 w 38"/>
                  <a:gd name="T27" fmla="*/ 0 h 143"/>
                  <a:gd name="T28" fmla="*/ 1 w 38"/>
                  <a:gd name="T29" fmla="*/ 0 h 143"/>
                  <a:gd name="T30" fmla="*/ 1 w 38"/>
                  <a:gd name="T31" fmla="*/ 0 h 143"/>
                  <a:gd name="T32" fmla="*/ 1 w 38"/>
                  <a:gd name="T33" fmla="*/ 0 h 143"/>
                  <a:gd name="T34" fmla="*/ 1 w 38"/>
                  <a:gd name="T35" fmla="*/ 0 h 143"/>
                  <a:gd name="T36" fmla="*/ 1 w 38"/>
                  <a:gd name="T37" fmla="*/ 0 h 143"/>
                  <a:gd name="T38" fmla="*/ 1 w 38"/>
                  <a:gd name="T39" fmla="*/ 0 h 143"/>
                  <a:gd name="T40" fmla="*/ 1 w 38"/>
                  <a:gd name="T41" fmla="*/ 0 h 143"/>
                  <a:gd name="T42" fmla="*/ 1 w 38"/>
                  <a:gd name="T43" fmla="*/ 0 h 143"/>
                  <a:gd name="T44" fmla="*/ 1 w 38"/>
                  <a:gd name="T45" fmla="*/ 0 h 143"/>
                  <a:gd name="T46" fmla="*/ 0 w 38"/>
                  <a:gd name="T47" fmla="*/ 0 h 14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8"/>
                  <a:gd name="T73" fmla="*/ 0 h 143"/>
                  <a:gd name="T74" fmla="*/ 38 w 38"/>
                  <a:gd name="T75" fmla="*/ 143 h 14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8" h="143">
                    <a:moveTo>
                      <a:pt x="0" y="4"/>
                    </a:moveTo>
                    <a:lnTo>
                      <a:pt x="0" y="3"/>
                    </a:lnTo>
                    <a:lnTo>
                      <a:pt x="3" y="21"/>
                    </a:lnTo>
                    <a:lnTo>
                      <a:pt x="7" y="37"/>
                    </a:lnTo>
                    <a:lnTo>
                      <a:pt x="11" y="54"/>
                    </a:lnTo>
                    <a:lnTo>
                      <a:pt x="15" y="71"/>
                    </a:lnTo>
                    <a:lnTo>
                      <a:pt x="19" y="88"/>
                    </a:lnTo>
                    <a:lnTo>
                      <a:pt x="21" y="106"/>
                    </a:lnTo>
                    <a:lnTo>
                      <a:pt x="23" y="125"/>
                    </a:lnTo>
                    <a:lnTo>
                      <a:pt x="24" y="143"/>
                    </a:lnTo>
                    <a:lnTo>
                      <a:pt x="38" y="143"/>
                    </a:lnTo>
                    <a:lnTo>
                      <a:pt x="37" y="123"/>
                    </a:lnTo>
                    <a:lnTo>
                      <a:pt x="35" y="104"/>
                    </a:lnTo>
                    <a:lnTo>
                      <a:pt x="33" y="86"/>
                    </a:lnTo>
                    <a:lnTo>
                      <a:pt x="29" y="67"/>
                    </a:lnTo>
                    <a:lnTo>
                      <a:pt x="25" y="49"/>
                    </a:lnTo>
                    <a:lnTo>
                      <a:pt x="21" y="33"/>
                    </a:lnTo>
                    <a:lnTo>
                      <a:pt x="17" y="16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0" name="Freeform 264"/>
              <p:cNvSpPr>
                <a:spLocks/>
              </p:cNvSpPr>
              <p:nvPr/>
            </p:nvSpPr>
            <p:spPr bwMode="auto">
              <a:xfrm>
                <a:off x="3024" y="1508"/>
                <a:ext cx="13" cy="40"/>
              </a:xfrm>
              <a:custGeom>
                <a:avLst/>
                <a:gdLst>
                  <a:gd name="T0" fmla="*/ 1 w 26"/>
                  <a:gd name="T1" fmla="*/ 0 h 121"/>
                  <a:gd name="T2" fmla="*/ 0 w 26"/>
                  <a:gd name="T3" fmla="*/ 0 h 121"/>
                  <a:gd name="T4" fmla="*/ 1 w 26"/>
                  <a:gd name="T5" fmla="*/ 0 h 121"/>
                  <a:gd name="T6" fmla="*/ 1 w 26"/>
                  <a:gd name="T7" fmla="*/ 0 h 121"/>
                  <a:gd name="T8" fmla="*/ 1 w 26"/>
                  <a:gd name="T9" fmla="*/ 0 h 121"/>
                  <a:gd name="T10" fmla="*/ 1 w 26"/>
                  <a:gd name="T11" fmla="*/ 0 h 121"/>
                  <a:gd name="T12" fmla="*/ 1 w 26"/>
                  <a:gd name="T13" fmla="*/ 0 h 121"/>
                  <a:gd name="T14" fmla="*/ 1 w 26"/>
                  <a:gd name="T15" fmla="*/ 0 h 121"/>
                  <a:gd name="T16" fmla="*/ 1 w 26"/>
                  <a:gd name="T17" fmla="*/ 0 h 121"/>
                  <a:gd name="T18" fmla="*/ 1 w 26"/>
                  <a:gd name="T19" fmla="*/ 0 h 121"/>
                  <a:gd name="T20" fmla="*/ 1 w 26"/>
                  <a:gd name="T21" fmla="*/ 0 h 121"/>
                  <a:gd name="T22" fmla="*/ 1 w 26"/>
                  <a:gd name="T23" fmla="*/ 0 h 121"/>
                  <a:gd name="T24" fmla="*/ 1 w 26"/>
                  <a:gd name="T25" fmla="*/ 0 h 121"/>
                  <a:gd name="T26" fmla="*/ 1 w 26"/>
                  <a:gd name="T27" fmla="*/ 0 h 121"/>
                  <a:gd name="T28" fmla="*/ 1 w 26"/>
                  <a:gd name="T29" fmla="*/ 0 h 121"/>
                  <a:gd name="T30" fmla="*/ 1 w 26"/>
                  <a:gd name="T31" fmla="*/ 0 h 121"/>
                  <a:gd name="T32" fmla="*/ 1 w 26"/>
                  <a:gd name="T33" fmla="*/ 0 h 121"/>
                  <a:gd name="T34" fmla="*/ 1 w 26"/>
                  <a:gd name="T35" fmla="*/ 0 h 121"/>
                  <a:gd name="T36" fmla="*/ 1 w 26"/>
                  <a:gd name="T37" fmla="*/ 0 h 121"/>
                  <a:gd name="T38" fmla="*/ 1 w 26"/>
                  <a:gd name="T39" fmla="*/ 0 h 121"/>
                  <a:gd name="T40" fmla="*/ 1 w 26"/>
                  <a:gd name="T41" fmla="*/ 0 h 121"/>
                  <a:gd name="T42" fmla="*/ 1 w 26"/>
                  <a:gd name="T43" fmla="*/ 0 h 121"/>
                  <a:gd name="T44" fmla="*/ 1 w 26"/>
                  <a:gd name="T45" fmla="*/ 0 h 121"/>
                  <a:gd name="T46" fmla="*/ 1 w 26"/>
                  <a:gd name="T47" fmla="*/ 0 h 1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21"/>
                  <a:gd name="T74" fmla="*/ 26 w 26"/>
                  <a:gd name="T75" fmla="*/ 121 h 1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21">
                    <a:moveTo>
                      <a:pt x="5" y="15"/>
                    </a:moveTo>
                    <a:lnTo>
                      <a:pt x="0" y="13"/>
                    </a:lnTo>
                    <a:lnTo>
                      <a:pt x="8" y="24"/>
                    </a:lnTo>
                    <a:lnTo>
                      <a:pt x="11" y="35"/>
                    </a:lnTo>
                    <a:lnTo>
                      <a:pt x="12" y="49"/>
                    </a:lnTo>
                    <a:lnTo>
                      <a:pt x="11" y="62"/>
                    </a:lnTo>
                    <a:lnTo>
                      <a:pt x="8" y="76"/>
                    </a:lnTo>
                    <a:lnTo>
                      <a:pt x="6" y="92"/>
                    </a:lnTo>
                    <a:lnTo>
                      <a:pt x="5" y="106"/>
                    </a:lnTo>
                    <a:lnTo>
                      <a:pt x="6" y="121"/>
                    </a:lnTo>
                    <a:lnTo>
                      <a:pt x="20" y="117"/>
                    </a:lnTo>
                    <a:lnTo>
                      <a:pt x="19" y="106"/>
                    </a:lnTo>
                    <a:lnTo>
                      <a:pt x="20" y="94"/>
                    </a:lnTo>
                    <a:lnTo>
                      <a:pt x="22" y="79"/>
                    </a:lnTo>
                    <a:lnTo>
                      <a:pt x="25" y="64"/>
                    </a:lnTo>
                    <a:lnTo>
                      <a:pt x="26" y="49"/>
                    </a:lnTo>
                    <a:lnTo>
                      <a:pt x="25" y="33"/>
                    </a:lnTo>
                    <a:lnTo>
                      <a:pt x="20" y="17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1" name="Freeform 265"/>
              <p:cNvSpPr>
                <a:spLocks/>
              </p:cNvSpPr>
              <p:nvPr/>
            </p:nvSpPr>
            <p:spPr bwMode="auto">
              <a:xfrm>
                <a:off x="3207" y="1449"/>
                <a:ext cx="105" cy="19"/>
              </a:xfrm>
              <a:custGeom>
                <a:avLst/>
                <a:gdLst>
                  <a:gd name="T0" fmla="*/ 4 w 208"/>
                  <a:gd name="T1" fmla="*/ 0 h 56"/>
                  <a:gd name="T2" fmla="*/ 4 w 208"/>
                  <a:gd name="T3" fmla="*/ 0 h 56"/>
                  <a:gd name="T4" fmla="*/ 3 w 208"/>
                  <a:gd name="T5" fmla="*/ 0 h 56"/>
                  <a:gd name="T6" fmla="*/ 3 w 208"/>
                  <a:gd name="T7" fmla="*/ 0 h 56"/>
                  <a:gd name="T8" fmla="*/ 3 w 208"/>
                  <a:gd name="T9" fmla="*/ 0 h 56"/>
                  <a:gd name="T10" fmla="*/ 3 w 208"/>
                  <a:gd name="T11" fmla="*/ 0 h 56"/>
                  <a:gd name="T12" fmla="*/ 3 w 208"/>
                  <a:gd name="T13" fmla="*/ 0 h 56"/>
                  <a:gd name="T14" fmla="*/ 2 w 208"/>
                  <a:gd name="T15" fmla="*/ 0 h 56"/>
                  <a:gd name="T16" fmla="*/ 2 w 208"/>
                  <a:gd name="T17" fmla="*/ 0 h 56"/>
                  <a:gd name="T18" fmla="*/ 2 w 208"/>
                  <a:gd name="T19" fmla="*/ 0 h 56"/>
                  <a:gd name="T20" fmla="*/ 2 w 208"/>
                  <a:gd name="T21" fmla="*/ 0 h 56"/>
                  <a:gd name="T22" fmla="*/ 2 w 208"/>
                  <a:gd name="T23" fmla="*/ 0 h 56"/>
                  <a:gd name="T24" fmla="*/ 1 w 208"/>
                  <a:gd name="T25" fmla="*/ 0 h 56"/>
                  <a:gd name="T26" fmla="*/ 1 w 208"/>
                  <a:gd name="T27" fmla="*/ 0 h 56"/>
                  <a:gd name="T28" fmla="*/ 1 w 208"/>
                  <a:gd name="T29" fmla="*/ 0 h 56"/>
                  <a:gd name="T30" fmla="*/ 1 w 208"/>
                  <a:gd name="T31" fmla="*/ 0 h 56"/>
                  <a:gd name="T32" fmla="*/ 1 w 208"/>
                  <a:gd name="T33" fmla="*/ 0 h 56"/>
                  <a:gd name="T34" fmla="*/ 0 w 208"/>
                  <a:gd name="T35" fmla="*/ 0 h 56"/>
                  <a:gd name="T36" fmla="*/ 1 w 208"/>
                  <a:gd name="T37" fmla="*/ 0 h 56"/>
                  <a:gd name="T38" fmla="*/ 1 w 208"/>
                  <a:gd name="T39" fmla="*/ 0 h 56"/>
                  <a:gd name="T40" fmla="*/ 1 w 208"/>
                  <a:gd name="T41" fmla="*/ 0 h 56"/>
                  <a:gd name="T42" fmla="*/ 1 w 208"/>
                  <a:gd name="T43" fmla="*/ 0 h 56"/>
                  <a:gd name="T44" fmla="*/ 1 w 208"/>
                  <a:gd name="T45" fmla="*/ 0 h 56"/>
                  <a:gd name="T46" fmla="*/ 2 w 208"/>
                  <a:gd name="T47" fmla="*/ 0 h 56"/>
                  <a:gd name="T48" fmla="*/ 2 w 208"/>
                  <a:gd name="T49" fmla="*/ 0 h 56"/>
                  <a:gd name="T50" fmla="*/ 2 w 208"/>
                  <a:gd name="T51" fmla="*/ 0 h 56"/>
                  <a:gd name="T52" fmla="*/ 2 w 208"/>
                  <a:gd name="T53" fmla="*/ 0 h 56"/>
                  <a:gd name="T54" fmla="*/ 2 w 208"/>
                  <a:gd name="T55" fmla="*/ 0 h 56"/>
                  <a:gd name="T56" fmla="*/ 3 w 208"/>
                  <a:gd name="T57" fmla="*/ 0 h 56"/>
                  <a:gd name="T58" fmla="*/ 3 w 208"/>
                  <a:gd name="T59" fmla="*/ 0 h 56"/>
                  <a:gd name="T60" fmla="*/ 3 w 208"/>
                  <a:gd name="T61" fmla="*/ 0 h 56"/>
                  <a:gd name="T62" fmla="*/ 3 w 208"/>
                  <a:gd name="T63" fmla="*/ 0 h 56"/>
                  <a:gd name="T64" fmla="*/ 4 w 208"/>
                  <a:gd name="T65" fmla="*/ 0 h 56"/>
                  <a:gd name="T66" fmla="*/ 4 w 208"/>
                  <a:gd name="T67" fmla="*/ 0 h 56"/>
                  <a:gd name="T68" fmla="*/ 4 w 208"/>
                  <a:gd name="T69" fmla="*/ 0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8"/>
                  <a:gd name="T106" fmla="*/ 0 h 56"/>
                  <a:gd name="T107" fmla="*/ 208 w 208"/>
                  <a:gd name="T108" fmla="*/ 56 h 5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8" h="56">
                    <a:moveTo>
                      <a:pt x="208" y="41"/>
                    </a:moveTo>
                    <a:lnTo>
                      <a:pt x="194" y="41"/>
                    </a:lnTo>
                    <a:lnTo>
                      <a:pt x="180" y="41"/>
                    </a:lnTo>
                    <a:lnTo>
                      <a:pt x="167" y="41"/>
                    </a:lnTo>
                    <a:lnTo>
                      <a:pt x="153" y="40"/>
                    </a:lnTo>
                    <a:lnTo>
                      <a:pt x="140" y="40"/>
                    </a:lnTo>
                    <a:lnTo>
                      <a:pt x="128" y="38"/>
                    </a:lnTo>
                    <a:lnTo>
                      <a:pt x="115" y="37"/>
                    </a:lnTo>
                    <a:lnTo>
                      <a:pt x="101" y="35"/>
                    </a:lnTo>
                    <a:lnTo>
                      <a:pt x="88" y="33"/>
                    </a:lnTo>
                    <a:lnTo>
                      <a:pt x="76" y="31"/>
                    </a:lnTo>
                    <a:lnTo>
                      <a:pt x="65" y="27"/>
                    </a:lnTo>
                    <a:lnTo>
                      <a:pt x="52" y="23"/>
                    </a:lnTo>
                    <a:lnTo>
                      <a:pt x="42" y="19"/>
                    </a:lnTo>
                    <a:lnTo>
                      <a:pt x="30" y="14"/>
                    </a:lnTo>
                    <a:lnTo>
                      <a:pt x="18" y="8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12" y="21"/>
                    </a:lnTo>
                    <a:lnTo>
                      <a:pt x="24" y="27"/>
                    </a:lnTo>
                    <a:lnTo>
                      <a:pt x="36" y="34"/>
                    </a:lnTo>
                    <a:lnTo>
                      <a:pt x="48" y="38"/>
                    </a:lnTo>
                    <a:lnTo>
                      <a:pt x="61" y="43"/>
                    </a:lnTo>
                    <a:lnTo>
                      <a:pt x="74" y="46"/>
                    </a:lnTo>
                    <a:lnTo>
                      <a:pt x="86" y="48"/>
                    </a:lnTo>
                    <a:lnTo>
                      <a:pt x="99" y="50"/>
                    </a:lnTo>
                    <a:lnTo>
                      <a:pt x="113" y="53"/>
                    </a:lnTo>
                    <a:lnTo>
                      <a:pt x="126" y="54"/>
                    </a:lnTo>
                    <a:lnTo>
                      <a:pt x="140" y="55"/>
                    </a:lnTo>
                    <a:lnTo>
                      <a:pt x="153" y="55"/>
                    </a:lnTo>
                    <a:lnTo>
                      <a:pt x="167" y="56"/>
                    </a:lnTo>
                    <a:lnTo>
                      <a:pt x="180" y="56"/>
                    </a:lnTo>
                    <a:lnTo>
                      <a:pt x="194" y="56"/>
                    </a:lnTo>
                    <a:lnTo>
                      <a:pt x="208" y="56"/>
                    </a:lnTo>
                    <a:lnTo>
                      <a:pt x="208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2" name="Freeform 266"/>
              <p:cNvSpPr>
                <a:spLocks/>
              </p:cNvSpPr>
              <p:nvPr/>
            </p:nvSpPr>
            <p:spPr bwMode="auto">
              <a:xfrm>
                <a:off x="3361" y="1457"/>
                <a:ext cx="21" cy="5"/>
              </a:xfrm>
              <a:custGeom>
                <a:avLst/>
                <a:gdLst>
                  <a:gd name="T0" fmla="*/ 1 w 42"/>
                  <a:gd name="T1" fmla="*/ 0 h 16"/>
                  <a:gd name="T2" fmla="*/ 1 w 42"/>
                  <a:gd name="T3" fmla="*/ 0 h 16"/>
                  <a:gd name="T4" fmla="*/ 0 w 42"/>
                  <a:gd name="T5" fmla="*/ 0 h 16"/>
                  <a:gd name="T6" fmla="*/ 0 w 42"/>
                  <a:gd name="T7" fmla="*/ 0 h 16"/>
                  <a:gd name="T8" fmla="*/ 1 w 42"/>
                  <a:gd name="T9" fmla="*/ 0 h 16"/>
                  <a:gd name="T10" fmla="*/ 1 w 42"/>
                  <a:gd name="T11" fmla="*/ 0 h 16"/>
                  <a:gd name="T12" fmla="*/ 1 w 42"/>
                  <a:gd name="T13" fmla="*/ 0 h 16"/>
                  <a:gd name="T14" fmla="*/ 1 w 42"/>
                  <a:gd name="T15" fmla="*/ 0 h 16"/>
                  <a:gd name="T16" fmla="*/ 1 w 42"/>
                  <a:gd name="T17" fmla="*/ 0 h 16"/>
                  <a:gd name="T18" fmla="*/ 1 w 42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6"/>
                  <a:gd name="T32" fmla="*/ 42 w 42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6">
                    <a:moveTo>
                      <a:pt x="32" y="2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37" y="16"/>
                    </a:lnTo>
                    <a:lnTo>
                      <a:pt x="42" y="13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2" y="13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3" name="Freeform 267"/>
              <p:cNvSpPr>
                <a:spLocks/>
              </p:cNvSpPr>
              <p:nvPr/>
            </p:nvSpPr>
            <p:spPr bwMode="auto">
              <a:xfrm>
                <a:off x="3377" y="1433"/>
                <a:ext cx="43" cy="28"/>
              </a:xfrm>
              <a:custGeom>
                <a:avLst/>
                <a:gdLst>
                  <a:gd name="T0" fmla="*/ 2 w 85"/>
                  <a:gd name="T1" fmla="*/ 0 h 86"/>
                  <a:gd name="T2" fmla="*/ 2 w 85"/>
                  <a:gd name="T3" fmla="*/ 0 h 86"/>
                  <a:gd name="T4" fmla="*/ 1 w 85"/>
                  <a:gd name="T5" fmla="*/ 0 h 86"/>
                  <a:gd name="T6" fmla="*/ 1 w 85"/>
                  <a:gd name="T7" fmla="*/ 0 h 86"/>
                  <a:gd name="T8" fmla="*/ 1 w 85"/>
                  <a:gd name="T9" fmla="*/ 0 h 86"/>
                  <a:gd name="T10" fmla="*/ 1 w 85"/>
                  <a:gd name="T11" fmla="*/ 0 h 86"/>
                  <a:gd name="T12" fmla="*/ 1 w 85"/>
                  <a:gd name="T13" fmla="*/ 0 h 86"/>
                  <a:gd name="T14" fmla="*/ 1 w 85"/>
                  <a:gd name="T15" fmla="*/ 0 h 86"/>
                  <a:gd name="T16" fmla="*/ 0 w 85"/>
                  <a:gd name="T17" fmla="*/ 0 h 86"/>
                  <a:gd name="T18" fmla="*/ 1 w 85"/>
                  <a:gd name="T19" fmla="*/ 0 h 86"/>
                  <a:gd name="T20" fmla="*/ 1 w 85"/>
                  <a:gd name="T21" fmla="*/ 0 h 86"/>
                  <a:gd name="T22" fmla="*/ 1 w 85"/>
                  <a:gd name="T23" fmla="*/ 0 h 86"/>
                  <a:gd name="T24" fmla="*/ 1 w 85"/>
                  <a:gd name="T25" fmla="*/ 0 h 86"/>
                  <a:gd name="T26" fmla="*/ 1 w 85"/>
                  <a:gd name="T27" fmla="*/ 0 h 86"/>
                  <a:gd name="T28" fmla="*/ 1 w 85"/>
                  <a:gd name="T29" fmla="*/ 0 h 86"/>
                  <a:gd name="T30" fmla="*/ 2 w 85"/>
                  <a:gd name="T31" fmla="*/ 0 h 86"/>
                  <a:gd name="T32" fmla="*/ 2 w 85"/>
                  <a:gd name="T33" fmla="*/ 0 h 86"/>
                  <a:gd name="T34" fmla="*/ 2 w 85"/>
                  <a:gd name="T35" fmla="*/ 0 h 86"/>
                  <a:gd name="T36" fmla="*/ 2 w 85"/>
                  <a:gd name="T37" fmla="*/ 0 h 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5"/>
                  <a:gd name="T58" fmla="*/ 0 h 86"/>
                  <a:gd name="T59" fmla="*/ 85 w 85"/>
                  <a:gd name="T60" fmla="*/ 86 h 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5" h="86">
                    <a:moveTo>
                      <a:pt x="77" y="0"/>
                    </a:moveTo>
                    <a:lnTo>
                      <a:pt x="68" y="8"/>
                    </a:lnTo>
                    <a:lnTo>
                      <a:pt x="58" y="16"/>
                    </a:lnTo>
                    <a:lnTo>
                      <a:pt x="48" y="26"/>
                    </a:lnTo>
                    <a:lnTo>
                      <a:pt x="38" y="36"/>
                    </a:lnTo>
                    <a:lnTo>
                      <a:pt x="28" y="46"/>
                    </a:lnTo>
                    <a:lnTo>
                      <a:pt x="18" y="56"/>
                    </a:lnTo>
                    <a:lnTo>
                      <a:pt x="9" y="65"/>
                    </a:lnTo>
                    <a:lnTo>
                      <a:pt x="0" y="75"/>
                    </a:lnTo>
                    <a:lnTo>
                      <a:pt x="10" y="86"/>
                    </a:lnTo>
                    <a:lnTo>
                      <a:pt x="19" y="76"/>
                    </a:lnTo>
                    <a:lnTo>
                      <a:pt x="28" y="67"/>
                    </a:lnTo>
                    <a:lnTo>
                      <a:pt x="38" y="57"/>
                    </a:lnTo>
                    <a:lnTo>
                      <a:pt x="48" y="47"/>
                    </a:lnTo>
                    <a:lnTo>
                      <a:pt x="58" y="37"/>
                    </a:lnTo>
                    <a:lnTo>
                      <a:pt x="68" y="27"/>
                    </a:lnTo>
                    <a:lnTo>
                      <a:pt x="76" y="19"/>
                    </a:lnTo>
                    <a:lnTo>
                      <a:pt x="85" y="13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4" name="Freeform 268"/>
              <p:cNvSpPr>
                <a:spLocks/>
              </p:cNvSpPr>
              <p:nvPr/>
            </p:nvSpPr>
            <p:spPr bwMode="auto">
              <a:xfrm>
                <a:off x="2747" y="1168"/>
                <a:ext cx="54" cy="16"/>
              </a:xfrm>
              <a:custGeom>
                <a:avLst/>
                <a:gdLst>
                  <a:gd name="T0" fmla="*/ 1 w 109"/>
                  <a:gd name="T1" fmla="*/ 0 h 48"/>
                  <a:gd name="T2" fmla="*/ 1 w 109"/>
                  <a:gd name="T3" fmla="*/ 0 h 48"/>
                  <a:gd name="T4" fmla="*/ 1 w 109"/>
                  <a:gd name="T5" fmla="*/ 0 h 48"/>
                  <a:gd name="T6" fmla="*/ 1 w 109"/>
                  <a:gd name="T7" fmla="*/ 0 h 48"/>
                  <a:gd name="T8" fmla="*/ 1 w 109"/>
                  <a:gd name="T9" fmla="*/ 0 h 48"/>
                  <a:gd name="T10" fmla="*/ 1 w 109"/>
                  <a:gd name="T11" fmla="*/ 0 h 48"/>
                  <a:gd name="T12" fmla="*/ 1 w 109"/>
                  <a:gd name="T13" fmla="*/ 0 h 48"/>
                  <a:gd name="T14" fmla="*/ 1 w 109"/>
                  <a:gd name="T15" fmla="*/ 0 h 48"/>
                  <a:gd name="T16" fmla="*/ 0 w 109"/>
                  <a:gd name="T17" fmla="*/ 0 h 48"/>
                  <a:gd name="T18" fmla="*/ 0 w 109"/>
                  <a:gd name="T19" fmla="*/ 0 h 48"/>
                  <a:gd name="T20" fmla="*/ 0 w 109"/>
                  <a:gd name="T21" fmla="*/ 0 h 48"/>
                  <a:gd name="T22" fmla="*/ 0 w 109"/>
                  <a:gd name="T23" fmla="*/ 0 h 48"/>
                  <a:gd name="T24" fmla="*/ 0 w 109"/>
                  <a:gd name="T25" fmla="*/ 0 h 48"/>
                  <a:gd name="T26" fmla="*/ 0 w 109"/>
                  <a:gd name="T27" fmla="*/ 0 h 48"/>
                  <a:gd name="T28" fmla="*/ 0 w 109"/>
                  <a:gd name="T29" fmla="*/ 0 h 48"/>
                  <a:gd name="T30" fmla="*/ 0 w 109"/>
                  <a:gd name="T31" fmla="*/ 0 h 48"/>
                  <a:gd name="T32" fmla="*/ 0 w 109"/>
                  <a:gd name="T33" fmla="*/ 0 h 48"/>
                  <a:gd name="T34" fmla="*/ 0 w 109"/>
                  <a:gd name="T35" fmla="*/ 0 h 48"/>
                  <a:gd name="T36" fmla="*/ 0 w 109"/>
                  <a:gd name="T37" fmla="*/ 0 h 48"/>
                  <a:gd name="T38" fmla="*/ 0 w 109"/>
                  <a:gd name="T39" fmla="*/ 0 h 48"/>
                  <a:gd name="T40" fmla="*/ 0 w 109"/>
                  <a:gd name="T41" fmla="*/ 0 h 48"/>
                  <a:gd name="T42" fmla="*/ 0 w 109"/>
                  <a:gd name="T43" fmla="*/ 0 h 48"/>
                  <a:gd name="T44" fmla="*/ 0 w 109"/>
                  <a:gd name="T45" fmla="*/ 0 h 48"/>
                  <a:gd name="T46" fmla="*/ 0 w 109"/>
                  <a:gd name="T47" fmla="*/ 0 h 48"/>
                  <a:gd name="T48" fmla="*/ 0 w 109"/>
                  <a:gd name="T49" fmla="*/ 0 h 48"/>
                  <a:gd name="T50" fmla="*/ 0 w 109"/>
                  <a:gd name="T51" fmla="*/ 0 h 48"/>
                  <a:gd name="T52" fmla="*/ 1 w 109"/>
                  <a:gd name="T53" fmla="*/ 0 h 48"/>
                  <a:gd name="T54" fmla="*/ 1 w 109"/>
                  <a:gd name="T55" fmla="*/ 0 h 48"/>
                  <a:gd name="T56" fmla="*/ 1 w 109"/>
                  <a:gd name="T57" fmla="*/ 0 h 48"/>
                  <a:gd name="T58" fmla="*/ 1 w 109"/>
                  <a:gd name="T59" fmla="*/ 0 h 48"/>
                  <a:gd name="T60" fmla="*/ 1 w 109"/>
                  <a:gd name="T61" fmla="*/ 0 h 48"/>
                  <a:gd name="T62" fmla="*/ 1 w 109"/>
                  <a:gd name="T63" fmla="*/ 0 h 48"/>
                  <a:gd name="T64" fmla="*/ 1 w 109"/>
                  <a:gd name="T65" fmla="*/ 0 h 48"/>
                  <a:gd name="T66" fmla="*/ 1 w 109"/>
                  <a:gd name="T67" fmla="*/ 0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9"/>
                  <a:gd name="T103" fmla="*/ 0 h 48"/>
                  <a:gd name="T104" fmla="*/ 109 w 109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9" h="48">
                    <a:moveTo>
                      <a:pt x="101" y="11"/>
                    </a:moveTo>
                    <a:lnTo>
                      <a:pt x="107" y="6"/>
                    </a:lnTo>
                    <a:lnTo>
                      <a:pt x="101" y="3"/>
                    </a:lnTo>
                    <a:lnTo>
                      <a:pt x="94" y="1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74" y="1"/>
                    </a:lnTo>
                    <a:lnTo>
                      <a:pt x="67" y="1"/>
                    </a:lnTo>
                    <a:lnTo>
                      <a:pt x="62" y="2"/>
                    </a:lnTo>
                    <a:lnTo>
                      <a:pt x="58" y="3"/>
                    </a:lnTo>
                    <a:lnTo>
                      <a:pt x="49" y="7"/>
                    </a:lnTo>
                    <a:lnTo>
                      <a:pt x="39" y="11"/>
                    </a:lnTo>
                    <a:lnTo>
                      <a:pt x="30" y="18"/>
                    </a:lnTo>
                    <a:lnTo>
                      <a:pt x="21" y="24"/>
                    </a:lnTo>
                    <a:lnTo>
                      <a:pt x="13" y="31"/>
                    </a:lnTo>
                    <a:lnTo>
                      <a:pt x="6" y="37"/>
                    </a:lnTo>
                    <a:lnTo>
                      <a:pt x="2" y="4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7" y="45"/>
                    </a:lnTo>
                    <a:lnTo>
                      <a:pt x="12" y="41"/>
                    </a:lnTo>
                    <a:lnTo>
                      <a:pt x="17" y="39"/>
                    </a:lnTo>
                    <a:lnTo>
                      <a:pt x="27" y="34"/>
                    </a:lnTo>
                    <a:lnTo>
                      <a:pt x="38" y="30"/>
                    </a:lnTo>
                    <a:lnTo>
                      <a:pt x="49" y="28"/>
                    </a:lnTo>
                    <a:lnTo>
                      <a:pt x="62" y="25"/>
                    </a:lnTo>
                    <a:lnTo>
                      <a:pt x="74" y="23"/>
                    </a:lnTo>
                    <a:lnTo>
                      <a:pt x="86" y="23"/>
                    </a:lnTo>
                    <a:lnTo>
                      <a:pt x="98" y="22"/>
                    </a:lnTo>
                    <a:lnTo>
                      <a:pt x="109" y="22"/>
                    </a:lnTo>
                    <a:lnTo>
                      <a:pt x="105" y="19"/>
                    </a:lnTo>
                    <a:lnTo>
                      <a:pt x="103" y="16"/>
                    </a:lnTo>
                    <a:lnTo>
                      <a:pt x="102" y="13"/>
                    </a:lnTo>
                    <a:lnTo>
                      <a:pt x="101" y="1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5" name="Freeform 269"/>
              <p:cNvSpPr>
                <a:spLocks/>
              </p:cNvSpPr>
              <p:nvPr/>
            </p:nvSpPr>
            <p:spPr bwMode="auto">
              <a:xfrm>
                <a:off x="2751" y="1187"/>
                <a:ext cx="65" cy="16"/>
              </a:xfrm>
              <a:custGeom>
                <a:avLst/>
                <a:gdLst>
                  <a:gd name="T0" fmla="*/ 2 w 130"/>
                  <a:gd name="T1" fmla="*/ 0 h 50"/>
                  <a:gd name="T2" fmla="*/ 2 w 130"/>
                  <a:gd name="T3" fmla="*/ 0 h 50"/>
                  <a:gd name="T4" fmla="*/ 2 w 130"/>
                  <a:gd name="T5" fmla="*/ 0 h 50"/>
                  <a:gd name="T6" fmla="*/ 2 w 130"/>
                  <a:gd name="T7" fmla="*/ 0 h 50"/>
                  <a:gd name="T8" fmla="*/ 3 w 130"/>
                  <a:gd name="T9" fmla="*/ 0 h 50"/>
                  <a:gd name="T10" fmla="*/ 2 w 130"/>
                  <a:gd name="T11" fmla="*/ 0 h 50"/>
                  <a:gd name="T12" fmla="*/ 2 w 130"/>
                  <a:gd name="T13" fmla="*/ 0 h 50"/>
                  <a:gd name="T14" fmla="*/ 2 w 130"/>
                  <a:gd name="T15" fmla="*/ 0 h 50"/>
                  <a:gd name="T16" fmla="*/ 1 w 130"/>
                  <a:gd name="T17" fmla="*/ 0 h 50"/>
                  <a:gd name="T18" fmla="*/ 1 w 130"/>
                  <a:gd name="T19" fmla="*/ 0 h 50"/>
                  <a:gd name="T20" fmla="*/ 1 w 130"/>
                  <a:gd name="T21" fmla="*/ 0 h 50"/>
                  <a:gd name="T22" fmla="*/ 1 w 130"/>
                  <a:gd name="T23" fmla="*/ 0 h 50"/>
                  <a:gd name="T24" fmla="*/ 0 w 130"/>
                  <a:gd name="T25" fmla="*/ 0 h 50"/>
                  <a:gd name="T26" fmla="*/ 1 w 130"/>
                  <a:gd name="T27" fmla="*/ 0 h 50"/>
                  <a:gd name="T28" fmla="*/ 1 w 130"/>
                  <a:gd name="T29" fmla="*/ 0 h 50"/>
                  <a:gd name="T30" fmla="*/ 1 w 130"/>
                  <a:gd name="T31" fmla="*/ 0 h 50"/>
                  <a:gd name="T32" fmla="*/ 1 w 130"/>
                  <a:gd name="T33" fmla="*/ 0 h 50"/>
                  <a:gd name="T34" fmla="*/ 2 w 130"/>
                  <a:gd name="T35" fmla="*/ 0 h 50"/>
                  <a:gd name="T36" fmla="*/ 2 w 130"/>
                  <a:gd name="T37" fmla="*/ 0 h 50"/>
                  <a:gd name="T38" fmla="*/ 2 w 130"/>
                  <a:gd name="T39" fmla="*/ 0 h 50"/>
                  <a:gd name="T40" fmla="*/ 2 w 130"/>
                  <a:gd name="T41" fmla="*/ 0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0"/>
                  <a:gd name="T64" fmla="*/ 0 h 50"/>
                  <a:gd name="T65" fmla="*/ 130 w 130"/>
                  <a:gd name="T66" fmla="*/ 50 h 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0" h="50">
                    <a:moveTo>
                      <a:pt x="121" y="2"/>
                    </a:moveTo>
                    <a:lnTo>
                      <a:pt x="123" y="6"/>
                    </a:lnTo>
                    <a:lnTo>
                      <a:pt x="125" y="7"/>
                    </a:lnTo>
                    <a:lnTo>
                      <a:pt x="127" y="9"/>
                    </a:lnTo>
                    <a:lnTo>
                      <a:pt x="130" y="12"/>
                    </a:lnTo>
                    <a:lnTo>
                      <a:pt x="115" y="9"/>
                    </a:lnTo>
                    <a:lnTo>
                      <a:pt x="98" y="8"/>
                    </a:lnTo>
                    <a:lnTo>
                      <a:pt x="79" y="8"/>
                    </a:lnTo>
                    <a:lnTo>
                      <a:pt x="61" y="11"/>
                    </a:lnTo>
                    <a:lnTo>
                      <a:pt x="43" y="15"/>
                    </a:lnTo>
                    <a:lnTo>
                      <a:pt x="26" y="24"/>
                    </a:lnTo>
                    <a:lnTo>
                      <a:pt x="12" y="35"/>
                    </a:lnTo>
                    <a:lnTo>
                      <a:pt x="0" y="50"/>
                    </a:lnTo>
                    <a:lnTo>
                      <a:pt x="10" y="34"/>
                    </a:lnTo>
                    <a:lnTo>
                      <a:pt x="24" y="22"/>
                    </a:lnTo>
                    <a:lnTo>
                      <a:pt x="40" y="12"/>
                    </a:lnTo>
                    <a:lnTo>
                      <a:pt x="57" y="6"/>
                    </a:lnTo>
                    <a:lnTo>
                      <a:pt x="74" y="1"/>
                    </a:lnTo>
                    <a:lnTo>
                      <a:pt x="91" y="0"/>
                    </a:lnTo>
                    <a:lnTo>
                      <a:pt x="108" y="0"/>
                    </a:lnTo>
                    <a:lnTo>
                      <a:pt x="1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6" name="Freeform 270"/>
              <p:cNvSpPr>
                <a:spLocks/>
              </p:cNvSpPr>
              <p:nvPr/>
            </p:nvSpPr>
            <p:spPr bwMode="auto">
              <a:xfrm>
                <a:off x="2809" y="1186"/>
                <a:ext cx="17" cy="9"/>
              </a:xfrm>
              <a:custGeom>
                <a:avLst/>
                <a:gdLst>
                  <a:gd name="T0" fmla="*/ 1 w 34"/>
                  <a:gd name="T1" fmla="*/ 0 h 26"/>
                  <a:gd name="T2" fmla="*/ 1 w 34"/>
                  <a:gd name="T3" fmla="*/ 0 h 26"/>
                  <a:gd name="T4" fmla="*/ 1 w 34"/>
                  <a:gd name="T5" fmla="*/ 0 h 26"/>
                  <a:gd name="T6" fmla="*/ 1 w 34"/>
                  <a:gd name="T7" fmla="*/ 0 h 26"/>
                  <a:gd name="T8" fmla="*/ 1 w 34"/>
                  <a:gd name="T9" fmla="*/ 0 h 26"/>
                  <a:gd name="T10" fmla="*/ 1 w 34"/>
                  <a:gd name="T11" fmla="*/ 0 h 26"/>
                  <a:gd name="T12" fmla="*/ 0 w 34"/>
                  <a:gd name="T13" fmla="*/ 0 h 26"/>
                  <a:gd name="T14" fmla="*/ 1 w 34"/>
                  <a:gd name="T15" fmla="*/ 0 h 26"/>
                  <a:gd name="T16" fmla="*/ 1 w 34"/>
                  <a:gd name="T17" fmla="*/ 0 h 26"/>
                  <a:gd name="T18" fmla="*/ 1 w 34"/>
                  <a:gd name="T19" fmla="*/ 0 h 26"/>
                  <a:gd name="T20" fmla="*/ 1 w 34"/>
                  <a:gd name="T21" fmla="*/ 0 h 26"/>
                  <a:gd name="T22" fmla="*/ 1 w 34"/>
                  <a:gd name="T23" fmla="*/ 0 h 26"/>
                  <a:gd name="T24" fmla="*/ 1 w 34"/>
                  <a:gd name="T25" fmla="*/ 0 h 26"/>
                  <a:gd name="T26" fmla="*/ 1 w 34"/>
                  <a:gd name="T27" fmla="*/ 0 h 26"/>
                  <a:gd name="T28" fmla="*/ 1 w 34"/>
                  <a:gd name="T29" fmla="*/ 0 h 26"/>
                  <a:gd name="T30" fmla="*/ 1 w 34"/>
                  <a:gd name="T31" fmla="*/ 0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26"/>
                  <a:gd name="T50" fmla="*/ 34 w 34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26">
                    <a:moveTo>
                      <a:pt x="13" y="21"/>
                    </a:moveTo>
                    <a:lnTo>
                      <a:pt x="20" y="8"/>
                    </a:lnTo>
                    <a:lnTo>
                      <a:pt x="17" y="4"/>
                    </a:lnTo>
                    <a:lnTo>
                      <a:pt x="14" y="1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7" y="15"/>
                    </a:lnTo>
                    <a:lnTo>
                      <a:pt x="10" y="19"/>
                    </a:lnTo>
                    <a:lnTo>
                      <a:pt x="17" y="6"/>
                    </a:lnTo>
                    <a:lnTo>
                      <a:pt x="13" y="21"/>
                    </a:lnTo>
                    <a:lnTo>
                      <a:pt x="34" y="26"/>
                    </a:lnTo>
                    <a:lnTo>
                      <a:pt x="20" y="8"/>
                    </a:lnTo>
                    <a:lnTo>
                      <a:pt x="13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7" name="Freeform 271"/>
              <p:cNvSpPr>
                <a:spLocks/>
              </p:cNvSpPr>
              <p:nvPr/>
            </p:nvSpPr>
            <p:spPr bwMode="auto">
              <a:xfrm>
                <a:off x="2737" y="1187"/>
                <a:ext cx="80" cy="33"/>
              </a:xfrm>
              <a:custGeom>
                <a:avLst/>
                <a:gdLst>
                  <a:gd name="T0" fmla="*/ 1 w 160"/>
                  <a:gd name="T1" fmla="*/ 0 h 101"/>
                  <a:gd name="T2" fmla="*/ 1 w 160"/>
                  <a:gd name="T3" fmla="*/ 0 h 101"/>
                  <a:gd name="T4" fmla="*/ 1 w 160"/>
                  <a:gd name="T5" fmla="*/ 0 h 101"/>
                  <a:gd name="T6" fmla="*/ 1 w 160"/>
                  <a:gd name="T7" fmla="*/ 0 h 101"/>
                  <a:gd name="T8" fmla="*/ 2 w 160"/>
                  <a:gd name="T9" fmla="*/ 0 h 101"/>
                  <a:gd name="T10" fmla="*/ 2 w 160"/>
                  <a:gd name="T11" fmla="*/ 0 h 101"/>
                  <a:gd name="T12" fmla="*/ 2 w 160"/>
                  <a:gd name="T13" fmla="*/ 0 h 101"/>
                  <a:gd name="T14" fmla="*/ 2 w 160"/>
                  <a:gd name="T15" fmla="*/ 0 h 101"/>
                  <a:gd name="T16" fmla="*/ 3 w 160"/>
                  <a:gd name="T17" fmla="*/ 0 h 101"/>
                  <a:gd name="T18" fmla="*/ 3 w 160"/>
                  <a:gd name="T19" fmla="*/ 0 h 101"/>
                  <a:gd name="T20" fmla="*/ 3 w 160"/>
                  <a:gd name="T21" fmla="*/ 0 h 101"/>
                  <a:gd name="T22" fmla="*/ 3 w 160"/>
                  <a:gd name="T23" fmla="*/ 0 h 101"/>
                  <a:gd name="T24" fmla="*/ 2 w 160"/>
                  <a:gd name="T25" fmla="*/ 0 h 101"/>
                  <a:gd name="T26" fmla="*/ 2 w 160"/>
                  <a:gd name="T27" fmla="*/ 0 h 101"/>
                  <a:gd name="T28" fmla="*/ 2 w 160"/>
                  <a:gd name="T29" fmla="*/ 0 h 101"/>
                  <a:gd name="T30" fmla="*/ 2 w 160"/>
                  <a:gd name="T31" fmla="*/ 0 h 101"/>
                  <a:gd name="T32" fmla="*/ 1 w 160"/>
                  <a:gd name="T33" fmla="*/ 0 h 101"/>
                  <a:gd name="T34" fmla="*/ 1 w 160"/>
                  <a:gd name="T35" fmla="*/ 0 h 101"/>
                  <a:gd name="T36" fmla="*/ 1 w 160"/>
                  <a:gd name="T37" fmla="*/ 0 h 101"/>
                  <a:gd name="T38" fmla="*/ 1 w 160"/>
                  <a:gd name="T39" fmla="*/ 0 h 101"/>
                  <a:gd name="T40" fmla="*/ 1 w 160"/>
                  <a:gd name="T41" fmla="*/ 0 h 101"/>
                  <a:gd name="T42" fmla="*/ 0 w 160"/>
                  <a:gd name="T43" fmla="*/ 0 h 101"/>
                  <a:gd name="T44" fmla="*/ 1 w 160"/>
                  <a:gd name="T45" fmla="*/ 0 h 101"/>
                  <a:gd name="T46" fmla="*/ 1 w 160"/>
                  <a:gd name="T47" fmla="*/ 0 h 1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0"/>
                  <a:gd name="T73" fmla="*/ 0 h 101"/>
                  <a:gd name="T74" fmla="*/ 160 w 160"/>
                  <a:gd name="T75" fmla="*/ 101 h 1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0" h="101">
                    <a:moveTo>
                      <a:pt x="22" y="46"/>
                    </a:moveTo>
                    <a:lnTo>
                      <a:pt x="34" y="54"/>
                    </a:lnTo>
                    <a:lnTo>
                      <a:pt x="45" y="41"/>
                    </a:lnTo>
                    <a:lnTo>
                      <a:pt x="58" y="31"/>
                    </a:lnTo>
                    <a:lnTo>
                      <a:pt x="73" y="23"/>
                    </a:lnTo>
                    <a:lnTo>
                      <a:pt x="90" y="19"/>
                    </a:lnTo>
                    <a:lnTo>
                      <a:pt x="108" y="15"/>
                    </a:lnTo>
                    <a:lnTo>
                      <a:pt x="126" y="15"/>
                    </a:lnTo>
                    <a:lnTo>
                      <a:pt x="142" y="17"/>
                    </a:lnTo>
                    <a:lnTo>
                      <a:pt x="156" y="20"/>
                    </a:lnTo>
                    <a:lnTo>
                      <a:pt x="160" y="5"/>
                    </a:lnTo>
                    <a:lnTo>
                      <a:pt x="144" y="1"/>
                    </a:lnTo>
                    <a:lnTo>
                      <a:pt x="126" y="0"/>
                    </a:lnTo>
                    <a:lnTo>
                      <a:pt x="106" y="0"/>
                    </a:lnTo>
                    <a:lnTo>
                      <a:pt x="88" y="3"/>
                    </a:lnTo>
                    <a:lnTo>
                      <a:pt x="69" y="8"/>
                    </a:lnTo>
                    <a:lnTo>
                      <a:pt x="50" y="18"/>
                    </a:lnTo>
                    <a:lnTo>
                      <a:pt x="35" y="30"/>
                    </a:lnTo>
                    <a:lnTo>
                      <a:pt x="22" y="45"/>
                    </a:lnTo>
                    <a:lnTo>
                      <a:pt x="34" y="53"/>
                    </a:lnTo>
                    <a:lnTo>
                      <a:pt x="22" y="46"/>
                    </a:lnTo>
                    <a:lnTo>
                      <a:pt x="0" y="101"/>
                    </a:lnTo>
                    <a:lnTo>
                      <a:pt x="34" y="54"/>
                    </a:lnTo>
                    <a:lnTo>
                      <a:pt x="22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8" name="Freeform 272"/>
              <p:cNvSpPr>
                <a:spLocks/>
              </p:cNvSpPr>
              <p:nvPr/>
            </p:nvSpPr>
            <p:spPr bwMode="auto">
              <a:xfrm>
                <a:off x="2748" y="1184"/>
                <a:ext cx="67" cy="20"/>
              </a:xfrm>
              <a:custGeom>
                <a:avLst/>
                <a:gdLst>
                  <a:gd name="T0" fmla="*/ 3 w 133"/>
                  <a:gd name="T1" fmla="*/ 0 h 61"/>
                  <a:gd name="T2" fmla="*/ 2 w 133"/>
                  <a:gd name="T3" fmla="*/ 0 h 61"/>
                  <a:gd name="T4" fmla="*/ 2 w 133"/>
                  <a:gd name="T5" fmla="*/ 0 h 61"/>
                  <a:gd name="T6" fmla="*/ 2 w 133"/>
                  <a:gd name="T7" fmla="*/ 0 h 61"/>
                  <a:gd name="T8" fmla="*/ 2 w 133"/>
                  <a:gd name="T9" fmla="*/ 0 h 61"/>
                  <a:gd name="T10" fmla="*/ 1 w 133"/>
                  <a:gd name="T11" fmla="*/ 0 h 61"/>
                  <a:gd name="T12" fmla="*/ 1 w 133"/>
                  <a:gd name="T13" fmla="*/ 0 h 61"/>
                  <a:gd name="T14" fmla="*/ 1 w 133"/>
                  <a:gd name="T15" fmla="*/ 0 h 61"/>
                  <a:gd name="T16" fmla="*/ 1 w 133"/>
                  <a:gd name="T17" fmla="*/ 0 h 61"/>
                  <a:gd name="T18" fmla="*/ 0 w 133"/>
                  <a:gd name="T19" fmla="*/ 0 h 61"/>
                  <a:gd name="T20" fmla="*/ 1 w 133"/>
                  <a:gd name="T21" fmla="*/ 0 h 61"/>
                  <a:gd name="T22" fmla="*/ 1 w 133"/>
                  <a:gd name="T23" fmla="*/ 0 h 61"/>
                  <a:gd name="T24" fmla="*/ 1 w 133"/>
                  <a:gd name="T25" fmla="*/ 0 h 61"/>
                  <a:gd name="T26" fmla="*/ 1 w 133"/>
                  <a:gd name="T27" fmla="*/ 0 h 61"/>
                  <a:gd name="T28" fmla="*/ 2 w 133"/>
                  <a:gd name="T29" fmla="*/ 0 h 61"/>
                  <a:gd name="T30" fmla="*/ 2 w 133"/>
                  <a:gd name="T31" fmla="*/ 0 h 61"/>
                  <a:gd name="T32" fmla="*/ 2 w 133"/>
                  <a:gd name="T33" fmla="*/ 0 h 61"/>
                  <a:gd name="T34" fmla="*/ 2 w 133"/>
                  <a:gd name="T35" fmla="*/ 0 h 61"/>
                  <a:gd name="T36" fmla="*/ 2 w 133"/>
                  <a:gd name="T37" fmla="*/ 0 h 61"/>
                  <a:gd name="T38" fmla="*/ 2 w 133"/>
                  <a:gd name="T39" fmla="*/ 0 h 61"/>
                  <a:gd name="T40" fmla="*/ 3 w 133"/>
                  <a:gd name="T41" fmla="*/ 0 h 61"/>
                  <a:gd name="T42" fmla="*/ 3 w 133"/>
                  <a:gd name="T43" fmla="*/ 0 h 61"/>
                  <a:gd name="T44" fmla="*/ 2 w 133"/>
                  <a:gd name="T45" fmla="*/ 0 h 61"/>
                  <a:gd name="T46" fmla="*/ 3 w 133"/>
                  <a:gd name="T47" fmla="*/ 0 h 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3"/>
                  <a:gd name="T73" fmla="*/ 0 h 61"/>
                  <a:gd name="T74" fmla="*/ 133 w 133"/>
                  <a:gd name="T75" fmla="*/ 61 h 6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3" h="61">
                    <a:moveTo>
                      <a:pt x="133" y="7"/>
                    </a:moveTo>
                    <a:lnTo>
                      <a:pt x="128" y="3"/>
                    </a:lnTo>
                    <a:lnTo>
                      <a:pt x="114" y="0"/>
                    </a:lnTo>
                    <a:lnTo>
                      <a:pt x="97" y="0"/>
                    </a:lnTo>
                    <a:lnTo>
                      <a:pt x="79" y="2"/>
                    </a:lnTo>
                    <a:lnTo>
                      <a:pt x="61" y="6"/>
                    </a:lnTo>
                    <a:lnTo>
                      <a:pt x="43" y="14"/>
                    </a:lnTo>
                    <a:lnTo>
                      <a:pt x="26" y="23"/>
                    </a:lnTo>
                    <a:lnTo>
                      <a:pt x="11" y="37"/>
                    </a:lnTo>
                    <a:lnTo>
                      <a:pt x="0" y="54"/>
                    </a:lnTo>
                    <a:lnTo>
                      <a:pt x="12" y="61"/>
                    </a:lnTo>
                    <a:lnTo>
                      <a:pt x="21" y="48"/>
                    </a:lnTo>
                    <a:lnTo>
                      <a:pt x="34" y="37"/>
                    </a:lnTo>
                    <a:lnTo>
                      <a:pt x="49" y="27"/>
                    </a:lnTo>
                    <a:lnTo>
                      <a:pt x="65" y="21"/>
                    </a:lnTo>
                    <a:lnTo>
                      <a:pt x="81" y="17"/>
                    </a:lnTo>
                    <a:lnTo>
                      <a:pt x="97" y="16"/>
                    </a:lnTo>
                    <a:lnTo>
                      <a:pt x="114" y="16"/>
                    </a:lnTo>
                    <a:lnTo>
                      <a:pt x="126" y="18"/>
                    </a:lnTo>
                    <a:lnTo>
                      <a:pt x="121" y="14"/>
                    </a:lnTo>
                    <a:lnTo>
                      <a:pt x="133" y="7"/>
                    </a:lnTo>
                    <a:lnTo>
                      <a:pt x="132" y="4"/>
                    </a:lnTo>
                    <a:lnTo>
                      <a:pt x="128" y="3"/>
                    </a:lnTo>
                    <a:lnTo>
                      <a:pt x="13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79" name="Freeform 273"/>
              <p:cNvSpPr>
                <a:spLocks/>
              </p:cNvSpPr>
              <p:nvPr/>
            </p:nvSpPr>
            <p:spPr bwMode="auto">
              <a:xfrm>
                <a:off x="3457" y="1205"/>
                <a:ext cx="97" cy="46"/>
              </a:xfrm>
              <a:custGeom>
                <a:avLst/>
                <a:gdLst>
                  <a:gd name="T0" fmla="*/ 0 w 193"/>
                  <a:gd name="T1" fmla="*/ 0 h 137"/>
                  <a:gd name="T2" fmla="*/ 1 w 193"/>
                  <a:gd name="T3" fmla="*/ 0 h 137"/>
                  <a:gd name="T4" fmla="*/ 1 w 193"/>
                  <a:gd name="T5" fmla="*/ 0 h 137"/>
                  <a:gd name="T6" fmla="*/ 1 w 193"/>
                  <a:gd name="T7" fmla="*/ 0 h 137"/>
                  <a:gd name="T8" fmla="*/ 1 w 193"/>
                  <a:gd name="T9" fmla="*/ 0 h 137"/>
                  <a:gd name="T10" fmla="*/ 2 w 193"/>
                  <a:gd name="T11" fmla="*/ 0 h 137"/>
                  <a:gd name="T12" fmla="*/ 2 w 193"/>
                  <a:gd name="T13" fmla="*/ 0 h 137"/>
                  <a:gd name="T14" fmla="*/ 2 w 193"/>
                  <a:gd name="T15" fmla="*/ 0 h 137"/>
                  <a:gd name="T16" fmla="*/ 2 w 193"/>
                  <a:gd name="T17" fmla="*/ 0 h 137"/>
                  <a:gd name="T18" fmla="*/ 3 w 193"/>
                  <a:gd name="T19" fmla="*/ 0 h 137"/>
                  <a:gd name="T20" fmla="*/ 3 w 193"/>
                  <a:gd name="T21" fmla="*/ 0 h 137"/>
                  <a:gd name="T22" fmla="*/ 3 w 193"/>
                  <a:gd name="T23" fmla="*/ 0 h 137"/>
                  <a:gd name="T24" fmla="*/ 3 w 193"/>
                  <a:gd name="T25" fmla="*/ 0 h 137"/>
                  <a:gd name="T26" fmla="*/ 3 w 193"/>
                  <a:gd name="T27" fmla="*/ 0 h 137"/>
                  <a:gd name="T28" fmla="*/ 3 w 193"/>
                  <a:gd name="T29" fmla="*/ 0 h 137"/>
                  <a:gd name="T30" fmla="*/ 3 w 193"/>
                  <a:gd name="T31" fmla="*/ 0 h 137"/>
                  <a:gd name="T32" fmla="*/ 3 w 193"/>
                  <a:gd name="T33" fmla="*/ 0 h 137"/>
                  <a:gd name="T34" fmla="*/ 4 w 193"/>
                  <a:gd name="T35" fmla="*/ 0 h 137"/>
                  <a:gd name="T36" fmla="*/ 3 w 193"/>
                  <a:gd name="T37" fmla="*/ 0 h 137"/>
                  <a:gd name="T38" fmla="*/ 3 w 193"/>
                  <a:gd name="T39" fmla="*/ 0 h 137"/>
                  <a:gd name="T40" fmla="*/ 3 w 193"/>
                  <a:gd name="T41" fmla="*/ 0 h 137"/>
                  <a:gd name="T42" fmla="*/ 3 w 193"/>
                  <a:gd name="T43" fmla="*/ 0 h 137"/>
                  <a:gd name="T44" fmla="*/ 3 w 193"/>
                  <a:gd name="T45" fmla="*/ 0 h 137"/>
                  <a:gd name="T46" fmla="*/ 3 w 193"/>
                  <a:gd name="T47" fmla="*/ 0 h 137"/>
                  <a:gd name="T48" fmla="*/ 3 w 193"/>
                  <a:gd name="T49" fmla="*/ 0 h 137"/>
                  <a:gd name="T50" fmla="*/ 3 w 193"/>
                  <a:gd name="T51" fmla="*/ 0 h 137"/>
                  <a:gd name="T52" fmla="*/ 2 w 193"/>
                  <a:gd name="T53" fmla="*/ 0 h 137"/>
                  <a:gd name="T54" fmla="*/ 2 w 193"/>
                  <a:gd name="T55" fmla="*/ 0 h 137"/>
                  <a:gd name="T56" fmla="*/ 2 w 193"/>
                  <a:gd name="T57" fmla="*/ 0 h 137"/>
                  <a:gd name="T58" fmla="*/ 2 w 193"/>
                  <a:gd name="T59" fmla="*/ 0 h 137"/>
                  <a:gd name="T60" fmla="*/ 2 w 193"/>
                  <a:gd name="T61" fmla="*/ 0 h 137"/>
                  <a:gd name="T62" fmla="*/ 1 w 193"/>
                  <a:gd name="T63" fmla="*/ 0 h 137"/>
                  <a:gd name="T64" fmla="*/ 1 w 193"/>
                  <a:gd name="T65" fmla="*/ 0 h 137"/>
                  <a:gd name="T66" fmla="*/ 1 w 193"/>
                  <a:gd name="T67" fmla="*/ 0 h 137"/>
                  <a:gd name="T68" fmla="*/ 1 w 193"/>
                  <a:gd name="T69" fmla="*/ 0 h 137"/>
                  <a:gd name="T70" fmla="*/ 1 w 193"/>
                  <a:gd name="T71" fmla="*/ 0 h 137"/>
                  <a:gd name="T72" fmla="*/ 1 w 193"/>
                  <a:gd name="T73" fmla="*/ 0 h 137"/>
                  <a:gd name="T74" fmla="*/ 1 w 193"/>
                  <a:gd name="T75" fmla="*/ 0 h 137"/>
                  <a:gd name="T76" fmla="*/ 0 w 193"/>
                  <a:gd name="T77" fmla="*/ 0 h 1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3"/>
                  <a:gd name="T118" fmla="*/ 0 h 137"/>
                  <a:gd name="T119" fmla="*/ 193 w 193"/>
                  <a:gd name="T120" fmla="*/ 137 h 13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3" h="137">
                    <a:moveTo>
                      <a:pt x="0" y="84"/>
                    </a:moveTo>
                    <a:lnTo>
                      <a:pt x="12" y="99"/>
                    </a:lnTo>
                    <a:lnTo>
                      <a:pt x="27" y="111"/>
                    </a:lnTo>
                    <a:lnTo>
                      <a:pt x="44" y="119"/>
                    </a:lnTo>
                    <a:lnTo>
                      <a:pt x="62" y="123"/>
                    </a:lnTo>
                    <a:lnTo>
                      <a:pt x="80" y="125"/>
                    </a:lnTo>
                    <a:lnTo>
                      <a:pt x="97" y="125"/>
                    </a:lnTo>
                    <a:lnTo>
                      <a:pt x="113" y="122"/>
                    </a:lnTo>
                    <a:lnTo>
                      <a:pt x="126" y="118"/>
                    </a:lnTo>
                    <a:lnTo>
                      <a:pt x="142" y="105"/>
                    </a:lnTo>
                    <a:lnTo>
                      <a:pt x="156" y="92"/>
                    </a:lnTo>
                    <a:lnTo>
                      <a:pt x="167" y="80"/>
                    </a:lnTo>
                    <a:lnTo>
                      <a:pt x="175" y="66"/>
                    </a:lnTo>
                    <a:lnTo>
                      <a:pt x="180" y="52"/>
                    </a:lnTo>
                    <a:lnTo>
                      <a:pt x="184" y="36"/>
                    </a:lnTo>
                    <a:lnTo>
                      <a:pt x="185" y="19"/>
                    </a:lnTo>
                    <a:lnTo>
                      <a:pt x="184" y="0"/>
                    </a:lnTo>
                    <a:lnTo>
                      <a:pt x="193" y="0"/>
                    </a:lnTo>
                    <a:lnTo>
                      <a:pt x="191" y="22"/>
                    </a:lnTo>
                    <a:lnTo>
                      <a:pt x="187" y="42"/>
                    </a:lnTo>
                    <a:lnTo>
                      <a:pt x="182" y="59"/>
                    </a:lnTo>
                    <a:lnTo>
                      <a:pt x="175" y="76"/>
                    </a:lnTo>
                    <a:lnTo>
                      <a:pt x="167" y="90"/>
                    </a:lnTo>
                    <a:lnTo>
                      <a:pt x="158" y="102"/>
                    </a:lnTo>
                    <a:lnTo>
                      <a:pt x="147" y="112"/>
                    </a:lnTo>
                    <a:lnTo>
                      <a:pt x="135" y="121"/>
                    </a:lnTo>
                    <a:lnTo>
                      <a:pt x="123" y="127"/>
                    </a:lnTo>
                    <a:lnTo>
                      <a:pt x="109" y="133"/>
                    </a:lnTo>
                    <a:lnTo>
                      <a:pt x="95" y="136"/>
                    </a:lnTo>
                    <a:lnTo>
                      <a:pt x="81" y="137"/>
                    </a:lnTo>
                    <a:lnTo>
                      <a:pt x="65" y="136"/>
                    </a:lnTo>
                    <a:lnTo>
                      <a:pt x="50" y="134"/>
                    </a:lnTo>
                    <a:lnTo>
                      <a:pt x="34" y="130"/>
                    </a:lnTo>
                    <a:lnTo>
                      <a:pt x="18" y="124"/>
                    </a:lnTo>
                    <a:lnTo>
                      <a:pt x="15" y="123"/>
                    </a:lnTo>
                    <a:lnTo>
                      <a:pt x="11" y="120"/>
                    </a:lnTo>
                    <a:lnTo>
                      <a:pt x="6" y="115"/>
                    </a:lnTo>
                    <a:lnTo>
                      <a:pt x="3" y="113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0" name="Freeform 274"/>
              <p:cNvSpPr>
                <a:spLocks/>
              </p:cNvSpPr>
              <p:nvPr/>
            </p:nvSpPr>
            <p:spPr bwMode="auto">
              <a:xfrm>
                <a:off x="2810" y="1203"/>
                <a:ext cx="34" cy="29"/>
              </a:xfrm>
              <a:custGeom>
                <a:avLst/>
                <a:gdLst>
                  <a:gd name="T0" fmla="*/ 1 w 69"/>
                  <a:gd name="T1" fmla="*/ 0 h 85"/>
                  <a:gd name="T2" fmla="*/ 1 w 69"/>
                  <a:gd name="T3" fmla="*/ 0 h 85"/>
                  <a:gd name="T4" fmla="*/ 1 w 69"/>
                  <a:gd name="T5" fmla="*/ 0 h 85"/>
                  <a:gd name="T6" fmla="*/ 1 w 69"/>
                  <a:gd name="T7" fmla="*/ 0 h 85"/>
                  <a:gd name="T8" fmla="*/ 0 w 69"/>
                  <a:gd name="T9" fmla="*/ 0 h 85"/>
                  <a:gd name="T10" fmla="*/ 0 w 69"/>
                  <a:gd name="T11" fmla="*/ 0 h 85"/>
                  <a:gd name="T12" fmla="*/ 0 w 69"/>
                  <a:gd name="T13" fmla="*/ 0 h 85"/>
                  <a:gd name="T14" fmla="*/ 0 w 69"/>
                  <a:gd name="T15" fmla="*/ 0 h 85"/>
                  <a:gd name="T16" fmla="*/ 0 w 69"/>
                  <a:gd name="T17" fmla="*/ 0 h 85"/>
                  <a:gd name="T18" fmla="*/ 0 w 69"/>
                  <a:gd name="T19" fmla="*/ 0 h 85"/>
                  <a:gd name="T20" fmla="*/ 0 w 69"/>
                  <a:gd name="T21" fmla="*/ 0 h 85"/>
                  <a:gd name="T22" fmla="*/ 0 w 69"/>
                  <a:gd name="T23" fmla="*/ 0 h 85"/>
                  <a:gd name="T24" fmla="*/ 0 w 69"/>
                  <a:gd name="T25" fmla="*/ 0 h 85"/>
                  <a:gd name="T26" fmla="*/ 0 w 69"/>
                  <a:gd name="T27" fmla="*/ 0 h 85"/>
                  <a:gd name="T28" fmla="*/ 0 w 69"/>
                  <a:gd name="T29" fmla="*/ 0 h 85"/>
                  <a:gd name="T30" fmla="*/ 0 w 69"/>
                  <a:gd name="T31" fmla="*/ 0 h 85"/>
                  <a:gd name="T32" fmla="*/ 0 w 69"/>
                  <a:gd name="T33" fmla="*/ 0 h 85"/>
                  <a:gd name="T34" fmla="*/ 0 w 69"/>
                  <a:gd name="T35" fmla="*/ 0 h 85"/>
                  <a:gd name="T36" fmla="*/ 0 w 69"/>
                  <a:gd name="T37" fmla="*/ 0 h 85"/>
                  <a:gd name="T38" fmla="*/ 0 w 69"/>
                  <a:gd name="T39" fmla="*/ 0 h 85"/>
                  <a:gd name="T40" fmla="*/ 1 w 69"/>
                  <a:gd name="T41" fmla="*/ 0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9"/>
                  <a:gd name="T64" fmla="*/ 0 h 85"/>
                  <a:gd name="T65" fmla="*/ 69 w 69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9" h="85">
                    <a:moveTo>
                      <a:pt x="69" y="16"/>
                    </a:moveTo>
                    <a:lnTo>
                      <a:pt x="68" y="12"/>
                    </a:lnTo>
                    <a:lnTo>
                      <a:pt x="67" y="7"/>
                    </a:lnTo>
                    <a:lnTo>
                      <a:pt x="65" y="3"/>
                    </a:lnTo>
                    <a:lnTo>
                      <a:pt x="62" y="0"/>
                    </a:lnTo>
                    <a:lnTo>
                      <a:pt x="49" y="2"/>
                    </a:lnTo>
                    <a:lnTo>
                      <a:pt x="38" y="8"/>
                    </a:lnTo>
                    <a:lnTo>
                      <a:pt x="27" y="18"/>
                    </a:lnTo>
                    <a:lnTo>
                      <a:pt x="18" y="30"/>
                    </a:lnTo>
                    <a:lnTo>
                      <a:pt x="10" y="43"/>
                    </a:lnTo>
                    <a:lnTo>
                      <a:pt x="5" y="58"/>
                    </a:lnTo>
                    <a:lnTo>
                      <a:pt x="1" y="72"/>
                    </a:lnTo>
                    <a:lnTo>
                      <a:pt x="0" y="85"/>
                    </a:lnTo>
                    <a:lnTo>
                      <a:pt x="2" y="71"/>
                    </a:lnTo>
                    <a:lnTo>
                      <a:pt x="7" y="59"/>
                    </a:lnTo>
                    <a:lnTo>
                      <a:pt x="14" y="48"/>
                    </a:lnTo>
                    <a:lnTo>
                      <a:pt x="24" y="38"/>
                    </a:lnTo>
                    <a:lnTo>
                      <a:pt x="35" y="30"/>
                    </a:lnTo>
                    <a:lnTo>
                      <a:pt x="46" y="24"/>
                    </a:lnTo>
                    <a:lnTo>
                      <a:pt x="58" y="19"/>
                    </a:lnTo>
                    <a:lnTo>
                      <a:pt x="69" y="1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1" name="Freeform 275"/>
              <p:cNvSpPr>
                <a:spLocks/>
              </p:cNvSpPr>
              <p:nvPr/>
            </p:nvSpPr>
            <p:spPr bwMode="auto">
              <a:xfrm>
                <a:off x="2803" y="1211"/>
                <a:ext cx="50" cy="70"/>
              </a:xfrm>
              <a:custGeom>
                <a:avLst/>
                <a:gdLst>
                  <a:gd name="T0" fmla="*/ 2 w 99"/>
                  <a:gd name="T1" fmla="*/ 0 h 208"/>
                  <a:gd name="T2" fmla="*/ 2 w 99"/>
                  <a:gd name="T3" fmla="*/ 0 h 208"/>
                  <a:gd name="T4" fmla="*/ 2 w 99"/>
                  <a:gd name="T5" fmla="*/ 0 h 208"/>
                  <a:gd name="T6" fmla="*/ 2 w 99"/>
                  <a:gd name="T7" fmla="*/ 0 h 208"/>
                  <a:gd name="T8" fmla="*/ 2 w 99"/>
                  <a:gd name="T9" fmla="*/ 0 h 208"/>
                  <a:gd name="T10" fmla="*/ 2 w 99"/>
                  <a:gd name="T11" fmla="*/ 0 h 208"/>
                  <a:gd name="T12" fmla="*/ 2 w 99"/>
                  <a:gd name="T13" fmla="*/ 0 h 208"/>
                  <a:gd name="T14" fmla="*/ 2 w 99"/>
                  <a:gd name="T15" fmla="*/ 0 h 208"/>
                  <a:gd name="T16" fmla="*/ 1 w 99"/>
                  <a:gd name="T17" fmla="*/ 0 h 208"/>
                  <a:gd name="T18" fmla="*/ 1 w 99"/>
                  <a:gd name="T19" fmla="*/ 0 h 208"/>
                  <a:gd name="T20" fmla="*/ 1 w 99"/>
                  <a:gd name="T21" fmla="*/ 0 h 208"/>
                  <a:gd name="T22" fmla="*/ 1 w 99"/>
                  <a:gd name="T23" fmla="*/ 0 h 208"/>
                  <a:gd name="T24" fmla="*/ 1 w 99"/>
                  <a:gd name="T25" fmla="*/ 0 h 208"/>
                  <a:gd name="T26" fmla="*/ 1 w 99"/>
                  <a:gd name="T27" fmla="*/ 0 h 208"/>
                  <a:gd name="T28" fmla="*/ 1 w 99"/>
                  <a:gd name="T29" fmla="*/ 0 h 208"/>
                  <a:gd name="T30" fmla="*/ 0 w 99"/>
                  <a:gd name="T31" fmla="*/ 0 h 208"/>
                  <a:gd name="T32" fmla="*/ 1 w 99"/>
                  <a:gd name="T33" fmla="*/ 0 h 208"/>
                  <a:gd name="T34" fmla="*/ 1 w 99"/>
                  <a:gd name="T35" fmla="*/ 0 h 208"/>
                  <a:gd name="T36" fmla="*/ 1 w 99"/>
                  <a:gd name="T37" fmla="*/ 0 h 208"/>
                  <a:gd name="T38" fmla="*/ 1 w 99"/>
                  <a:gd name="T39" fmla="*/ 0 h 208"/>
                  <a:gd name="T40" fmla="*/ 1 w 99"/>
                  <a:gd name="T41" fmla="*/ 0 h 208"/>
                  <a:gd name="T42" fmla="*/ 1 w 99"/>
                  <a:gd name="T43" fmla="*/ 0 h 208"/>
                  <a:gd name="T44" fmla="*/ 1 w 99"/>
                  <a:gd name="T45" fmla="*/ 0 h 208"/>
                  <a:gd name="T46" fmla="*/ 1 w 99"/>
                  <a:gd name="T47" fmla="*/ 0 h 208"/>
                  <a:gd name="T48" fmla="*/ 1 w 99"/>
                  <a:gd name="T49" fmla="*/ 0 h 208"/>
                  <a:gd name="T50" fmla="*/ 1 w 99"/>
                  <a:gd name="T51" fmla="*/ 0 h 208"/>
                  <a:gd name="T52" fmla="*/ 1 w 99"/>
                  <a:gd name="T53" fmla="*/ 0 h 208"/>
                  <a:gd name="T54" fmla="*/ 1 w 99"/>
                  <a:gd name="T55" fmla="*/ 0 h 208"/>
                  <a:gd name="T56" fmla="*/ 1 w 99"/>
                  <a:gd name="T57" fmla="*/ 0 h 208"/>
                  <a:gd name="T58" fmla="*/ 2 w 99"/>
                  <a:gd name="T59" fmla="*/ 0 h 208"/>
                  <a:gd name="T60" fmla="*/ 2 w 99"/>
                  <a:gd name="T61" fmla="*/ 0 h 208"/>
                  <a:gd name="T62" fmla="*/ 2 w 99"/>
                  <a:gd name="T63" fmla="*/ 0 h 208"/>
                  <a:gd name="T64" fmla="*/ 2 w 99"/>
                  <a:gd name="T65" fmla="*/ 0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9"/>
                  <a:gd name="T100" fmla="*/ 0 h 208"/>
                  <a:gd name="T101" fmla="*/ 99 w 99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9" h="208">
                    <a:moveTo>
                      <a:pt x="99" y="0"/>
                    </a:moveTo>
                    <a:lnTo>
                      <a:pt x="92" y="16"/>
                    </a:lnTo>
                    <a:lnTo>
                      <a:pt x="85" y="33"/>
                    </a:lnTo>
                    <a:lnTo>
                      <a:pt x="79" y="50"/>
                    </a:lnTo>
                    <a:lnTo>
                      <a:pt x="74" y="68"/>
                    </a:lnTo>
                    <a:lnTo>
                      <a:pt x="70" y="86"/>
                    </a:lnTo>
                    <a:lnTo>
                      <a:pt x="67" y="106"/>
                    </a:lnTo>
                    <a:lnTo>
                      <a:pt x="65" y="128"/>
                    </a:lnTo>
                    <a:lnTo>
                      <a:pt x="64" y="151"/>
                    </a:lnTo>
                    <a:lnTo>
                      <a:pt x="59" y="187"/>
                    </a:lnTo>
                    <a:lnTo>
                      <a:pt x="50" y="205"/>
                    </a:lnTo>
                    <a:lnTo>
                      <a:pt x="38" y="208"/>
                    </a:lnTo>
                    <a:lnTo>
                      <a:pt x="25" y="200"/>
                    </a:lnTo>
                    <a:lnTo>
                      <a:pt x="13" y="184"/>
                    </a:lnTo>
                    <a:lnTo>
                      <a:pt x="4" y="161"/>
                    </a:lnTo>
                    <a:lnTo>
                      <a:pt x="0" y="136"/>
                    </a:lnTo>
                    <a:lnTo>
                      <a:pt x="2" y="112"/>
                    </a:lnTo>
                    <a:lnTo>
                      <a:pt x="6" y="116"/>
                    </a:lnTo>
                    <a:lnTo>
                      <a:pt x="10" y="121"/>
                    </a:lnTo>
                    <a:lnTo>
                      <a:pt x="15" y="127"/>
                    </a:lnTo>
                    <a:lnTo>
                      <a:pt x="21" y="132"/>
                    </a:lnTo>
                    <a:lnTo>
                      <a:pt x="26" y="138"/>
                    </a:lnTo>
                    <a:lnTo>
                      <a:pt x="32" y="142"/>
                    </a:lnTo>
                    <a:lnTo>
                      <a:pt x="37" y="146"/>
                    </a:lnTo>
                    <a:lnTo>
                      <a:pt x="41" y="147"/>
                    </a:lnTo>
                    <a:lnTo>
                      <a:pt x="52" y="131"/>
                    </a:lnTo>
                    <a:lnTo>
                      <a:pt x="58" y="114"/>
                    </a:lnTo>
                    <a:lnTo>
                      <a:pt x="62" y="95"/>
                    </a:lnTo>
                    <a:lnTo>
                      <a:pt x="64" y="76"/>
                    </a:lnTo>
                    <a:lnTo>
                      <a:pt x="68" y="58"/>
                    </a:lnTo>
                    <a:lnTo>
                      <a:pt x="73" y="38"/>
                    </a:lnTo>
                    <a:lnTo>
                      <a:pt x="83" y="1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2" name="Freeform 276"/>
              <p:cNvSpPr>
                <a:spLocks/>
              </p:cNvSpPr>
              <p:nvPr/>
            </p:nvSpPr>
            <p:spPr bwMode="auto">
              <a:xfrm>
                <a:off x="2876" y="1245"/>
                <a:ext cx="158" cy="34"/>
              </a:xfrm>
              <a:custGeom>
                <a:avLst/>
                <a:gdLst>
                  <a:gd name="T0" fmla="*/ 5 w 315"/>
                  <a:gd name="T1" fmla="*/ 0 h 103"/>
                  <a:gd name="T2" fmla="*/ 5 w 315"/>
                  <a:gd name="T3" fmla="*/ 0 h 103"/>
                  <a:gd name="T4" fmla="*/ 5 w 315"/>
                  <a:gd name="T5" fmla="*/ 0 h 103"/>
                  <a:gd name="T6" fmla="*/ 5 w 315"/>
                  <a:gd name="T7" fmla="*/ 0 h 103"/>
                  <a:gd name="T8" fmla="*/ 5 w 315"/>
                  <a:gd name="T9" fmla="*/ 0 h 103"/>
                  <a:gd name="T10" fmla="*/ 5 w 315"/>
                  <a:gd name="T11" fmla="*/ 0 h 103"/>
                  <a:gd name="T12" fmla="*/ 5 w 315"/>
                  <a:gd name="T13" fmla="*/ 0 h 103"/>
                  <a:gd name="T14" fmla="*/ 5 w 315"/>
                  <a:gd name="T15" fmla="*/ 0 h 103"/>
                  <a:gd name="T16" fmla="*/ 5 w 315"/>
                  <a:gd name="T17" fmla="*/ 0 h 103"/>
                  <a:gd name="T18" fmla="*/ 4 w 315"/>
                  <a:gd name="T19" fmla="*/ 0 h 103"/>
                  <a:gd name="T20" fmla="*/ 4 w 315"/>
                  <a:gd name="T21" fmla="*/ 0 h 103"/>
                  <a:gd name="T22" fmla="*/ 4 w 315"/>
                  <a:gd name="T23" fmla="*/ 0 h 103"/>
                  <a:gd name="T24" fmla="*/ 3 w 315"/>
                  <a:gd name="T25" fmla="*/ 0 h 103"/>
                  <a:gd name="T26" fmla="*/ 3 w 315"/>
                  <a:gd name="T27" fmla="*/ 0 h 103"/>
                  <a:gd name="T28" fmla="*/ 3 w 315"/>
                  <a:gd name="T29" fmla="*/ 0 h 103"/>
                  <a:gd name="T30" fmla="*/ 2 w 315"/>
                  <a:gd name="T31" fmla="*/ 0 h 103"/>
                  <a:gd name="T32" fmla="*/ 2 w 315"/>
                  <a:gd name="T33" fmla="*/ 0 h 103"/>
                  <a:gd name="T34" fmla="*/ 2 w 315"/>
                  <a:gd name="T35" fmla="*/ 0 h 103"/>
                  <a:gd name="T36" fmla="*/ 1 w 315"/>
                  <a:gd name="T37" fmla="*/ 0 h 103"/>
                  <a:gd name="T38" fmla="*/ 1 w 315"/>
                  <a:gd name="T39" fmla="*/ 0 h 103"/>
                  <a:gd name="T40" fmla="*/ 1 w 315"/>
                  <a:gd name="T41" fmla="*/ 0 h 103"/>
                  <a:gd name="T42" fmla="*/ 1 w 315"/>
                  <a:gd name="T43" fmla="*/ 0 h 103"/>
                  <a:gd name="T44" fmla="*/ 1 w 315"/>
                  <a:gd name="T45" fmla="*/ 0 h 103"/>
                  <a:gd name="T46" fmla="*/ 1 w 315"/>
                  <a:gd name="T47" fmla="*/ 0 h 103"/>
                  <a:gd name="T48" fmla="*/ 0 w 315"/>
                  <a:gd name="T49" fmla="*/ 0 h 103"/>
                  <a:gd name="T50" fmla="*/ 1 w 315"/>
                  <a:gd name="T51" fmla="*/ 0 h 103"/>
                  <a:gd name="T52" fmla="*/ 1 w 315"/>
                  <a:gd name="T53" fmla="*/ 0 h 103"/>
                  <a:gd name="T54" fmla="*/ 1 w 315"/>
                  <a:gd name="T55" fmla="*/ 0 h 103"/>
                  <a:gd name="T56" fmla="*/ 1 w 315"/>
                  <a:gd name="T57" fmla="*/ 0 h 103"/>
                  <a:gd name="T58" fmla="*/ 1 w 315"/>
                  <a:gd name="T59" fmla="*/ 0 h 103"/>
                  <a:gd name="T60" fmla="*/ 1 w 315"/>
                  <a:gd name="T61" fmla="*/ 0 h 103"/>
                  <a:gd name="T62" fmla="*/ 1 w 315"/>
                  <a:gd name="T63" fmla="*/ 0 h 103"/>
                  <a:gd name="T64" fmla="*/ 1 w 315"/>
                  <a:gd name="T65" fmla="*/ 0 h 103"/>
                  <a:gd name="T66" fmla="*/ 1 w 315"/>
                  <a:gd name="T67" fmla="*/ 0 h 103"/>
                  <a:gd name="T68" fmla="*/ 1 w 315"/>
                  <a:gd name="T69" fmla="*/ 0 h 103"/>
                  <a:gd name="T70" fmla="*/ 1 w 315"/>
                  <a:gd name="T71" fmla="*/ 0 h 103"/>
                  <a:gd name="T72" fmla="*/ 1 w 315"/>
                  <a:gd name="T73" fmla="*/ 0 h 103"/>
                  <a:gd name="T74" fmla="*/ 1 w 315"/>
                  <a:gd name="T75" fmla="*/ 0 h 103"/>
                  <a:gd name="T76" fmla="*/ 1 w 315"/>
                  <a:gd name="T77" fmla="*/ 0 h 103"/>
                  <a:gd name="T78" fmla="*/ 1 w 315"/>
                  <a:gd name="T79" fmla="*/ 0 h 103"/>
                  <a:gd name="T80" fmla="*/ 2 w 315"/>
                  <a:gd name="T81" fmla="*/ 0 h 103"/>
                  <a:gd name="T82" fmla="*/ 2 w 315"/>
                  <a:gd name="T83" fmla="*/ 0 h 103"/>
                  <a:gd name="T84" fmla="*/ 2 w 315"/>
                  <a:gd name="T85" fmla="*/ 0 h 103"/>
                  <a:gd name="T86" fmla="*/ 2 w 315"/>
                  <a:gd name="T87" fmla="*/ 0 h 103"/>
                  <a:gd name="T88" fmla="*/ 2 w 315"/>
                  <a:gd name="T89" fmla="*/ 0 h 103"/>
                  <a:gd name="T90" fmla="*/ 2 w 315"/>
                  <a:gd name="T91" fmla="*/ 0 h 103"/>
                  <a:gd name="T92" fmla="*/ 3 w 315"/>
                  <a:gd name="T93" fmla="*/ 0 h 103"/>
                  <a:gd name="T94" fmla="*/ 3 w 315"/>
                  <a:gd name="T95" fmla="*/ 0 h 103"/>
                  <a:gd name="T96" fmla="*/ 3 w 315"/>
                  <a:gd name="T97" fmla="*/ 0 h 103"/>
                  <a:gd name="T98" fmla="*/ 3 w 315"/>
                  <a:gd name="T99" fmla="*/ 0 h 103"/>
                  <a:gd name="T100" fmla="*/ 3 w 315"/>
                  <a:gd name="T101" fmla="*/ 0 h 103"/>
                  <a:gd name="T102" fmla="*/ 4 w 315"/>
                  <a:gd name="T103" fmla="*/ 0 h 103"/>
                  <a:gd name="T104" fmla="*/ 4 w 315"/>
                  <a:gd name="T105" fmla="*/ 0 h 103"/>
                  <a:gd name="T106" fmla="*/ 4 w 315"/>
                  <a:gd name="T107" fmla="*/ 0 h 103"/>
                  <a:gd name="T108" fmla="*/ 4 w 315"/>
                  <a:gd name="T109" fmla="*/ 0 h 103"/>
                  <a:gd name="T110" fmla="*/ 4 w 315"/>
                  <a:gd name="T111" fmla="*/ 0 h 103"/>
                  <a:gd name="T112" fmla="*/ 5 w 315"/>
                  <a:gd name="T113" fmla="*/ 0 h 103"/>
                  <a:gd name="T114" fmla="*/ 5 w 315"/>
                  <a:gd name="T115" fmla="*/ 0 h 103"/>
                  <a:gd name="T116" fmla="*/ 5 w 315"/>
                  <a:gd name="T117" fmla="*/ 0 h 103"/>
                  <a:gd name="T118" fmla="*/ 5 w 315"/>
                  <a:gd name="T119" fmla="*/ 0 h 103"/>
                  <a:gd name="T120" fmla="*/ 5 w 315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5"/>
                  <a:gd name="T184" fmla="*/ 0 h 103"/>
                  <a:gd name="T185" fmla="*/ 315 w 315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5" h="103">
                    <a:moveTo>
                      <a:pt x="315" y="38"/>
                    </a:moveTo>
                    <a:lnTo>
                      <a:pt x="311" y="38"/>
                    </a:lnTo>
                    <a:lnTo>
                      <a:pt x="306" y="37"/>
                    </a:lnTo>
                    <a:lnTo>
                      <a:pt x="302" y="35"/>
                    </a:lnTo>
                    <a:lnTo>
                      <a:pt x="298" y="32"/>
                    </a:lnTo>
                    <a:lnTo>
                      <a:pt x="294" y="30"/>
                    </a:lnTo>
                    <a:lnTo>
                      <a:pt x="290" y="29"/>
                    </a:lnTo>
                    <a:lnTo>
                      <a:pt x="286" y="27"/>
                    </a:lnTo>
                    <a:lnTo>
                      <a:pt x="282" y="26"/>
                    </a:lnTo>
                    <a:lnTo>
                      <a:pt x="256" y="18"/>
                    </a:lnTo>
                    <a:lnTo>
                      <a:pt x="230" y="12"/>
                    </a:lnTo>
                    <a:lnTo>
                      <a:pt x="204" y="6"/>
                    </a:lnTo>
                    <a:lnTo>
                      <a:pt x="179" y="3"/>
                    </a:lnTo>
                    <a:lnTo>
                      <a:pt x="155" y="1"/>
                    </a:lnTo>
                    <a:lnTo>
                      <a:pt x="133" y="0"/>
                    </a:lnTo>
                    <a:lnTo>
                      <a:pt x="111" y="1"/>
                    </a:lnTo>
                    <a:lnTo>
                      <a:pt x="91" y="2"/>
                    </a:lnTo>
                    <a:lnTo>
                      <a:pt x="72" y="5"/>
                    </a:lnTo>
                    <a:lnTo>
                      <a:pt x="55" y="8"/>
                    </a:lnTo>
                    <a:lnTo>
                      <a:pt x="40" y="14"/>
                    </a:lnTo>
                    <a:lnTo>
                      <a:pt x="26" y="19"/>
                    </a:lnTo>
                    <a:lnTo>
                      <a:pt x="16" y="27"/>
                    </a:lnTo>
                    <a:lnTo>
                      <a:pt x="8" y="35"/>
                    </a:lnTo>
                    <a:lnTo>
                      <a:pt x="2" y="43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4" y="65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20" y="84"/>
                    </a:lnTo>
                    <a:lnTo>
                      <a:pt x="26" y="90"/>
                    </a:lnTo>
                    <a:lnTo>
                      <a:pt x="33" y="93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29" y="81"/>
                    </a:lnTo>
                    <a:lnTo>
                      <a:pt x="24" y="73"/>
                    </a:lnTo>
                    <a:lnTo>
                      <a:pt x="21" y="69"/>
                    </a:lnTo>
                    <a:lnTo>
                      <a:pt x="32" y="63"/>
                    </a:lnTo>
                    <a:lnTo>
                      <a:pt x="43" y="61"/>
                    </a:lnTo>
                    <a:lnTo>
                      <a:pt x="54" y="60"/>
                    </a:lnTo>
                    <a:lnTo>
                      <a:pt x="66" y="61"/>
                    </a:lnTo>
                    <a:lnTo>
                      <a:pt x="78" y="63"/>
                    </a:lnTo>
                    <a:lnTo>
                      <a:pt x="90" y="68"/>
                    </a:lnTo>
                    <a:lnTo>
                      <a:pt x="103" y="72"/>
                    </a:lnTo>
                    <a:lnTo>
                      <a:pt x="115" y="76"/>
                    </a:lnTo>
                    <a:lnTo>
                      <a:pt x="128" y="82"/>
                    </a:lnTo>
                    <a:lnTo>
                      <a:pt x="141" y="87"/>
                    </a:lnTo>
                    <a:lnTo>
                      <a:pt x="153" y="93"/>
                    </a:lnTo>
                    <a:lnTo>
                      <a:pt x="165" y="97"/>
                    </a:lnTo>
                    <a:lnTo>
                      <a:pt x="177" y="100"/>
                    </a:lnTo>
                    <a:lnTo>
                      <a:pt x="188" y="103"/>
                    </a:lnTo>
                    <a:lnTo>
                      <a:pt x="198" y="103"/>
                    </a:lnTo>
                    <a:lnTo>
                      <a:pt x="208" y="102"/>
                    </a:lnTo>
                    <a:lnTo>
                      <a:pt x="222" y="98"/>
                    </a:lnTo>
                    <a:lnTo>
                      <a:pt x="236" y="93"/>
                    </a:lnTo>
                    <a:lnTo>
                      <a:pt x="252" y="85"/>
                    </a:lnTo>
                    <a:lnTo>
                      <a:pt x="267" y="77"/>
                    </a:lnTo>
                    <a:lnTo>
                      <a:pt x="282" y="69"/>
                    </a:lnTo>
                    <a:lnTo>
                      <a:pt x="296" y="59"/>
                    </a:lnTo>
                    <a:lnTo>
                      <a:pt x="307" y="49"/>
                    </a:lnTo>
                    <a:lnTo>
                      <a:pt x="315" y="3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3" name="Freeform 277"/>
              <p:cNvSpPr>
                <a:spLocks/>
              </p:cNvSpPr>
              <p:nvPr/>
            </p:nvSpPr>
            <p:spPr bwMode="auto">
              <a:xfrm>
                <a:off x="3005" y="1128"/>
                <a:ext cx="51" cy="130"/>
              </a:xfrm>
              <a:custGeom>
                <a:avLst/>
                <a:gdLst>
                  <a:gd name="T0" fmla="*/ 0 w 102"/>
                  <a:gd name="T1" fmla="*/ 0 h 389"/>
                  <a:gd name="T2" fmla="*/ 0 w 102"/>
                  <a:gd name="T3" fmla="*/ 0 h 389"/>
                  <a:gd name="T4" fmla="*/ 1 w 102"/>
                  <a:gd name="T5" fmla="*/ 0 h 389"/>
                  <a:gd name="T6" fmla="*/ 1 w 102"/>
                  <a:gd name="T7" fmla="*/ 0 h 389"/>
                  <a:gd name="T8" fmla="*/ 1 w 102"/>
                  <a:gd name="T9" fmla="*/ 0 h 389"/>
                  <a:gd name="T10" fmla="*/ 2 w 102"/>
                  <a:gd name="T11" fmla="*/ 0 h 389"/>
                  <a:gd name="T12" fmla="*/ 2 w 102"/>
                  <a:gd name="T13" fmla="*/ 0 h 389"/>
                  <a:gd name="T14" fmla="*/ 2 w 102"/>
                  <a:gd name="T15" fmla="*/ 0 h 389"/>
                  <a:gd name="T16" fmla="*/ 2 w 102"/>
                  <a:gd name="T17" fmla="*/ 0 h 389"/>
                  <a:gd name="T18" fmla="*/ 2 w 102"/>
                  <a:gd name="T19" fmla="*/ 0 h 389"/>
                  <a:gd name="T20" fmla="*/ 2 w 102"/>
                  <a:gd name="T21" fmla="*/ 0 h 389"/>
                  <a:gd name="T22" fmla="*/ 2 w 102"/>
                  <a:gd name="T23" fmla="*/ 0 h 389"/>
                  <a:gd name="T24" fmla="*/ 2 w 102"/>
                  <a:gd name="T25" fmla="*/ 0 h 389"/>
                  <a:gd name="T26" fmla="*/ 2 w 102"/>
                  <a:gd name="T27" fmla="*/ 0 h 389"/>
                  <a:gd name="T28" fmla="*/ 2 w 102"/>
                  <a:gd name="T29" fmla="*/ 0 h 389"/>
                  <a:gd name="T30" fmla="*/ 2 w 102"/>
                  <a:gd name="T31" fmla="*/ 0 h 389"/>
                  <a:gd name="T32" fmla="*/ 2 w 102"/>
                  <a:gd name="T33" fmla="*/ 0 h 389"/>
                  <a:gd name="T34" fmla="*/ 2 w 102"/>
                  <a:gd name="T35" fmla="*/ 0 h 389"/>
                  <a:gd name="T36" fmla="*/ 2 w 102"/>
                  <a:gd name="T37" fmla="*/ 0 h 389"/>
                  <a:gd name="T38" fmla="*/ 2 w 102"/>
                  <a:gd name="T39" fmla="*/ 0 h 389"/>
                  <a:gd name="T40" fmla="*/ 2 w 102"/>
                  <a:gd name="T41" fmla="*/ 0 h 389"/>
                  <a:gd name="T42" fmla="*/ 2 w 102"/>
                  <a:gd name="T43" fmla="*/ 0 h 389"/>
                  <a:gd name="T44" fmla="*/ 2 w 102"/>
                  <a:gd name="T45" fmla="*/ 0 h 389"/>
                  <a:gd name="T46" fmla="*/ 2 w 102"/>
                  <a:gd name="T47" fmla="*/ 0 h 389"/>
                  <a:gd name="T48" fmla="*/ 2 w 102"/>
                  <a:gd name="T49" fmla="*/ 1 h 389"/>
                  <a:gd name="T50" fmla="*/ 2 w 102"/>
                  <a:gd name="T51" fmla="*/ 1 h 389"/>
                  <a:gd name="T52" fmla="*/ 2 w 102"/>
                  <a:gd name="T53" fmla="*/ 1 h 3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2"/>
                  <a:gd name="T82" fmla="*/ 0 h 389"/>
                  <a:gd name="T83" fmla="*/ 102 w 102"/>
                  <a:gd name="T84" fmla="*/ 389 h 38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2" h="389">
                    <a:moveTo>
                      <a:pt x="0" y="0"/>
                    </a:moveTo>
                    <a:lnTo>
                      <a:pt x="0" y="0"/>
                    </a:lnTo>
                    <a:lnTo>
                      <a:pt x="23" y="4"/>
                    </a:lnTo>
                    <a:lnTo>
                      <a:pt x="41" y="17"/>
                    </a:lnTo>
                    <a:lnTo>
                      <a:pt x="56" y="37"/>
                    </a:lnTo>
                    <a:lnTo>
                      <a:pt x="67" y="60"/>
                    </a:lnTo>
                    <a:lnTo>
                      <a:pt x="76" y="86"/>
                    </a:lnTo>
                    <a:lnTo>
                      <a:pt x="82" y="113"/>
                    </a:lnTo>
                    <a:lnTo>
                      <a:pt x="87" y="137"/>
                    </a:lnTo>
                    <a:lnTo>
                      <a:pt x="90" y="158"/>
                    </a:lnTo>
                    <a:lnTo>
                      <a:pt x="91" y="171"/>
                    </a:lnTo>
                    <a:lnTo>
                      <a:pt x="93" y="184"/>
                    </a:lnTo>
                    <a:lnTo>
                      <a:pt x="95" y="198"/>
                    </a:lnTo>
                    <a:lnTo>
                      <a:pt x="96" y="214"/>
                    </a:lnTo>
                    <a:lnTo>
                      <a:pt x="98" y="229"/>
                    </a:lnTo>
                    <a:lnTo>
                      <a:pt x="99" y="244"/>
                    </a:lnTo>
                    <a:lnTo>
                      <a:pt x="100" y="261"/>
                    </a:lnTo>
                    <a:lnTo>
                      <a:pt x="101" y="276"/>
                    </a:lnTo>
                    <a:lnTo>
                      <a:pt x="102" y="293"/>
                    </a:lnTo>
                    <a:lnTo>
                      <a:pt x="102" y="308"/>
                    </a:lnTo>
                    <a:lnTo>
                      <a:pt x="102" y="323"/>
                    </a:lnTo>
                    <a:lnTo>
                      <a:pt x="101" y="339"/>
                    </a:lnTo>
                    <a:lnTo>
                      <a:pt x="99" y="352"/>
                    </a:lnTo>
                    <a:lnTo>
                      <a:pt x="97" y="365"/>
                    </a:lnTo>
                    <a:lnTo>
                      <a:pt x="94" y="378"/>
                    </a:lnTo>
                    <a:lnTo>
                      <a:pt x="90" y="389"/>
                    </a:lnTo>
                  </a:path>
                </a:pathLst>
              </a:custGeom>
              <a:noFill/>
              <a:ln w="0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4" name="Freeform 278"/>
              <p:cNvSpPr>
                <a:spLocks/>
              </p:cNvSpPr>
              <p:nvPr/>
            </p:nvSpPr>
            <p:spPr bwMode="auto">
              <a:xfrm>
                <a:off x="2985" y="1656"/>
                <a:ext cx="81" cy="39"/>
              </a:xfrm>
              <a:custGeom>
                <a:avLst/>
                <a:gdLst>
                  <a:gd name="T0" fmla="*/ 3 w 161"/>
                  <a:gd name="T1" fmla="*/ 0 h 118"/>
                  <a:gd name="T2" fmla="*/ 3 w 161"/>
                  <a:gd name="T3" fmla="*/ 0 h 118"/>
                  <a:gd name="T4" fmla="*/ 3 w 161"/>
                  <a:gd name="T5" fmla="*/ 0 h 118"/>
                  <a:gd name="T6" fmla="*/ 3 w 161"/>
                  <a:gd name="T7" fmla="*/ 0 h 118"/>
                  <a:gd name="T8" fmla="*/ 3 w 161"/>
                  <a:gd name="T9" fmla="*/ 0 h 118"/>
                  <a:gd name="T10" fmla="*/ 3 w 161"/>
                  <a:gd name="T11" fmla="*/ 0 h 118"/>
                  <a:gd name="T12" fmla="*/ 3 w 161"/>
                  <a:gd name="T13" fmla="*/ 0 h 118"/>
                  <a:gd name="T14" fmla="*/ 3 w 161"/>
                  <a:gd name="T15" fmla="*/ 0 h 118"/>
                  <a:gd name="T16" fmla="*/ 3 w 161"/>
                  <a:gd name="T17" fmla="*/ 0 h 118"/>
                  <a:gd name="T18" fmla="*/ 3 w 161"/>
                  <a:gd name="T19" fmla="*/ 0 h 118"/>
                  <a:gd name="T20" fmla="*/ 3 w 161"/>
                  <a:gd name="T21" fmla="*/ 0 h 118"/>
                  <a:gd name="T22" fmla="*/ 2 w 161"/>
                  <a:gd name="T23" fmla="*/ 0 h 118"/>
                  <a:gd name="T24" fmla="*/ 2 w 161"/>
                  <a:gd name="T25" fmla="*/ 0 h 118"/>
                  <a:gd name="T26" fmla="*/ 2 w 161"/>
                  <a:gd name="T27" fmla="*/ 0 h 118"/>
                  <a:gd name="T28" fmla="*/ 2 w 161"/>
                  <a:gd name="T29" fmla="*/ 0 h 118"/>
                  <a:gd name="T30" fmla="*/ 1 w 161"/>
                  <a:gd name="T31" fmla="*/ 0 h 118"/>
                  <a:gd name="T32" fmla="*/ 1 w 161"/>
                  <a:gd name="T33" fmla="*/ 0 h 118"/>
                  <a:gd name="T34" fmla="*/ 0 w 161"/>
                  <a:gd name="T35" fmla="*/ 0 h 118"/>
                  <a:gd name="T36" fmla="*/ 3 w 161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1"/>
                  <a:gd name="T58" fmla="*/ 0 h 118"/>
                  <a:gd name="T59" fmla="*/ 161 w 161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1" h="118">
                    <a:moveTo>
                      <a:pt x="155" y="4"/>
                    </a:moveTo>
                    <a:lnTo>
                      <a:pt x="155" y="24"/>
                    </a:lnTo>
                    <a:lnTo>
                      <a:pt x="156" y="40"/>
                    </a:lnTo>
                    <a:lnTo>
                      <a:pt x="156" y="51"/>
                    </a:lnTo>
                    <a:lnTo>
                      <a:pt x="157" y="60"/>
                    </a:lnTo>
                    <a:lnTo>
                      <a:pt x="158" y="70"/>
                    </a:lnTo>
                    <a:lnTo>
                      <a:pt x="159" y="82"/>
                    </a:lnTo>
                    <a:lnTo>
                      <a:pt x="160" y="98"/>
                    </a:lnTo>
                    <a:lnTo>
                      <a:pt x="161" y="118"/>
                    </a:lnTo>
                    <a:lnTo>
                      <a:pt x="144" y="88"/>
                    </a:lnTo>
                    <a:lnTo>
                      <a:pt x="130" y="69"/>
                    </a:lnTo>
                    <a:lnTo>
                      <a:pt x="118" y="59"/>
                    </a:lnTo>
                    <a:lnTo>
                      <a:pt x="106" y="55"/>
                    </a:lnTo>
                    <a:lnTo>
                      <a:pt x="91" y="54"/>
                    </a:lnTo>
                    <a:lnTo>
                      <a:pt x="72" y="53"/>
                    </a:lnTo>
                    <a:lnTo>
                      <a:pt x="46" y="51"/>
                    </a:lnTo>
                    <a:lnTo>
                      <a:pt x="12" y="43"/>
                    </a:lnTo>
                    <a:lnTo>
                      <a:pt x="0" y="0"/>
                    </a:lnTo>
                    <a:lnTo>
                      <a:pt x="15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5" name="Freeform 279"/>
              <p:cNvSpPr>
                <a:spLocks/>
              </p:cNvSpPr>
              <p:nvPr/>
            </p:nvSpPr>
            <p:spPr bwMode="auto">
              <a:xfrm>
                <a:off x="2899" y="1517"/>
                <a:ext cx="93" cy="56"/>
              </a:xfrm>
              <a:custGeom>
                <a:avLst/>
                <a:gdLst>
                  <a:gd name="T0" fmla="*/ 1 w 186"/>
                  <a:gd name="T1" fmla="*/ 0 h 169"/>
                  <a:gd name="T2" fmla="*/ 1 w 186"/>
                  <a:gd name="T3" fmla="*/ 0 h 169"/>
                  <a:gd name="T4" fmla="*/ 1 w 186"/>
                  <a:gd name="T5" fmla="*/ 0 h 169"/>
                  <a:gd name="T6" fmla="*/ 1 w 186"/>
                  <a:gd name="T7" fmla="*/ 0 h 169"/>
                  <a:gd name="T8" fmla="*/ 1 w 186"/>
                  <a:gd name="T9" fmla="*/ 0 h 169"/>
                  <a:gd name="T10" fmla="*/ 1 w 186"/>
                  <a:gd name="T11" fmla="*/ 0 h 169"/>
                  <a:gd name="T12" fmla="*/ 1 w 186"/>
                  <a:gd name="T13" fmla="*/ 0 h 169"/>
                  <a:gd name="T14" fmla="*/ 1 w 186"/>
                  <a:gd name="T15" fmla="*/ 0 h 169"/>
                  <a:gd name="T16" fmla="*/ 1 w 186"/>
                  <a:gd name="T17" fmla="*/ 0 h 169"/>
                  <a:gd name="T18" fmla="*/ 1 w 186"/>
                  <a:gd name="T19" fmla="*/ 0 h 169"/>
                  <a:gd name="T20" fmla="*/ 2 w 186"/>
                  <a:gd name="T21" fmla="*/ 0 h 169"/>
                  <a:gd name="T22" fmla="*/ 2 w 186"/>
                  <a:gd name="T23" fmla="*/ 0 h 169"/>
                  <a:gd name="T24" fmla="*/ 2 w 186"/>
                  <a:gd name="T25" fmla="*/ 0 h 169"/>
                  <a:gd name="T26" fmla="*/ 2 w 186"/>
                  <a:gd name="T27" fmla="*/ 0 h 169"/>
                  <a:gd name="T28" fmla="*/ 3 w 186"/>
                  <a:gd name="T29" fmla="*/ 0 h 169"/>
                  <a:gd name="T30" fmla="*/ 3 w 186"/>
                  <a:gd name="T31" fmla="*/ 0 h 169"/>
                  <a:gd name="T32" fmla="*/ 3 w 186"/>
                  <a:gd name="T33" fmla="*/ 0 h 169"/>
                  <a:gd name="T34" fmla="*/ 3 w 186"/>
                  <a:gd name="T35" fmla="*/ 0 h 169"/>
                  <a:gd name="T36" fmla="*/ 3 w 186"/>
                  <a:gd name="T37" fmla="*/ 0 h 169"/>
                  <a:gd name="T38" fmla="*/ 3 w 186"/>
                  <a:gd name="T39" fmla="*/ 0 h 169"/>
                  <a:gd name="T40" fmla="*/ 3 w 186"/>
                  <a:gd name="T41" fmla="*/ 0 h 169"/>
                  <a:gd name="T42" fmla="*/ 2 w 186"/>
                  <a:gd name="T43" fmla="*/ 0 h 169"/>
                  <a:gd name="T44" fmla="*/ 2 w 186"/>
                  <a:gd name="T45" fmla="*/ 0 h 169"/>
                  <a:gd name="T46" fmla="*/ 2 w 186"/>
                  <a:gd name="T47" fmla="*/ 0 h 169"/>
                  <a:gd name="T48" fmla="*/ 2 w 186"/>
                  <a:gd name="T49" fmla="*/ 0 h 169"/>
                  <a:gd name="T50" fmla="*/ 2 w 186"/>
                  <a:gd name="T51" fmla="*/ 0 h 169"/>
                  <a:gd name="T52" fmla="*/ 1 w 186"/>
                  <a:gd name="T53" fmla="*/ 0 h 169"/>
                  <a:gd name="T54" fmla="*/ 1 w 186"/>
                  <a:gd name="T55" fmla="*/ 0 h 169"/>
                  <a:gd name="T56" fmla="*/ 1 w 186"/>
                  <a:gd name="T57" fmla="*/ 0 h 169"/>
                  <a:gd name="T58" fmla="*/ 1 w 186"/>
                  <a:gd name="T59" fmla="*/ 0 h 169"/>
                  <a:gd name="T60" fmla="*/ 1 w 186"/>
                  <a:gd name="T61" fmla="*/ 0 h 169"/>
                  <a:gd name="T62" fmla="*/ 1 w 186"/>
                  <a:gd name="T63" fmla="*/ 0 h 169"/>
                  <a:gd name="T64" fmla="*/ 1 w 186"/>
                  <a:gd name="T65" fmla="*/ 0 h 169"/>
                  <a:gd name="T66" fmla="*/ 1 w 186"/>
                  <a:gd name="T67" fmla="*/ 0 h 169"/>
                  <a:gd name="T68" fmla="*/ 0 w 186"/>
                  <a:gd name="T69" fmla="*/ 0 h 169"/>
                  <a:gd name="T70" fmla="*/ 1 w 186"/>
                  <a:gd name="T71" fmla="*/ 0 h 169"/>
                  <a:gd name="T72" fmla="*/ 1 w 186"/>
                  <a:gd name="T73" fmla="*/ 0 h 169"/>
                  <a:gd name="T74" fmla="*/ 1 w 186"/>
                  <a:gd name="T75" fmla="*/ 0 h 169"/>
                  <a:gd name="T76" fmla="*/ 1 w 186"/>
                  <a:gd name="T77" fmla="*/ 0 h 169"/>
                  <a:gd name="T78" fmla="*/ 1 w 186"/>
                  <a:gd name="T79" fmla="*/ 0 h 169"/>
                  <a:gd name="T80" fmla="*/ 1 w 186"/>
                  <a:gd name="T81" fmla="*/ 0 h 1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169"/>
                  <a:gd name="T125" fmla="*/ 186 w 186"/>
                  <a:gd name="T126" fmla="*/ 169 h 1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169">
                    <a:moveTo>
                      <a:pt x="44" y="6"/>
                    </a:moveTo>
                    <a:lnTo>
                      <a:pt x="40" y="11"/>
                    </a:lnTo>
                    <a:lnTo>
                      <a:pt x="37" y="16"/>
                    </a:lnTo>
                    <a:lnTo>
                      <a:pt x="34" y="21"/>
                    </a:lnTo>
                    <a:lnTo>
                      <a:pt x="32" y="26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1" y="42"/>
                    </a:lnTo>
                    <a:lnTo>
                      <a:pt x="34" y="47"/>
                    </a:lnTo>
                    <a:lnTo>
                      <a:pt x="50" y="68"/>
                    </a:lnTo>
                    <a:lnTo>
                      <a:pt x="67" y="86"/>
                    </a:lnTo>
                    <a:lnTo>
                      <a:pt x="85" y="101"/>
                    </a:lnTo>
                    <a:lnTo>
                      <a:pt x="105" y="115"/>
                    </a:lnTo>
                    <a:lnTo>
                      <a:pt x="125" y="128"/>
                    </a:lnTo>
                    <a:lnTo>
                      <a:pt x="145" y="142"/>
                    </a:lnTo>
                    <a:lnTo>
                      <a:pt x="165" y="155"/>
                    </a:lnTo>
                    <a:lnTo>
                      <a:pt x="186" y="169"/>
                    </a:lnTo>
                    <a:lnTo>
                      <a:pt x="174" y="165"/>
                    </a:lnTo>
                    <a:lnTo>
                      <a:pt x="160" y="159"/>
                    </a:lnTo>
                    <a:lnTo>
                      <a:pt x="147" y="153"/>
                    </a:lnTo>
                    <a:lnTo>
                      <a:pt x="135" y="145"/>
                    </a:lnTo>
                    <a:lnTo>
                      <a:pt x="122" y="136"/>
                    </a:lnTo>
                    <a:lnTo>
                      <a:pt x="109" y="127"/>
                    </a:lnTo>
                    <a:lnTo>
                      <a:pt x="96" y="119"/>
                    </a:lnTo>
                    <a:lnTo>
                      <a:pt x="84" y="109"/>
                    </a:lnTo>
                    <a:lnTo>
                      <a:pt x="72" y="100"/>
                    </a:lnTo>
                    <a:lnTo>
                      <a:pt x="61" y="90"/>
                    </a:lnTo>
                    <a:lnTo>
                      <a:pt x="50" y="81"/>
                    </a:lnTo>
                    <a:lnTo>
                      <a:pt x="40" y="72"/>
                    </a:lnTo>
                    <a:lnTo>
                      <a:pt x="31" y="64"/>
                    </a:lnTo>
                    <a:lnTo>
                      <a:pt x="23" y="56"/>
                    </a:lnTo>
                    <a:lnTo>
                      <a:pt x="16" y="49"/>
                    </a:lnTo>
                    <a:lnTo>
                      <a:pt x="10" y="43"/>
                    </a:lnTo>
                    <a:lnTo>
                      <a:pt x="1" y="30"/>
                    </a:lnTo>
                    <a:lnTo>
                      <a:pt x="0" y="19"/>
                    </a:lnTo>
                    <a:lnTo>
                      <a:pt x="4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0" y="1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6" name="Freeform 280"/>
              <p:cNvSpPr>
                <a:spLocks/>
              </p:cNvSpPr>
              <p:nvPr/>
            </p:nvSpPr>
            <p:spPr bwMode="auto">
              <a:xfrm>
                <a:off x="3438" y="1643"/>
                <a:ext cx="97" cy="88"/>
              </a:xfrm>
              <a:custGeom>
                <a:avLst/>
                <a:gdLst>
                  <a:gd name="T0" fmla="*/ 2 w 196"/>
                  <a:gd name="T1" fmla="*/ 0 h 264"/>
                  <a:gd name="T2" fmla="*/ 2 w 196"/>
                  <a:gd name="T3" fmla="*/ 0 h 264"/>
                  <a:gd name="T4" fmla="*/ 2 w 196"/>
                  <a:gd name="T5" fmla="*/ 0 h 264"/>
                  <a:gd name="T6" fmla="*/ 2 w 196"/>
                  <a:gd name="T7" fmla="*/ 0 h 264"/>
                  <a:gd name="T8" fmla="*/ 3 w 196"/>
                  <a:gd name="T9" fmla="*/ 0 h 264"/>
                  <a:gd name="T10" fmla="*/ 3 w 196"/>
                  <a:gd name="T11" fmla="*/ 0 h 264"/>
                  <a:gd name="T12" fmla="*/ 2 w 196"/>
                  <a:gd name="T13" fmla="*/ 0 h 264"/>
                  <a:gd name="T14" fmla="*/ 2 w 196"/>
                  <a:gd name="T15" fmla="*/ 0 h 264"/>
                  <a:gd name="T16" fmla="*/ 2 w 196"/>
                  <a:gd name="T17" fmla="*/ 0 h 264"/>
                  <a:gd name="T18" fmla="*/ 1 w 196"/>
                  <a:gd name="T19" fmla="*/ 0 h 264"/>
                  <a:gd name="T20" fmla="*/ 1 w 196"/>
                  <a:gd name="T21" fmla="*/ 0 h 264"/>
                  <a:gd name="T22" fmla="*/ 1 w 196"/>
                  <a:gd name="T23" fmla="*/ 0 h 264"/>
                  <a:gd name="T24" fmla="*/ 0 w 196"/>
                  <a:gd name="T25" fmla="*/ 0 h 264"/>
                  <a:gd name="T26" fmla="*/ 0 w 196"/>
                  <a:gd name="T27" fmla="*/ 0 h 264"/>
                  <a:gd name="T28" fmla="*/ 0 w 196"/>
                  <a:gd name="T29" fmla="*/ 0 h 264"/>
                  <a:gd name="T30" fmla="*/ 0 w 196"/>
                  <a:gd name="T31" fmla="*/ 0 h 264"/>
                  <a:gd name="T32" fmla="*/ 0 w 196"/>
                  <a:gd name="T33" fmla="*/ 0 h 264"/>
                  <a:gd name="T34" fmla="*/ 0 w 196"/>
                  <a:gd name="T35" fmla="*/ 0 h 264"/>
                  <a:gd name="T36" fmla="*/ 0 w 196"/>
                  <a:gd name="T37" fmla="*/ 0 h 264"/>
                  <a:gd name="T38" fmla="*/ 0 w 196"/>
                  <a:gd name="T39" fmla="*/ 0 h 264"/>
                  <a:gd name="T40" fmla="*/ 0 w 196"/>
                  <a:gd name="T41" fmla="*/ 0 h 264"/>
                  <a:gd name="T42" fmla="*/ 0 w 196"/>
                  <a:gd name="T43" fmla="*/ 0 h 264"/>
                  <a:gd name="T44" fmla="*/ 0 w 196"/>
                  <a:gd name="T45" fmla="*/ 0 h 264"/>
                  <a:gd name="T46" fmla="*/ 0 w 196"/>
                  <a:gd name="T47" fmla="*/ 0 h 264"/>
                  <a:gd name="T48" fmla="*/ 0 w 196"/>
                  <a:gd name="T49" fmla="*/ 0 h 264"/>
                  <a:gd name="T50" fmla="*/ 0 w 196"/>
                  <a:gd name="T51" fmla="*/ 0 h 264"/>
                  <a:gd name="T52" fmla="*/ 0 w 196"/>
                  <a:gd name="T53" fmla="*/ 0 h 264"/>
                  <a:gd name="T54" fmla="*/ 0 w 196"/>
                  <a:gd name="T55" fmla="*/ 0 h 264"/>
                  <a:gd name="T56" fmla="*/ 0 w 196"/>
                  <a:gd name="T57" fmla="*/ 0 h 264"/>
                  <a:gd name="T58" fmla="*/ 0 w 196"/>
                  <a:gd name="T59" fmla="*/ 0 h 264"/>
                  <a:gd name="T60" fmla="*/ 0 w 196"/>
                  <a:gd name="T61" fmla="*/ 0 h 264"/>
                  <a:gd name="T62" fmla="*/ 0 w 196"/>
                  <a:gd name="T63" fmla="*/ 0 h 264"/>
                  <a:gd name="T64" fmla="*/ 1 w 196"/>
                  <a:gd name="T65" fmla="*/ 0 h 264"/>
                  <a:gd name="T66" fmla="*/ 1 w 196"/>
                  <a:gd name="T67" fmla="*/ 0 h 264"/>
                  <a:gd name="T68" fmla="*/ 1 w 196"/>
                  <a:gd name="T69" fmla="*/ 0 h 264"/>
                  <a:gd name="T70" fmla="*/ 1 w 196"/>
                  <a:gd name="T71" fmla="*/ 0 h 264"/>
                  <a:gd name="T72" fmla="*/ 1 w 196"/>
                  <a:gd name="T73" fmla="*/ 0 h 264"/>
                  <a:gd name="T74" fmla="*/ 1 w 196"/>
                  <a:gd name="T75" fmla="*/ 0 h 264"/>
                  <a:gd name="T76" fmla="*/ 2 w 196"/>
                  <a:gd name="T77" fmla="*/ 0 h 264"/>
                  <a:gd name="T78" fmla="*/ 2 w 196"/>
                  <a:gd name="T79" fmla="*/ 0 h 264"/>
                  <a:gd name="T80" fmla="*/ 2 w 196"/>
                  <a:gd name="T81" fmla="*/ 0 h 264"/>
                  <a:gd name="T82" fmla="*/ 2 w 196"/>
                  <a:gd name="T83" fmla="*/ 0 h 264"/>
                  <a:gd name="T84" fmla="*/ 2 w 196"/>
                  <a:gd name="T85" fmla="*/ 0 h 2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96"/>
                  <a:gd name="T130" fmla="*/ 0 h 264"/>
                  <a:gd name="T131" fmla="*/ 196 w 196"/>
                  <a:gd name="T132" fmla="*/ 264 h 2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96" h="264">
                    <a:moveTo>
                      <a:pt x="168" y="0"/>
                    </a:moveTo>
                    <a:lnTo>
                      <a:pt x="180" y="0"/>
                    </a:lnTo>
                    <a:lnTo>
                      <a:pt x="185" y="1"/>
                    </a:lnTo>
                    <a:lnTo>
                      <a:pt x="189" y="6"/>
                    </a:lnTo>
                    <a:lnTo>
                      <a:pt x="196" y="16"/>
                    </a:lnTo>
                    <a:lnTo>
                      <a:pt x="196" y="24"/>
                    </a:lnTo>
                    <a:lnTo>
                      <a:pt x="176" y="32"/>
                    </a:lnTo>
                    <a:lnTo>
                      <a:pt x="162" y="40"/>
                    </a:lnTo>
                    <a:lnTo>
                      <a:pt x="142" y="52"/>
                    </a:lnTo>
                    <a:lnTo>
                      <a:pt x="120" y="69"/>
                    </a:lnTo>
                    <a:lnTo>
                      <a:pt x="98" y="88"/>
                    </a:lnTo>
                    <a:lnTo>
                      <a:pt x="76" y="112"/>
                    </a:lnTo>
                    <a:lnTo>
                      <a:pt x="59" y="139"/>
                    </a:lnTo>
                    <a:lnTo>
                      <a:pt x="47" y="170"/>
                    </a:lnTo>
                    <a:lnTo>
                      <a:pt x="42" y="203"/>
                    </a:lnTo>
                    <a:lnTo>
                      <a:pt x="39" y="225"/>
                    </a:lnTo>
                    <a:lnTo>
                      <a:pt x="32" y="243"/>
                    </a:lnTo>
                    <a:lnTo>
                      <a:pt x="22" y="257"/>
                    </a:lnTo>
                    <a:lnTo>
                      <a:pt x="12" y="264"/>
                    </a:lnTo>
                    <a:lnTo>
                      <a:pt x="3" y="262"/>
                    </a:lnTo>
                    <a:lnTo>
                      <a:pt x="0" y="249"/>
                    </a:lnTo>
                    <a:lnTo>
                      <a:pt x="3" y="222"/>
                    </a:lnTo>
                    <a:lnTo>
                      <a:pt x="15" y="181"/>
                    </a:lnTo>
                    <a:lnTo>
                      <a:pt x="15" y="186"/>
                    </a:lnTo>
                    <a:lnTo>
                      <a:pt x="15" y="193"/>
                    </a:lnTo>
                    <a:lnTo>
                      <a:pt x="15" y="198"/>
                    </a:lnTo>
                    <a:lnTo>
                      <a:pt x="18" y="203"/>
                    </a:lnTo>
                    <a:lnTo>
                      <a:pt x="26" y="181"/>
                    </a:lnTo>
                    <a:lnTo>
                      <a:pt x="34" y="161"/>
                    </a:lnTo>
                    <a:lnTo>
                      <a:pt x="43" y="141"/>
                    </a:lnTo>
                    <a:lnTo>
                      <a:pt x="52" y="122"/>
                    </a:lnTo>
                    <a:lnTo>
                      <a:pt x="62" y="105"/>
                    </a:lnTo>
                    <a:lnTo>
                      <a:pt x="72" y="87"/>
                    </a:lnTo>
                    <a:lnTo>
                      <a:pt x="82" y="72"/>
                    </a:lnTo>
                    <a:lnTo>
                      <a:pt x="92" y="58"/>
                    </a:lnTo>
                    <a:lnTo>
                      <a:pt x="103" y="46"/>
                    </a:lnTo>
                    <a:lnTo>
                      <a:pt x="113" y="34"/>
                    </a:lnTo>
                    <a:lnTo>
                      <a:pt x="123" y="24"/>
                    </a:lnTo>
                    <a:lnTo>
                      <a:pt x="133" y="16"/>
                    </a:lnTo>
                    <a:lnTo>
                      <a:pt x="142" y="9"/>
                    </a:lnTo>
                    <a:lnTo>
                      <a:pt x="151" y="4"/>
                    </a:lnTo>
                    <a:lnTo>
                      <a:pt x="160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7" name="Freeform 281"/>
              <p:cNvSpPr>
                <a:spLocks/>
              </p:cNvSpPr>
              <p:nvPr/>
            </p:nvSpPr>
            <p:spPr bwMode="auto">
              <a:xfrm>
                <a:off x="3566" y="1697"/>
                <a:ext cx="31" cy="61"/>
              </a:xfrm>
              <a:custGeom>
                <a:avLst/>
                <a:gdLst>
                  <a:gd name="T0" fmla="*/ 1 w 61"/>
                  <a:gd name="T1" fmla="*/ 0 h 183"/>
                  <a:gd name="T2" fmla="*/ 1 w 61"/>
                  <a:gd name="T3" fmla="*/ 0 h 183"/>
                  <a:gd name="T4" fmla="*/ 1 w 61"/>
                  <a:gd name="T5" fmla="*/ 0 h 183"/>
                  <a:gd name="T6" fmla="*/ 1 w 61"/>
                  <a:gd name="T7" fmla="*/ 0 h 183"/>
                  <a:gd name="T8" fmla="*/ 1 w 61"/>
                  <a:gd name="T9" fmla="*/ 0 h 183"/>
                  <a:gd name="T10" fmla="*/ 1 w 61"/>
                  <a:gd name="T11" fmla="*/ 0 h 183"/>
                  <a:gd name="T12" fmla="*/ 1 w 61"/>
                  <a:gd name="T13" fmla="*/ 0 h 183"/>
                  <a:gd name="T14" fmla="*/ 1 w 61"/>
                  <a:gd name="T15" fmla="*/ 0 h 183"/>
                  <a:gd name="T16" fmla="*/ 1 w 61"/>
                  <a:gd name="T17" fmla="*/ 0 h 183"/>
                  <a:gd name="T18" fmla="*/ 1 w 61"/>
                  <a:gd name="T19" fmla="*/ 0 h 183"/>
                  <a:gd name="T20" fmla="*/ 1 w 61"/>
                  <a:gd name="T21" fmla="*/ 0 h 183"/>
                  <a:gd name="T22" fmla="*/ 1 w 61"/>
                  <a:gd name="T23" fmla="*/ 0 h 183"/>
                  <a:gd name="T24" fmla="*/ 1 w 61"/>
                  <a:gd name="T25" fmla="*/ 0 h 183"/>
                  <a:gd name="T26" fmla="*/ 1 w 61"/>
                  <a:gd name="T27" fmla="*/ 0 h 183"/>
                  <a:gd name="T28" fmla="*/ 1 w 61"/>
                  <a:gd name="T29" fmla="*/ 0 h 183"/>
                  <a:gd name="T30" fmla="*/ 1 w 61"/>
                  <a:gd name="T31" fmla="*/ 0 h 183"/>
                  <a:gd name="T32" fmla="*/ 1 w 61"/>
                  <a:gd name="T33" fmla="*/ 0 h 183"/>
                  <a:gd name="T34" fmla="*/ 1 w 61"/>
                  <a:gd name="T35" fmla="*/ 0 h 183"/>
                  <a:gd name="T36" fmla="*/ 1 w 61"/>
                  <a:gd name="T37" fmla="*/ 0 h 183"/>
                  <a:gd name="T38" fmla="*/ 1 w 61"/>
                  <a:gd name="T39" fmla="*/ 0 h 183"/>
                  <a:gd name="T40" fmla="*/ 1 w 61"/>
                  <a:gd name="T41" fmla="*/ 0 h 183"/>
                  <a:gd name="T42" fmla="*/ 1 w 61"/>
                  <a:gd name="T43" fmla="*/ 0 h 183"/>
                  <a:gd name="T44" fmla="*/ 1 w 61"/>
                  <a:gd name="T45" fmla="*/ 0 h 183"/>
                  <a:gd name="T46" fmla="*/ 0 w 61"/>
                  <a:gd name="T47" fmla="*/ 0 h 183"/>
                  <a:gd name="T48" fmla="*/ 1 w 61"/>
                  <a:gd name="T49" fmla="*/ 0 h 183"/>
                  <a:gd name="T50" fmla="*/ 1 w 61"/>
                  <a:gd name="T51" fmla="*/ 0 h 183"/>
                  <a:gd name="T52" fmla="*/ 1 w 61"/>
                  <a:gd name="T53" fmla="*/ 0 h 183"/>
                  <a:gd name="T54" fmla="*/ 1 w 61"/>
                  <a:gd name="T55" fmla="*/ 0 h 183"/>
                  <a:gd name="T56" fmla="*/ 1 w 61"/>
                  <a:gd name="T57" fmla="*/ 0 h 183"/>
                  <a:gd name="T58" fmla="*/ 1 w 61"/>
                  <a:gd name="T59" fmla="*/ 0 h 183"/>
                  <a:gd name="T60" fmla="*/ 1 w 61"/>
                  <a:gd name="T61" fmla="*/ 0 h 183"/>
                  <a:gd name="T62" fmla="*/ 1 w 61"/>
                  <a:gd name="T63" fmla="*/ 0 h 183"/>
                  <a:gd name="T64" fmla="*/ 1 w 61"/>
                  <a:gd name="T65" fmla="*/ 0 h 183"/>
                  <a:gd name="T66" fmla="*/ 1 w 61"/>
                  <a:gd name="T67" fmla="*/ 0 h 183"/>
                  <a:gd name="T68" fmla="*/ 1 w 61"/>
                  <a:gd name="T69" fmla="*/ 0 h 183"/>
                  <a:gd name="T70" fmla="*/ 1 w 61"/>
                  <a:gd name="T71" fmla="*/ 0 h 183"/>
                  <a:gd name="T72" fmla="*/ 1 w 61"/>
                  <a:gd name="T73" fmla="*/ 0 h 183"/>
                  <a:gd name="T74" fmla="*/ 1 w 61"/>
                  <a:gd name="T75" fmla="*/ 0 h 183"/>
                  <a:gd name="T76" fmla="*/ 1 w 61"/>
                  <a:gd name="T77" fmla="*/ 0 h 183"/>
                  <a:gd name="T78" fmla="*/ 1 w 61"/>
                  <a:gd name="T79" fmla="*/ 0 h 183"/>
                  <a:gd name="T80" fmla="*/ 1 w 61"/>
                  <a:gd name="T81" fmla="*/ 0 h 183"/>
                  <a:gd name="T82" fmla="*/ 1 w 61"/>
                  <a:gd name="T83" fmla="*/ 0 h 183"/>
                  <a:gd name="T84" fmla="*/ 1 w 61"/>
                  <a:gd name="T85" fmla="*/ 0 h 183"/>
                  <a:gd name="T86" fmla="*/ 1 w 61"/>
                  <a:gd name="T87" fmla="*/ 0 h 1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1"/>
                  <a:gd name="T133" fmla="*/ 0 h 183"/>
                  <a:gd name="T134" fmla="*/ 61 w 61"/>
                  <a:gd name="T135" fmla="*/ 183 h 1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1" h="183">
                    <a:moveTo>
                      <a:pt x="61" y="2"/>
                    </a:moveTo>
                    <a:lnTo>
                      <a:pt x="53" y="9"/>
                    </a:lnTo>
                    <a:lnTo>
                      <a:pt x="47" y="16"/>
                    </a:lnTo>
                    <a:lnTo>
                      <a:pt x="42" y="26"/>
                    </a:lnTo>
                    <a:lnTo>
                      <a:pt x="38" y="36"/>
                    </a:lnTo>
                    <a:lnTo>
                      <a:pt x="35" y="48"/>
                    </a:lnTo>
                    <a:lnTo>
                      <a:pt x="33" y="60"/>
                    </a:lnTo>
                    <a:lnTo>
                      <a:pt x="32" y="74"/>
                    </a:lnTo>
                    <a:lnTo>
                      <a:pt x="32" y="86"/>
                    </a:lnTo>
                    <a:lnTo>
                      <a:pt x="32" y="100"/>
                    </a:lnTo>
                    <a:lnTo>
                      <a:pt x="34" y="113"/>
                    </a:lnTo>
                    <a:lnTo>
                      <a:pt x="36" y="126"/>
                    </a:lnTo>
                    <a:lnTo>
                      <a:pt x="38" y="138"/>
                    </a:lnTo>
                    <a:lnTo>
                      <a:pt x="42" y="150"/>
                    </a:lnTo>
                    <a:lnTo>
                      <a:pt x="45" y="161"/>
                    </a:lnTo>
                    <a:lnTo>
                      <a:pt x="49" y="171"/>
                    </a:lnTo>
                    <a:lnTo>
                      <a:pt x="54" y="180"/>
                    </a:lnTo>
                    <a:lnTo>
                      <a:pt x="10" y="183"/>
                    </a:lnTo>
                    <a:lnTo>
                      <a:pt x="9" y="182"/>
                    </a:lnTo>
                    <a:lnTo>
                      <a:pt x="6" y="171"/>
                    </a:lnTo>
                    <a:lnTo>
                      <a:pt x="3" y="159"/>
                    </a:lnTo>
                    <a:lnTo>
                      <a:pt x="2" y="148"/>
                    </a:lnTo>
                    <a:lnTo>
                      <a:pt x="1" y="136"/>
                    </a:lnTo>
                    <a:lnTo>
                      <a:pt x="0" y="125"/>
                    </a:lnTo>
                    <a:lnTo>
                      <a:pt x="1" y="113"/>
                    </a:lnTo>
                    <a:lnTo>
                      <a:pt x="2" y="101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6"/>
                    </a:lnTo>
                    <a:lnTo>
                      <a:pt x="10" y="55"/>
                    </a:lnTo>
                    <a:lnTo>
                      <a:pt x="14" y="44"/>
                    </a:lnTo>
                    <a:lnTo>
                      <a:pt x="17" y="33"/>
                    </a:lnTo>
                    <a:lnTo>
                      <a:pt x="21" y="22"/>
                    </a:lnTo>
                    <a:lnTo>
                      <a:pt x="25" y="12"/>
                    </a:lnTo>
                    <a:lnTo>
                      <a:pt x="30" y="2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2" y="1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0" y="3"/>
                    </a:lnTo>
                    <a:lnTo>
                      <a:pt x="55" y="2"/>
                    </a:lnTo>
                    <a:lnTo>
                      <a:pt x="6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8" name="Freeform 282"/>
              <p:cNvSpPr>
                <a:spLocks/>
              </p:cNvSpPr>
              <p:nvPr/>
            </p:nvSpPr>
            <p:spPr bwMode="auto">
              <a:xfrm>
                <a:off x="3285" y="1548"/>
                <a:ext cx="118" cy="119"/>
              </a:xfrm>
              <a:custGeom>
                <a:avLst/>
                <a:gdLst>
                  <a:gd name="T0" fmla="*/ 0 w 234"/>
                  <a:gd name="T1" fmla="*/ 0 h 356"/>
                  <a:gd name="T2" fmla="*/ 1 w 234"/>
                  <a:gd name="T3" fmla="*/ 0 h 356"/>
                  <a:gd name="T4" fmla="*/ 1 w 234"/>
                  <a:gd name="T5" fmla="*/ 0 h 356"/>
                  <a:gd name="T6" fmla="*/ 1 w 234"/>
                  <a:gd name="T7" fmla="*/ 0 h 356"/>
                  <a:gd name="T8" fmla="*/ 1 w 234"/>
                  <a:gd name="T9" fmla="*/ 0 h 356"/>
                  <a:gd name="T10" fmla="*/ 1 w 234"/>
                  <a:gd name="T11" fmla="*/ 0 h 356"/>
                  <a:gd name="T12" fmla="*/ 2 w 234"/>
                  <a:gd name="T13" fmla="*/ 0 h 356"/>
                  <a:gd name="T14" fmla="*/ 2 w 234"/>
                  <a:gd name="T15" fmla="*/ 0 h 356"/>
                  <a:gd name="T16" fmla="*/ 2 w 234"/>
                  <a:gd name="T17" fmla="*/ 0 h 356"/>
                  <a:gd name="T18" fmla="*/ 2 w 234"/>
                  <a:gd name="T19" fmla="*/ 0 h 356"/>
                  <a:gd name="T20" fmla="*/ 2 w 234"/>
                  <a:gd name="T21" fmla="*/ 0 h 356"/>
                  <a:gd name="T22" fmla="*/ 2 w 234"/>
                  <a:gd name="T23" fmla="*/ 0 h 356"/>
                  <a:gd name="T24" fmla="*/ 2 w 234"/>
                  <a:gd name="T25" fmla="*/ 0 h 356"/>
                  <a:gd name="T26" fmla="*/ 3 w 234"/>
                  <a:gd name="T27" fmla="*/ 0 h 356"/>
                  <a:gd name="T28" fmla="*/ 3 w 234"/>
                  <a:gd name="T29" fmla="*/ 0 h 356"/>
                  <a:gd name="T30" fmla="*/ 3 w 234"/>
                  <a:gd name="T31" fmla="*/ 0 h 356"/>
                  <a:gd name="T32" fmla="*/ 3 w 234"/>
                  <a:gd name="T33" fmla="*/ 0 h 356"/>
                  <a:gd name="T34" fmla="*/ 4 w 234"/>
                  <a:gd name="T35" fmla="*/ 0 h 356"/>
                  <a:gd name="T36" fmla="*/ 4 w 234"/>
                  <a:gd name="T37" fmla="*/ 0 h 356"/>
                  <a:gd name="T38" fmla="*/ 4 w 234"/>
                  <a:gd name="T39" fmla="*/ 0 h 356"/>
                  <a:gd name="T40" fmla="*/ 4 w 234"/>
                  <a:gd name="T41" fmla="*/ 0 h 356"/>
                  <a:gd name="T42" fmla="*/ 4 w 234"/>
                  <a:gd name="T43" fmla="*/ 0 h 356"/>
                  <a:gd name="T44" fmla="*/ 3 w 234"/>
                  <a:gd name="T45" fmla="*/ 0 h 356"/>
                  <a:gd name="T46" fmla="*/ 3 w 234"/>
                  <a:gd name="T47" fmla="*/ 0 h 356"/>
                  <a:gd name="T48" fmla="*/ 3 w 234"/>
                  <a:gd name="T49" fmla="*/ 0 h 356"/>
                  <a:gd name="T50" fmla="*/ 3 w 234"/>
                  <a:gd name="T51" fmla="*/ 0 h 356"/>
                  <a:gd name="T52" fmla="*/ 3 w 234"/>
                  <a:gd name="T53" fmla="*/ 0 h 356"/>
                  <a:gd name="T54" fmla="*/ 3 w 234"/>
                  <a:gd name="T55" fmla="*/ 0 h 356"/>
                  <a:gd name="T56" fmla="*/ 2 w 234"/>
                  <a:gd name="T57" fmla="*/ 0 h 356"/>
                  <a:gd name="T58" fmla="*/ 2 w 234"/>
                  <a:gd name="T59" fmla="*/ 0 h 356"/>
                  <a:gd name="T60" fmla="*/ 2 w 234"/>
                  <a:gd name="T61" fmla="*/ 0 h 356"/>
                  <a:gd name="T62" fmla="*/ 2 w 234"/>
                  <a:gd name="T63" fmla="*/ 0 h 356"/>
                  <a:gd name="T64" fmla="*/ 2 w 234"/>
                  <a:gd name="T65" fmla="*/ 0 h 356"/>
                  <a:gd name="T66" fmla="*/ 2 w 234"/>
                  <a:gd name="T67" fmla="*/ 0 h 356"/>
                  <a:gd name="T68" fmla="*/ 2 w 234"/>
                  <a:gd name="T69" fmla="*/ 0 h 356"/>
                  <a:gd name="T70" fmla="*/ 2 w 234"/>
                  <a:gd name="T71" fmla="*/ 0 h 356"/>
                  <a:gd name="T72" fmla="*/ 2 w 234"/>
                  <a:gd name="T73" fmla="*/ 0 h 356"/>
                  <a:gd name="T74" fmla="*/ 2 w 234"/>
                  <a:gd name="T75" fmla="*/ 0 h 356"/>
                  <a:gd name="T76" fmla="*/ 2 w 234"/>
                  <a:gd name="T77" fmla="*/ 0 h 356"/>
                  <a:gd name="T78" fmla="*/ 2 w 234"/>
                  <a:gd name="T79" fmla="*/ 0 h 356"/>
                  <a:gd name="T80" fmla="*/ 2 w 234"/>
                  <a:gd name="T81" fmla="*/ 0 h 356"/>
                  <a:gd name="T82" fmla="*/ 2 w 234"/>
                  <a:gd name="T83" fmla="*/ 0 h 356"/>
                  <a:gd name="T84" fmla="*/ 2 w 234"/>
                  <a:gd name="T85" fmla="*/ 0 h 356"/>
                  <a:gd name="T86" fmla="*/ 1 w 234"/>
                  <a:gd name="T87" fmla="*/ 0 h 356"/>
                  <a:gd name="T88" fmla="*/ 1 w 234"/>
                  <a:gd name="T89" fmla="*/ 0 h 356"/>
                  <a:gd name="T90" fmla="*/ 1 w 234"/>
                  <a:gd name="T91" fmla="*/ 0 h 356"/>
                  <a:gd name="T92" fmla="*/ 1 w 234"/>
                  <a:gd name="T93" fmla="*/ 0 h 356"/>
                  <a:gd name="T94" fmla="*/ 1 w 234"/>
                  <a:gd name="T95" fmla="*/ 0 h 356"/>
                  <a:gd name="T96" fmla="*/ 1 w 234"/>
                  <a:gd name="T97" fmla="*/ 0 h 356"/>
                  <a:gd name="T98" fmla="*/ 1 w 234"/>
                  <a:gd name="T99" fmla="*/ 0 h 356"/>
                  <a:gd name="T100" fmla="*/ 1 w 234"/>
                  <a:gd name="T101" fmla="*/ 0 h 356"/>
                  <a:gd name="T102" fmla="*/ 1 w 234"/>
                  <a:gd name="T103" fmla="*/ 0 h 356"/>
                  <a:gd name="T104" fmla="*/ 1 w 234"/>
                  <a:gd name="T105" fmla="*/ 0 h 356"/>
                  <a:gd name="T106" fmla="*/ 1 w 234"/>
                  <a:gd name="T107" fmla="*/ 0 h 356"/>
                  <a:gd name="T108" fmla="*/ 1 w 234"/>
                  <a:gd name="T109" fmla="*/ 0 h 356"/>
                  <a:gd name="T110" fmla="*/ 1 w 234"/>
                  <a:gd name="T111" fmla="*/ 0 h 356"/>
                  <a:gd name="T112" fmla="*/ 0 w 234"/>
                  <a:gd name="T113" fmla="*/ 0 h 356"/>
                  <a:gd name="T114" fmla="*/ 0 w 234"/>
                  <a:gd name="T115" fmla="*/ 0 h 35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4"/>
                  <a:gd name="T175" fmla="*/ 0 h 356"/>
                  <a:gd name="T176" fmla="*/ 234 w 234"/>
                  <a:gd name="T177" fmla="*/ 356 h 35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4" h="356">
                    <a:moveTo>
                      <a:pt x="0" y="90"/>
                    </a:moveTo>
                    <a:lnTo>
                      <a:pt x="12" y="89"/>
                    </a:lnTo>
                    <a:lnTo>
                      <a:pt x="24" y="87"/>
                    </a:lnTo>
                    <a:lnTo>
                      <a:pt x="35" y="83"/>
                    </a:lnTo>
                    <a:lnTo>
                      <a:pt x="46" y="77"/>
                    </a:lnTo>
                    <a:lnTo>
                      <a:pt x="56" y="71"/>
                    </a:lnTo>
                    <a:lnTo>
                      <a:pt x="66" y="64"/>
                    </a:lnTo>
                    <a:lnTo>
                      <a:pt x="76" y="56"/>
                    </a:lnTo>
                    <a:lnTo>
                      <a:pt x="86" y="49"/>
                    </a:lnTo>
                    <a:lnTo>
                      <a:pt x="95" y="40"/>
                    </a:lnTo>
                    <a:lnTo>
                      <a:pt x="104" y="32"/>
                    </a:lnTo>
                    <a:lnTo>
                      <a:pt x="114" y="25"/>
                    </a:lnTo>
                    <a:lnTo>
                      <a:pt x="123" y="18"/>
                    </a:lnTo>
                    <a:lnTo>
                      <a:pt x="134" y="11"/>
                    </a:lnTo>
                    <a:lnTo>
                      <a:pt x="144" y="7"/>
                    </a:lnTo>
                    <a:lnTo>
                      <a:pt x="155" y="3"/>
                    </a:lnTo>
                    <a:lnTo>
                      <a:pt x="166" y="0"/>
                    </a:lnTo>
                    <a:lnTo>
                      <a:pt x="234" y="0"/>
                    </a:lnTo>
                    <a:lnTo>
                      <a:pt x="224" y="6"/>
                    </a:lnTo>
                    <a:lnTo>
                      <a:pt x="214" y="14"/>
                    </a:lnTo>
                    <a:lnTo>
                      <a:pt x="203" y="22"/>
                    </a:lnTo>
                    <a:lnTo>
                      <a:pt x="193" y="33"/>
                    </a:lnTo>
                    <a:lnTo>
                      <a:pt x="182" y="45"/>
                    </a:lnTo>
                    <a:lnTo>
                      <a:pt x="172" y="59"/>
                    </a:lnTo>
                    <a:lnTo>
                      <a:pt x="162" y="73"/>
                    </a:lnTo>
                    <a:lnTo>
                      <a:pt x="152" y="87"/>
                    </a:lnTo>
                    <a:lnTo>
                      <a:pt x="142" y="101"/>
                    </a:lnTo>
                    <a:lnTo>
                      <a:pt x="133" y="117"/>
                    </a:lnTo>
                    <a:lnTo>
                      <a:pt x="123" y="132"/>
                    </a:lnTo>
                    <a:lnTo>
                      <a:pt x="115" y="146"/>
                    </a:lnTo>
                    <a:lnTo>
                      <a:pt x="107" y="162"/>
                    </a:lnTo>
                    <a:lnTo>
                      <a:pt x="101" y="175"/>
                    </a:lnTo>
                    <a:lnTo>
                      <a:pt x="95" y="187"/>
                    </a:lnTo>
                    <a:lnTo>
                      <a:pt x="90" y="199"/>
                    </a:lnTo>
                    <a:lnTo>
                      <a:pt x="85" y="216"/>
                    </a:lnTo>
                    <a:lnTo>
                      <a:pt x="81" y="234"/>
                    </a:lnTo>
                    <a:lnTo>
                      <a:pt x="79" y="254"/>
                    </a:lnTo>
                    <a:lnTo>
                      <a:pt x="77" y="274"/>
                    </a:lnTo>
                    <a:lnTo>
                      <a:pt x="76" y="296"/>
                    </a:lnTo>
                    <a:lnTo>
                      <a:pt x="75" y="316"/>
                    </a:lnTo>
                    <a:lnTo>
                      <a:pt x="75" y="336"/>
                    </a:lnTo>
                    <a:lnTo>
                      <a:pt x="75" y="356"/>
                    </a:lnTo>
                    <a:lnTo>
                      <a:pt x="65" y="344"/>
                    </a:lnTo>
                    <a:lnTo>
                      <a:pt x="57" y="331"/>
                    </a:lnTo>
                    <a:lnTo>
                      <a:pt x="48" y="316"/>
                    </a:lnTo>
                    <a:lnTo>
                      <a:pt x="41" y="301"/>
                    </a:lnTo>
                    <a:lnTo>
                      <a:pt x="34" y="284"/>
                    </a:lnTo>
                    <a:lnTo>
                      <a:pt x="28" y="266"/>
                    </a:lnTo>
                    <a:lnTo>
                      <a:pt x="22" y="248"/>
                    </a:lnTo>
                    <a:lnTo>
                      <a:pt x="18" y="230"/>
                    </a:lnTo>
                    <a:lnTo>
                      <a:pt x="13" y="211"/>
                    </a:lnTo>
                    <a:lnTo>
                      <a:pt x="10" y="192"/>
                    </a:lnTo>
                    <a:lnTo>
                      <a:pt x="7" y="174"/>
                    </a:lnTo>
                    <a:lnTo>
                      <a:pt x="4" y="155"/>
                    </a:lnTo>
                    <a:lnTo>
                      <a:pt x="2" y="138"/>
                    </a:lnTo>
                    <a:lnTo>
                      <a:pt x="1" y="121"/>
                    </a:lnTo>
                    <a:lnTo>
                      <a:pt x="0" y="106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89" name="Freeform 283"/>
              <p:cNvSpPr>
                <a:spLocks/>
              </p:cNvSpPr>
              <p:nvPr/>
            </p:nvSpPr>
            <p:spPr bwMode="auto">
              <a:xfrm>
                <a:off x="3285" y="1546"/>
                <a:ext cx="84" cy="35"/>
              </a:xfrm>
              <a:custGeom>
                <a:avLst/>
                <a:gdLst>
                  <a:gd name="T0" fmla="*/ 3 w 167"/>
                  <a:gd name="T1" fmla="*/ 0 h 105"/>
                  <a:gd name="T2" fmla="*/ 3 w 167"/>
                  <a:gd name="T3" fmla="*/ 0 h 105"/>
                  <a:gd name="T4" fmla="*/ 3 w 167"/>
                  <a:gd name="T5" fmla="*/ 0 h 105"/>
                  <a:gd name="T6" fmla="*/ 3 w 167"/>
                  <a:gd name="T7" fmla="*/ 0 h 105"/>
                  <a:gd name="T8" fmla="*/ 3 w 167"/>
                  <a:gd name="T9" fmla="*/ 0 h 105"/>
                  <a:gd name="T10" fmla="*/ 2 w 167"/>
                  <a:gd name="T11" fmla="*/ 0 h 105"/>
                  <a:gd name="T12" fmla="*/ 2 w 167"/>
                  <a:gd name="T13" fmla="*/ 0 h 105"/>
                  <a:gd name="T14" fmla="*/ 2 w 167"/>
                  <a:gd name="T15" fmla="*/ 0 h 105"/>
                  <a:gd name="T16" fmla="*/ 2 w 167"/>
                  <a:gd name="T17" fmla="*/ 0 h 105"/>
                  <a:gd name="T18" fmla="*/ 2 w 167"/>
                  <a:gd name="T19" fmla="*/ 0 h 105"/>
                  <a:gd name="T20" fmla="*/ 2 w 167"/>
                  <a:gd name="T21" fmla="*/ 0 h 105"/>
                  <a:gd name="T22" fmla="*/ 1 w 167"/>
                  <a:gd name="T23" fmla="*/ 0 h 105"/>
                  <a:gd name="T24" fmla="*/ 1 w 167"/>
                  <a:gd name="T25" fmla="*/ 0 h 105"/>
                  <a:gd name="T26" fmla="*/ 1 w 167"/>
                  <a:gd name="T27" fmla="*/ 0 h 105"/>
                  <a:gd name="T28" fmla="*/ 1 w 167"/>
                  <a:gd name="T29" fmla="*/ 0 h 105"/>
                  <a:gd name="T30" fmla="*/ 1 w 167"/>
                  <a:gd name="T31" fmla="*/ 0 h 105"/>
                  <a:gd name="T32" fmla="*/ 1 w 167"/>
                  <a:gd name="T33" fmla="*/ 0 h 105"/>
                  <a:gd name="T34" fmla="*/ 0 w 167"/>
                  <a:gd name="T35" fmla="*/ 0 h 105"/>
                  <a:gd name="T36" fmla="*/ 0 w 167"/>
                  <a:gd name="T37" fmla="*/ 0 h 105"/>
                  <a:gd name="T38" fmla="*/ 1 w 167"/>
                  <a:gd name="T39" fmla="*/ 0 h 105"/>
                  <a:gd name="T40" fmla="*/ 1 w 167"/>
                  <a:gd name="T41" fmla="*/ 0 h 105"/>
                  <a:gd name="T42" fmla="*/ 1 w 167"/>
                  <a:gd name="T43" fmla="*/ 0 h 105"/>
                  <a:gd name="T44" fmla="*/ 1 w 167"/>
                  <a:gd name="T45" fmla="*/ 0 h 105"/>
                  <a:gd name="T46" fmla="*/ 1 w 167"/>
                  <a:gd name="T47" fmla="*/ 0 h 105"/>
                  <a:gd name="T48" fmla="*/ 2 w 167"/>
                  <a:gd name="T49" fmla="*/ 0 h 105"/>
                  <a:gd name="T50" fmla="*/ 2 w 167"/>
                  <a:gd name="T51" fmla="*/ 0 h 105"/>
                  <a:gd name="T52" fmla="*/ 2 w 167"/>
                  <a:gd name="T53" fmla="*/ 0 h 105"/>
                  <a:gd name="T54" fmla="*/ 2 w 167"/>
                  <a:gd name="T55" fmla="*/ 0 h 105"/>
                  <a:gd name="T56" fmla="*/ 2 w 167"/>
                  <a:gd name="T57" fmla="*/ 0 h 105"/>
                  <a:gd name="T58" fmla="*/ 2 w 167"/>
                  <a:gd name="T59" fmla="*/ 0 h 105"/>
                  <a:gd name="T60" fmla="*/ 2 w 167"/>
                  <a:gd name="T61" fmla="*/ 0 h 105"/>
                  <a:gd name="T62" fmla="*/ 3 w 167"/>
                  <a:gd name="T63" fmla="*/ 0 h 105"/>
                  <a:gd name="T64" fmla="*/ 3 w 167"/>
                  <a:gd name="T65" fmla="*/ 0 h 105"/>
                  <a:gd name="T66" fmla="*/ 3 w 167"/>
                  <a:gd name="T67" fmla="*/ 0 h 105"/>
                  <a:gd name="T68" fmla="*/ 3 w 167"/>
                  <a:gd name="T69" fmla="*/ 0 h 105"/>
                  <a:gd name="T70" fmla="*/ 3 w 167"/>
                  <a:gd name="T71" fmla="*/ 0 h 105"/>
                  <a:gd name="T72" fmla="*/ 3 w 167"/>
                  <a:gd name="T73" fmla="*/ 0 h 10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"/>
                  <a:gd name="T112" fmla="*/ 0 h 105"/>
                  <a:gd name="T113" fmla="*/ 167 w 167"/>
                  <a:gd name="T114" fmla="*/ 105 h 10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" h="105">
                    <a:moveTo>
                      <a:pt x="166" y="0"/>
                    </a:moveTo>
                    <a:lnTo>
                      <a:pt x="165" y="0"/>
                    </a:lnTo>
                    <a:lnTo>
                      <a:pt x="153" y="2"/>
                    </a:lnTo>
                    <a:lnTo>
                      <a:pt x="142" y="6"/>
                    </a:lnTo>
                    <a:lnTo>
                      <a:pt x="130" y="12"/>
                    </a:lnTo>
                    <a:lnTo>
                      <a:pt x="119" y="18"/>
                    </a:lnTo>
                    <a:lnTo>
                      <a:pt x="110" y="25"/>
                    </a:lnTo>
                    <a:lnTo>
                      <a:pt x="100" y="33"/>
                    </a:lnTo>
                    <a:lnTo>
                      <a:pt x="91" y="41"/>
                    </a:lnTo>
                    <a:lnTo>
                      <a:pt x="82" y="50"/>
                    </a:lnTo>
                    <a:lnTo>
                      <a:pt x="72" y="57"/>
                    </a:lnTo>
                    <a:lnTo>
                      <a:pt x="62" y="64"/>
                    </a:lnTo>
                    <a:lnTo>
                      <a:pt x="52" y="71"/>
                    </a:lnTo>
                    <a:lnTo>
                      <a:pt x="43" y="78"/>
                    </a:lnTo>
                    <a:lnTo>
                      <a:pt x="32" y="83"/>
                    </a:lnTo>
                    <a:lnTo>
                      <a:pt x="22" y="86"/>
                    </a:lnTo>
                    <a:lnTo>
                      <a:pt x="11" y="89"/>
                    </a:lnTo>
                    <a:lnTo>
                      <a:pt x="0" y="90"/>
                    </a:lnTo>
                    <a:lnTo>
                      <a:pt x="0" y="105"/>
                    </a:lnTo>
                    <a:lnTo>
                      <a:pt x="13" y="104"/>
                    </a:lnTo>
                    <a:lnTo>
                      <a:pt x="26" y="102"/>
                    </a:lnTo>
                    <a:lnTo>
                      <a:pt x="38" y="96"/>
                    </a:lnTo>
                    <a:lnTo>
                      <a:pt x="49" y="91"/>
                    </a:lnTo>
                    <a:lnTo>
                      <a:pt x="60" y="84"/>
                    </a:lnTo>
                    <a:lnTo>
                      <a:pt x="70" y="78"/>
                    </a:lnTo>
                    <a:lnTo>
                      <a:pt x="80" y="70"/>
                    </a:lnTo>
                    <a:lnTo>
                      <a:pt x="90" y="61"/>
                    </a:lnTo>
                    <a:lnTo>
                      <a:pt x="99" y="52"/>
                    </a:lnTo>
                    <a:lnTo>
                      <a:pt x="108" y="46"/>
                    </a:lnTo>
                    <a:lnTo>
                      <a:pt x="118" y="38"/>
                    </a:lnTo>
                    <a:lnTo>
                      <a:pt x="127" y="32"/>
                    </a:lnTo>
                    <a:lnTo>
                      <a:pt x="137" y="25"/>
                    </a:lnTo>
                    <a:lnTo>
                      <a:pt x="146" y="22"/>
                    </a:lnTo>
                    <a:lnTo>
                      <a:pt x="157" y="17"/>
                    </a:lnTo>
                    <a:lnTo>
                      <a:pt x="167" y="15"/>
                    </a:lnTo>
                    <a:lnTo>
                      <a:pt x="166" y="15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0" name="Freeform 284"/>
              <p:cNvSpPr>
                <a:spLocks/>
              </p:cNvSpPr>
              <p:nvPr/>
            </p:nvSpPr>
            <p:spPr bwMode="auto">
              <a:xfrm>
                <a:off x="3368" y="1546"/>
                <a:ext cx="51" cy="5"/>
              </a:xfrm>
              <a:custGeom>
                <a:avLst/>
                <a:gdLst>
                  <a:gd name="T0" fmla="*/ 2 w 101"/>
                  <a:gd name="T1" fmla="*/ 0 h 15"/>
                  <a:gd name="T2" fmla="*/ 2 w 101"/>
                  <a:gd name="T3" fmla="*/ 0 h 15"/>
                  <a:gd name="T4" fmla="*/ 0 w 101"/>
                  <a:gd name="T5" fmla="*/ 0 h 15"/>
                  <a:gd name="T6" fmla="*/ 0 w 101"/>
                  <a:gd name="T7" fmla="*/ 0 h 15"/>
                  <a:gd name="T8" fmla="*/ 2 w 101"/>
                  <a:gd name="T9" fmla="*/ 0 h 15"/>
                  <a:gd name="T10" fmla="*/ 2 w 101"/>
                  <a:gd name="T11" fmla="*/ 0 h 15"/>
                  <a:gd name="T12" fmla="*/ 2 w 101"/>
                  <a:gd name="T13" fmla="*/ 0 h 15"/>
                  <a:gd name="T14" fmla="*/ 2 w 101"/>
                  <a:gd name="T15" fmla="*/ 0 h 15"/>
                  <a:gd name="T16" fmla="*/ 2 w 101"/>
                  <a:gd name="T17" fmla="*/ 0 h 15"/>
                  <a:gd name="T18" fmla="*/ 2 w 101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15"/>
                  <a:gd name="T32" fmla="*/ 101 w 101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15">
                    <a:moveTo>
                      <a:pt x="71" y="14"/>
                    </a:moveTo>
                    <a:lnTo>
                      <a:pt x="68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68" y="15"/>
                    </a:lnTo>
                    <a:lnTo>
                      <a:pt x="65" y="1"/>
                    </a:lnTo>
                    <a:lnTo>
                      <a:pt x="71" y="14"/>
                    </a:lnTo>
                    <a:lnTo>
                      <a:pt x="101" y="0"/>
                    </a:lnTo>
                    <a:lnTo>
                      <a:pt x="68" y="0"/>
                    </a:lnTo>
                    <a:lnTo>
                      <a:pt x="7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1" name="Freeform 285"/>
              <p:cNvSpPr>
                <a:spLocks/>
              </p:cNvSpPr>
              <p:nvPr/>
            </p:nvSpPr>
            <p:spPr bwMode="auto">
              <a:xfrm>
                <a:off x="3328" y="1546"/>
                <a:ext cx="76" cy="69"/>
              </a:xfrm>
              <a:custGeom>
                <a:avLst/>
                <a:gdLst>
                  <a:gd name="T0" fmla="*/ 0 w 153"/>
                  <a:gd name="T1" fmla="*/ 0 h 208"/>
                  <a:gd name="T2" fmla="*/ 0 w 153"/>
                  <a:gd name="T3" fmla="*/ 0 h 208"/>
                  <a:gd name="T4" fmla="*/ 0 w 153"/>
                  <a:gd name="T5" fmla="*/ 0 h 208"/>
                  <a:gd name="T6" fmla="*/ 0 w 153"/>
                  <a:gd name="T7" fmla="*/ 0 h 208"/>
                  <a:gd name="T8" fmla="*/ 0 w 153"/>
                  <a:gd name="T9" fmla="*/ 0 h 208"/>
                  <a:gd name="T10" fmla="*/ 0 w 153"/>
                  <a:gd name="T11" fmla="*/ 0 h 208"/>
                  <a:gd name="T12" fmla="*/ 0 w 153"/>
                  <a:gd name="T13" fmla="*/ 0 h 208"/>
                  <a:gd name="T14" fmla="*/ 0 w 153"/>
                  <a:gd name="T15" fmla="*/ 0 h 208"/>
                  <a:gd name="T16" fmla="*/ 1 w 153"/>
                  <a:gd name="T17" fmla="*/ 0 h 208"/>
                  <a:gd name="T18" fmla="*/ 1 w 153"/>
                  <a:gd name="T19" fmla="*/ 0 h 208"/>
                  <a:gd name="T20" fmla="*/ 1 w 153"/>
                  <a:gd name="T21" fmla="*/ 0 h 208"/>
                  <a:gd name="T22" fmla="*/ 1 w 153"/>
                  <a:gd name="T23" fmla="*/ 0 h 208"/>
                  <a:gd name="T24" fmla="*/ 1 w 153"/>
                  <a:gd name="T25" fmla="*/ 0 h 208"/>
                  <a:gd name="T26" fmla="*/ 1 w 153"/>
                  <a:gd name="T27" fmla="*/ 0 h 208"/>
                  <a:gd name="T28" fmla="*/ 1 w 153"/>
                  <a:gd name="T29" fmla="*/ 0 h 208"/>
                  <a:gd name="T30" fmla="*/ 2 w 153"/>
                  <a:gd name="T31" fmla="*/ 0 h 208"/>
                  <a:gd name="T32" fmla="*/ 2 w 153"/>
                  <a:gd name="T33" fmla="*/ 0 h 208"/>
                  <a:gd name="T34" fmla="*/ 2 w 153"/>
                  <a:gd name="T35" fmla="*/ 0 h 208"/>
                  <a:gd name="T36" fmla="*/ 2 w 153"/>
                  <a:gd name="T37" fmla="*/ 0 h 208"/>
                  <a:gd name="T38" fmla="*/ 2 w 153"/>
                  <a:gd name="T39" fmla="*/ 0 h 208"/>
                  <a:gd name="T40" fmla="*/ 1 w 153"/>
                  <a:gd name="T41" fmla="*/ 0 h 208"/>
                  <a:gd name="T42" fmla="*/ 1 w 153"/>
                  <a:gd name="T43" fmla="*/ 0 h 208"/>
                  <a:gd name="T44" fmla="*/ 1 w 153"/>
                  <a:gd name="T45" fmla="*/ 0 h 208"/>
                  <a:gd name="T46" fmla="*/ 1 w 153"/>
                  <a:gd name="T47" fmla="*/ 0 h 208"/>
                  <a:gd name="T48" fmla="*/ 1 w 153"/>
                  <a:gd name="T49" fmla="*/ 0 h 208"/>
                  <a:gd name="T50" fmla="*/ 1 w 153"/>
                  <a:gd name="T51" fmla="*/ 0 h 208"/>
                  <a:gd name="T52" fmla="*/ 0 w 153"/>
                  <a:gd name="T53" fmla="*/ 0 h 208"/>
                  <a:gd name="T54" fmla="*/ 0 w 153"/>
                  <a:gd name="T55" fmla="*/ 0 h 208"/>
                  <a:gd name="T56" fmla="*/ 0 w 153"/>
                  <a:gd name="T57" fmla="*/ 0 h 208"/>
                  <a:gd name="T58" fmla="*/ 0 w 153"/>
                  <a:gd name="T59" fmla="*/ 0 h 208"/>
                  <a:gd name="T60" fmla="*/ 0 w 153"/>
                  <a:gd name="T61" fmla="*/ 0 h 208"/>
                  <a:gd name="T62" fmla="*/ 0 w 153"/>
                  <a:gd name="T63" fmla="*/ 0 h 208"/>
                  <a:gd name="T64" fmla="*/ 0 w 153"/>
                  <a:gd name="T65" fmla="*/ 0 h 208"/>
                  <a:gd name="T66" fmla="*/ 0 w 153"/>
                  <a:gd name="T67" fmla="*/ 0 h 208"/>
                  <a:gd name="T68" fmla="*/ 0 w 153"/>
                  <a:gd name="T69" fmla="*/ 0 h 208"/>
                  <a:gd name="T70" fmla="*/ 0 w 153"/>
                  <a:gd name="T71" fmla="*/ 0 h 208"/>
                  <a:gd name="T72" fmla="*/ 0 w 153"/>
                  <a:gd name="T73" fmla="*/ 0 h 2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"/>
                  <a:gd name="T112" fmla="*/ 0 h 208"/>
                  <a:gd name="T113" fmla="*/ 153 w 153"/>
                  <a:gd name="T114" fmla="*/ 208 h 2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" h="208">
                    <a:moveTo>
                      <a:pt x="12" y="208"/>
                    </a:moveTo>
                    <a:lnTo>
                      <a:pt x="12" y="208"/>
                    </a:lnTo>
                    <a:lnTo>
                      <a:pt x="17" y="196"/>
                    </a:lnTo>
                    <a:lnTo>
                      <a:pt x="23" y="184"/>
                    </a:lnTo>
                    <a:lnTo>
                      <a:pt x="29" y="171"/>
                    </a:lnTo>
                    <a:lnTo>
                      <a:pt x="37" y="157"/>
                    </a:lnTo>
                    <a:lnTo>
                      <a:pt x="45" y="143"/>
                    </a:lnTo>
                    <a:lnTo>
                      <a:pt x="55" y="127"/>
                    </a:lnTo>
                    <a:lnTo>
                      <a:pt x="64" y="112"/>
                    </a:lnTo>
                    <a:lnTo>
                      <a:pt x="74" y="98"/>
                    </a:lnTo>
                    <a:lnTo>
                      <a:pt x="84" y="83"/>
                    </a:lnTo>
                    <a:lnTo>
                      <a:pt x="93" y="69"/>
                    </a:lnTo>
                    <a:lnTo>
                      <a:pt x="103" y="57"/>
                    </a:lnTo>
                    <a:lnTo>
                      <a:pt x="114" y="45"/>
                    </a:lnTo>
                    <a:lnTo>
                      <a:pt x="124" y="34"/>
                    </a:lnTo>
                    <a:lnTo>
                      <a:pt x="134" y="26"/>
                    </a:lnTo>
                    <a:lnTo>
                      <a:pt x="144" y="18"/>
                    </a:lnTo>
                    <a:lnTo>
                      <a:pt x="153" y="13"/>
                    </a:lnTo>
                    <a:lnTo>
                      <a:pt x="147" y="0"/>
                    </a:lnTo>
                    <a:lnTo>
                      <a:pt x="136" y="5"/>
                    </a:lnTo>
                    <a:lnTo>
                      <a:pt x="126" y="13"/>
                    </a:lnTo>
                    <a:lnTo>
                      <a:pt x="114" y="23"/>
                    </a:lnTo>
                    <a:lnTo>
                      <a:pt x="104" y="34"/>
                    </a:lnTo>
                    <a:lnTo>
                      <a:pt x="93" y="46"/>
                    </a:lnTo>
                    <a:lnTo>
                      <a:pt x="83" y="60"/>
                    </a:lnTo>
                    <a:lnTo>
                      <a:pt x="72" y="74"/>
                    </a:lnTo>
                    <a:lnTo>
                      <a:pt x="62" y="89"/>
                    </a:lnTo>
                    <a:lnTo>
                      <a:pt x="52" y="103"/>
                    </a:lnTo>
                    <a:lnTo>
                      <a:pt x="42" y="118"/>
                    </a:lnTo>
                    <a:lnTo>
                      <a:pt x="33" y="134"/>
                    </a:lnTo>
                    <a:lnTo>
                      <a:pt x="25" y="148"/>
                    </a:lnTo>
                    <a:lnTo>
                      <a:pt x="17" y="164"/>
                    </a:lnTo>
                    <a:lnTo>
                      <a:pt x="11" y="178"/>
                    </a:lnTo>
                    <a:lnTo>
                      <a:pt x="5" y="190"/>
                    </a:lnTo>
                    <a:lnTo>
                      <a:pt x="0" y="202"/>
                    </a:lnTo>
                    <a:lnTo>
                      <a:pt x="12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2" name="Freeform 286"/>
              <p:cNvSpPr>
                <a:spLocks/>
              </p:cNvSpPr>
              <p:nvPr/>
            </p:nvSpPr>
            <p:spPr bwMode="auto">
              <a:xfrm>
                <a:off x="3320" y="1613"/>
                <a:ext cx="14" cy="60"/>
              </a:xfrm>
              <a:custGeom>
                <a:avLst/>
                <a:gdLst>
                  <a:gd name="T0" fmla="*/ 1 w 28"/>
                  <a:gd name="T1" fmla="*/ 0 h 179"/>
                  <a:gd name="T2" fmla="*/ 1 w 28"/>
                  <a:gd name="T3" fmla="*/ 0 h 179"/>
                  <a:gd name="T4" fmla="*/ 1 w 28"/>
                  <a:gd name="T5" fmla="*/ 0 h 179"/>
                  <a:gd name="T6" fmla="*/ 1 w 28"/>
                  <a:gd name="T7" fmla="*/ 0 h 179"/>
                  <a:gd name="T8" fmla="*/ 1 w 28"/>
                  <a:gd name="T9" fmla="*/ 0 h 179"/>
                  <a:gd name="T10" fmla="*/ 1 w 28"/>
                  <a:gd name="T11" fmla="*/ 0 h 179"/>
                  <a:gd name="T12" fmla="*/ 1 w 28"/>
                  <a:gd name="T13" fmla="*/ 0 h 179"/>
                  <a:gd name="T14" fmla="*/ 1 w 28"/>
                  <a:gd name="T15" fmla="*/ 0 h 179"/>
                  <a:gd name="T16" fmla="*/ 1 w 28"/>
                  <a:gd name="T17" fmla="*/ 0 h 179"/>
                  <a:gd name="T18" fmla="*/ 1 w 28"/>
                  <a:gd name="T19" fmla="*/ 0 h 179"/>
                  <a:gd name="T20" fmla="*/ 1 w 28"/>
                  <a:gd name="T21" fmla="*/ 0 h 179"/>
                  <a:gd name="T22" fmla="*/ 1 w 28"/>
                  <a:gd name="T23" fmla="*/ 0 h 179"/>
                  <a:gd name="T24" fmla="*/ 1 w 28"/>
                  <a:gd name="T25" fmla="*/ 0 h 179"/>
                  <a:gd name="T26" fmla="*/ 1 w 28"/>
                  <a:gd name="T27" fmla="*/ 0 h 179"/>
                  <a:gd name="T28" fmla="*/ 1 w 28"/>
                  <a:gd name="T29" fmla="*/ 0 h 179"/>
                  <a:gd name="T30" fmla="*/ 1 w 28"/>
                  <a:gd name="T31" fmla="*/ 0 h 179"/>
                  <a:gd name="T32" fmla="*/ 0 w 28"/>
                  <a:gd name="T33" fmla="*/ 0 h 179"/>
                  <a:gd name="T34" fmla="*/ 0 w 28"/>
                  <a:gd name="T35" fmla="*/ 0 h 179"/>
                  <a:gd name="T36" fmla="*/ 0 w 28"/>
                  <a:gd name="T37" fmla="*/ 0 h 179"/>
                  <a:gd name="T38" fmla="*/ 1 w 28"/>
                  <a:gd name="T39" fmla="*/ 0 h 179"/>
                  <a:gd name="T40" fmla="*/ 1 w 28"/>
                  <a:gd name="T41" fmla="*/ 0 h 179"/>
                  <a:gd name="T42" fmla="*/ 1 w 28"/>
                  <a:gd name="T43" fmla="*/ 0 h 179"/>
                  <a:gd name="T44" fmla="*/ 1 w 28"/>
                  <a:gd name="T45" fmla="*/ 0 h 179"/>
                  <a:gd name="T46" fmla="*/ 1 w 28"/>
                  <a:gd name="T47" fmla="*/ 0 h 17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8"/>
                  <a:gd name="T73" fmla="*/ 0 h 179"/>
                  <a:gd name="T74" fmla="*/ 28 w 28"/>
                  <a:gd name="T75" fmla="*/ 179 h 17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8" h="179">
                    <a:moveTo>
                      <a:pt x="2" y="165"/>
                    </a:moveTo>
                    <a:lnTo>
                      <a:pt x="14" y="160"/>
                    </a:lnTo>
                    <a:lnTo>
                      <a:pt x="14" y="140"/>
                    </a:lnTo>
                    <a:lnTo>
                      <a:pt x="14" y="120"/>
                    </a:lnTo>
                    <a:lnTo>
                      <a:pt x="15" y="100"/>
                    </a:lnTo>
                    <a:lnTo>
                      <a:pt x="16" y="79"/>
                    </a:lnTo>
                    <a:lnTo>
                      <a:pt x="18" y="59"/>
                    </a:lnTo>
                    <a:lnTo>
                      <a:pt x="20" y="39"/>
                    </a:lnTo>
                    <a:lnTo>
                      <a:pt x="24" y="22"/>
                    </a:lnTo>
                    <a:lnTo>
                      <a:pt x="28" y="6"/>
                    </a:lnTo>
                    <a:lnTo>
                      <a:pt x="16" y="0"/>
                    </a:lnTo>
                    <a:lnTo>
                      <a:pt x="10" y="17"/>
                    </a:lnTo>
                    <a:lnTo>
                      <a:pt x="6" y="37"/>
                    </a:lnTo>
                    <a:lnTo>
                      <a:pt x="4" y="57"/>
                    </a:lnTo>
                    <a:lnTo>
                      <a:pt x="2" y="77"/>
                    </a:lnTo>
                    <a:lnTo>
                      <a:pt x="1" y="100"/>
                    </a:lnTo>
                    <a:lnTo>
                      <a:pt x="0" y="120"/>
                    </a:lnTo>
                    <a:lnTo>
                      <a:pt x="0" y="140"/>
                    </a:lnTo>
                    <a:lnTo>
                      <a:pt x="0" y="160"/>
                    </a:lnTo>
                    <a:lnTo>
                      <a:pt x="12" y="155"/>
                    </a:lnTo>
                    <a:lnTo>
                      <a:pt x="2" y="165"/>
                    </a:lnTo>
                    <a:lnTo>
                      <a:pt x="14" y="179"/>
                    </a:lnTo>
                    <a:lnTo>
                      <a:pt x="14" y="160"/>
                    </a:lnTo>
                    <a:lnTo>
                      <a:pt x="2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3" name="Freeform 287"/>
              <p:cNvSpPr>
                <a:spLocks/>
              </p:cNvSpPr>
              <p:nvPr/>
            </p:nvSpPr>
            <p:spPr bwMode="auto">
              <a:xfrm>
                <a:off x="3282" y="1576"/>
                <a:ext cx="44" cy="92"/>
              </a:xfrm>
              <a:custGeom>
                <a:avLst/>
                <a:gdLst>
                  <a:gd name="T0" fmla="*/ 1 w 87"/>
                  <a:gd name="T1" fmla="*/ 0 h 278"/>
                  <a:gd name="T2" fmla="*/ 0 w 87"/>
                  <a:gd name="T3" fmla="*/ 0 h 278"/>
                  <a:gd name="T4" fmla="*/ 0 w 87"/>
                  <a:gd name="T5" fmla="*/ 0 h 278"/>
                  <a:gd name="T6" fmla="*/ 1 w 87"/>
                  <a:gd name="T7" fmla="*/ 0 h 278"/>
                  <a:gd name="T8" fmla="*/ 1 w 87"/>
                  <a:gd name="T9" fmla="*/ 0 h 278"/>
                  <a:gd name="T10" fmla="*/ 1 w 87"/>
                  <a:gd name="T11" fmla="*/ 0 h 278"/>
                  <a:gd name="T12" fmla="*/ 1 w 87"/>
                  <a:gd name="T13" fmla="*/ 0 h 278"/>
                  <a:gd name="T14" fmla="*/ 1 w 87"/>
                  <a:gd name="T15" fmla="*/ 0 h 278"/>
                  <a:gd name="T16" fmla="*/ 1 w 87"/>
                  <a:gd name="T17" fmla="*/ 0 h 278"/>
                  <a:gd name="T18" fmla="*/ 1 w 87"/>
                  <a:gd name="T19" fmla="*/ 0 h 278"/>
                  <a:gd name="T20" fmla="*/ 1 w 87"/>
                  <a:gd name="T21" fmla="*/ 0 h 278"/>
                  <a:gd name="T22" fmla="*/ 1 w 87"/>
                  <a:gd name="T23" fmla="*/ 0 h 278"/>
                  <a:gd name="T24" fmla="*/ 1 w 87"/>
                  <a:gd name="T25" fmla="*/ 0 h 278"/>
                  <a:gd name="T26" fmla="*/ 1 w 87"/>
                  <a:gd name="T27" fmla="*/ 0 h 278"/>
                  <a:gd name="T28" fmla="*/ 1 w 87"/>
                  <a:gd name="T29" fmla="*/ 0 h 278"/>
                  <a:gd name="T30" fmla="*/ 1 w 87"/>
                  <a:gd name="T31" fmla="*/ 0 h 278"/>
                  <a:gd name="T32" fmla="*/ 2 w 87"/>
                  <a:gd name="T33" fmla="*/ 0 h 278"/>
                  <a:gd name="T34" fmla="*/ 2 w 87"/>
                  <a:gd name="T35" fmla="*/ 0 h 278"/>
                  <a:gd name="T36" fmla="*/ 2 w 87"/>
                  <a:gd name="T37" fmla="*/ 0 h 278"/>
                  <a:gd name="T38" fmla="*/ 2 w 87"/>
                  <a:gd name="T39" fmla="*/ 0 h 278"/>
                  <a:gd name="T40" fmla="*/ 2 w 87"/>
                  <a:gd name="T41" fmla="*/ 0 h 278"/>
                  <a:gd name="T42" fmla="*/ 1 w 87"/>
                  <a:gd name="T43" fmla="*/ 0 h 278"/>
                  <a:gd name="T44" fmla="*/ 1 w 87"/>
                  <a:gd name="T45" fmla="*/ 0 h 278"/>
                  <a:gd name="T46" fmla="*/ 1 w 87"/>
                  <a:gd name="T47" fmla="*/ 0 h 278"/>
                  <a:gd name="T48" fmla="*/ 1 w 87"/>
                  <a:gd name="T49" fmla="*/ 0 h 278"/>
                  <a:gd name="T50" fmla="*/ 1 w 87"/>
                  <a:gd name="T51" fmla="*/ 0 h 278"/>
                  <a:gd name="T52" fmla="*/ 1 w 87"/>
                  <a:gd name="T53" fmla="*/ 0 h 278"/>
                  <a:gd name="T54" fmla="*/ 1 w 87"/>
                  <a:gd name="T55" fmla="*/ 0 h 278"/>
                  <a:gd name="T56" fmla="*/ 1 w 87"/>
                  <a:gd name="T57" fmla="*/ 0 h 278"/>
                  <a:gd name="T58" fmla="*/ 1 w 87"/>
                  <a:gd name="T59" fmla="*/ 0 h 278"/>
                  <a:gd name="T60" fmla="*/ 1 w 87"/>
                  <a:gd name="T61" fmla="*/ 0 h 278"/>
                  <a:gd name="T62" fmla="*/ 1 w 87"/>
                  <a:gd name="T63" fmla="*/ 0 h 278"/>
                  <a:gd name="T64" fmla="*/ 1 w 87"/>
                  <a:gd name="T65" fmla="*/ 0 h 278"/>
                  <a:gd name="T66" fmla="*/ 1 w 87"/>
                  <a:gd name="T67" fmla="*/ 0 h 278"/>
                  <a:gd name="T68" fmla="*/ 1 w 87"/>
                  <a:gd name="T69" fmla="*/ 0 h 278"/>
                  <a:gd name="T70" fmla="*/ 1 w 87"/>
                  <a:gd name="T71" fmla="*/ 0 h 278"/>
                  <a:gd name="T72" fmla="*/ 1 w 87"/>
                  <a:gd name="T73" fmla="*/ 0 h 278"/>
                  <a:gd name="T74" fmla="*/ 0 w 87"/>
                  <a:gd name="T75" fmla="*/ 0 h 278"/>
                  <a:gd name="T76" fmla="*/ 0 w 87"/>
                  <a:gd name="T77" fmla="*/ 0 h 278"/>
                  <a:gd name="T78" fmla="*/ 1 w 87"/>
                  <a:gd name="T79" fmla="*/ 0 h 2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7"/>
                  <a:gd name="T121" fmla="*/ 0 h 278"/>
                  <a:gd name="T122" fmla="*/ 87 w 87"/>
                  <a:gd name="T123" fmla="*/ 278 h 2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7" h="278">
                    <a:moveTo>
                      <a:pt x="7" y="0"/>
                    </a:moveTo>
                    <a:lnTo>
                      <a:pt x="0" y="7"/>
                    </a:lnTo>
                    <a:lnTo>
                      <a:pt x="0" y="23"/>
                    </a:lnTo>
                    <a:lnTo>
                      <a:pt x="1" y="38"/>
                    </a:lnTo>
                    <a:lnTo>
                      <a:pt x="2" y="56"/>
                    </a:lnTo>
                    <a:lnTo>
                      <a:pt x="4" y="73"/>
                    </a:lnTo>
                    <a:lnTo>
                      <a:pt x="7" y="92"/>
                    </a:lnTo>
                    <a:lnTo>
                      <a:pt x="10" y="111"/>
                    </a:lnTo>
                    <a:lnTo>
                      <a:pt x="13" y="130"/>
                    </a:lnTo>
                    <a:lnTo>
                      <a:pt x="18" y="149"/>
                    </a:lnTo>
                    <a:lnTo>
                      <a:pt x="22" y="168"/>
                    </a:lnTo>
                    <a:lnTo>
                      <a:pt x="28" y="185"/>
                    </a:lnTo>
                    <a:lnTo>
                      <a:pt x="35" y="204"/>
                    </a:lnTo>
                    <a:lnTo>
                      <a:pt x="42" y="221"/>
                    </a:lnTo>
                    <a:lnTo>
                      <a:pt x="49" y="238"/>
                    </a:lnTo>
                    <a:lnTo>
                      <a:pt x="58" y="252"/>
                    </a:lnTo>
                    <a:lnTo>
                      <a:pt x="67" y="265"/>
                    </a:lnTo>
                    <a:lnTo>
                      <a:pt x="77" y="278"/>
                    </a:lnTo>
                    <a:lnTo>
                      <a:pt x="87" y="268"/>
                    </a:lnTo>
                    <a:lnTo>
                      <a:pt x="77" y="257"/>
                    </a:lnTo>
                    <a:lnTo>
                      <a:pt x="70" y="243"/>
                    </a:lnTo>
                    <a:lnTo>
                      <a:pt x="61" y="229"/>
                    </a:lnTo>
                    <a:lnTo>
                      <a:pt x="54" y="215"/>
                    </a:lnTo>
                    <a:lnTo>
                      <a:pt x="47" y="197"/>
                    </a:lnTo>
                    <a:lnTo>
                      <a:pt x="42" y="181"/>
                    </a:lnTo>
                    <a:lnTo>
                      <a:pt x="36" y="163"/>
                    </a:lnTo>
                    <a:lnTo>
                      <a:pt x="32" y="145"/>
                    </a:lnTo>
                    <a:lnTo>
                      <a:pt x="27" y="126"/>
                    </a:lnTo>
                    <a:lnTo>
                      <a:pt x="24" y="108"/>
                    </a:lnTo>
                    <a:lnTo>
                      <a:pt x="21" y="90"/>
                    </a:lnTo>
                    <a:lnTo>
                      <a:pt x="18" y="71"/>
                    </a:lnTo>
                    <a:lnTo>
                      <a:pt x="16" y="54"/>
                    </a:lnTo>
                    <a:lnTo>
                      <a:pt x="15" y="38"/>
                    </a:lnTo>
                    <a:lnTo>
                      <a:pt x="14" y="23"/>
                    </a:lnTo>
                    <a:lnTo>
                      <a:pt x="14" y="7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4" name="Freeform 288"/>
              <p:cNvSpPr>
                <a:spLocks/>
              </p:cNvSpPr>
              <p:nvPr/>
            </p:nvSpPr>
            <p:spPr bwMode="auto">
              <a:xfrm>
                <a:off x="3054" y="1008"/>
                <a:ext cx="62" cy="65"/>
              </a:xfrm>
              <a:custGeom>
                <a:avLst/>
                <a:gdLst>
                  <a:gd name="T0" fmla="*/ 0 w 126"/>
                  <a:gd name="T1" fmla="*/ 0 h 193"/>
                  <a:gd name="T2" fmla="*/ 0 w 126"/>
                  <a:gd name="T3" fmla="*/ 0 h 193"/>
                  <a:gd name="T4" fmla="*/ 0 w 126"/>
                  <a:gd name="T5" fmla="*/ 0 h 193"/>
                  <a:gd name="T6" fmla="*/ 0 w 126"/>
                  <a:gd name="T7" fmla="*/ 0 h 193"/>
                  <a:gd name="T8" fmla="*/ 0 w 126"/>
                  <a:gd name="T9" fmla="*/ 0 h 193"/>
                  <a:gd name="T10" fmla="*/ 0 w 126"/>
                  <a:gd name="T11" fmla="*/ 0 h 193"/>
                  <a:gd name="T12" fmla="*/ 1 w 126"/>
                  <a:gd name="T13" fmla="*/ 0 h 193"/>
                  <a:gd name="T14" fmla="*/ 1 w 126"/>
                  <a:gd name="T15" fmla="*/ 0 h 193"/>
                  <a:gd name="T16" fmla="*/ 1 w 126"/>
                  <a:gd name="T17" fmla="*/ 0 h 193"/>
                  <a:gd name="T18" fmla="*/ 1 w 126"/>
                  <a:gd name="T19" fmla="*/ 0 h 193"/>
                  <a:gd name="T20" fmla="*/ 1 w 126"/>
                  <a:gd name="T21" fmla="*/ 0 h 193"/>
                  <a:gd name="T22" fmla="*/ 1 w 126"/>
                  <a:gd name="T23" fmla="*/ 0 h 193"/>
                  <a:gd name="T24" fmla="*/ 1 w 126"/>
                  <a:gd name="T25" fmla="*/ 0 h 193"/>
                  <a:gd name="T26" fmla="*/ 1 w 126"/>
                  <a:gd name="T27" fmla="*/ 0 h 193"/>
                  <a:gd name="T28" fmla="*/ 1 w 126"/>
                  <a:gd name="T29" fmla="*/ 0 h 193"/>
                  <a:gd name="T30" fmla="*/ 1 w 126"/>
                  <a:gd name="T31" fmla="*/ 0 h 193"/>
                  <a:gd name="T32" fmla="*/ 1 w 126"/>
                  <a:gd name="T33" fmla="*/ 0 h 193"/>
                  <a:gd name="T34" fmla="*/ 1 w 126"/>
                  <a:gd name="T35" fmla="*/ 0 h 193"/>
                  <a:gd name="T36" fmla="*/ 1 w 126"/>
                  <a:gd name="T37" fmla="*/ 0 h 193"/>
                  <a:gd name="T38" fmla="*/ 1 w 126"/>
                  <a:gd name="T39" fmla="*/ 0 h 193"/>
                  <a:gd name="T40" fmla="*/ 1 w 126"/>
                  <a:gd name="T41" fmla="*/ 0 h 193"/>
                  <a:gd name="T42" fmla="*/ 1 w 126"/>
                  <a:gd name="T43" fmla="*/ 0 h 193"/>
                  <a:gd name="T44" fmla="*/ 1 w 126"/>
                  <a:gd name="T45" fmla="*/ 0 h 193"/>
                  <a:gd name="T46" fmla="*/ 1 w 126"/>
                  <a:gd name="T47" fmla="*/ 0 h 193"/>
                  <a:gd name="T48" fmla="*/ 1 w 126"/>
                  <a:gd name="T49" fmla="*/ 0 h 193"/>
                  <a:gd name="T50" fmla="*/ 1 w 126"/>
                  <a:gd name="T51" fmla="*/ 0 h 193"/>
                  <a:gd name="T52" fmla="*/ 1 w 126"/>
                  <a:gd name="T53" fmla="*/ 0 h 193"/>
                  <a:gd name="T54" fmla="*/ 1 w 126"/>
                  <a:gd name="T55" fmla="*/ 0 h 193"/>
                  <a:gd name="T56" fmla="*/ 1 w 126"/>
                  <a:gd name="T57" fmla="*/ 0 h 193"/>
                  <a:gd name="T58" fmla="*/ 1 w 126"/>
                  <a:gd name="T59" fmla="*/ 0 h 193"/>
                  <a:gd name="T60" fmla="*/ 1 w 126"/>
                  <a:gd name="T61" fmla="*/ 0 h 193"/>
                  <a:gd name="T62" fmla="*/ 1 w 126"/>
                  <a:gd name="T63" fmla="*/ 0 h 193"/>
                  <a:gd name="T64" fmla="*/ 1 w 126"/>
                  <a:gd name="T65" fmla="*/ 0 h 193"/>
                  <a:gd name="T66" fmla="*/ 0 w 126"/>
                  <a:gd name="T67" fmla="*/ 0 h 193"/>
                  <a:gd name="T68" fmla="*/ 0 w 126"/>
                  <a:gd name="T69" fmla="*/ 0 h 193"/>
                  <a:gd name="T70" fmla="*/ 0 w 126"/>
                  <a:gd name="T71" fmla="*/ 0 h 193"/>
                  <a:gd name="T72" fmla="*/ 0 w 126"/>
                  <a:gd name="T73" fmla="*/ 0 h 193"/>
                  <a:gd name="T74" fmla="*/ 0 w 126"/>
                  <a:gd name="T75" fmla="*/ 0 h 193"/>
                  <a:gd name="T76" fmla="*/ 0 w 126"/>
                  <a:gd name="T77" fmla="*/ 0 h 19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6"/>
                  <a:gd name="T118" fmla="*/ 0 h 193"/>
                  <a:gd name="T119" fmla="*/ 126 w 126"/>
                  <a:gd name="T120" fmla="*/ 193 h 19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6" h="193">
                    <a:moveTo>
                      <a:pt x="0" y="186"/>
                    </a:moveTo>
                    <a:lnTo>
                      <a:pt x="10" y="183"/>
                    </a:lnTo>
                    <a:lnTo>
                      <a:pt x="22" y="176"/>
                    </a:lnTo>
                    <a:lnTo>
                      <a:pt x="35" y="166"/>
                    </a:lnTo>
                    <a:lnTo>
                      <a:pt x="49" y="155"/>
                    </a:lnTo>
                    <a:lnTo>
                      <a:pt x="61" y="143"/>
                    </a:lnTo>
                    <a:lnTo>
                      <a:pt x="72" y="132"/>
                    </a:lnTo>
                    <a:lnTo>
                      <a:pt x="80" y="122"/>
                    </a:lnTo>
                    <a:lnTo>
                      <a:pt x="84" y="115"/>
                    </a:lnTo>
                    <a:lnTo>
                      <a:pt x="88" y="102"/>
                    </a:lnTo>
                    <a:lnTo>
                      <a:pt x="91" y="87"/>
                    </a:lnTo>
                    <a:lnTo>
                      <a:pt x="92" y="73"/>
                    </a:lnTo>
                    <a:lnTo>
                      <a:pt x="92" y="58"/>
                    </a:lnTo>
                    <a:lnTo>
                      <a:pt x="92" y="43"/>
                    </a:lnTo>
                    <a:lnTo>
                      <a:pt x="92" y="28"/>
                    </a:lnTo>
                    <a:lnTo>
                      <a:pt x="92" y="14"/>
                    </a:lnTo>
                    <a:lnTo>
                      <a:pt x="93" y="0"/>
                    </a:lnTo>
                    <a:lnTo>
                      <a:pt x="100" y="0"/>
                    </a:lnTo>
                    <a:lnTo>
                      <a:pt x="102" y="7"/>
                    </a:lnTo>
                    <a:lnTo>
                      <a:pt x="105" y="27"/>
                    </a:lnTo>
                    <a:lnTo>
                      <a:pt x="110" y="53"/>
                    </a:lnTo>
                    <a:lnTo>
                      <a:pt x="114" y="84"/>
                    </a:lnTo>
                    <a:lnTo>
                      <a:pt x="119" y="114"/>
                    </a:lnTo>
                    <a:lnTo>
                      <a:pt x="122" y="140"/>
                    </a:lnTo>
                    <a:lnTo>
                      <a:pt x="125" y="158"/>
                    </a:lnTo>
                    <a:lnTo>
                      <a:pt x="126" y="163"/>
                    </a:lnTo>
                    <a:lnTo>
                      <a:pt x="122" y="164"/>
                    </a:lnTo>
                    <a:lnTo>
                      <a:pt x="120" y="164"/>
                    </a:lnTo>
                    <a:lnTo>
                      <a:pt x="117" y="164"/>
                    </a:lnTo>
                    <a:lnTo>
                      <a:pt x="113" y="165"/>
                    </a:lnTo>
                    <a:lnTo>
                      <a:pt x="98" y="171"/>
                    </a:lnTo>
                    <a:lnTo>
                      <a:pt x="83" y="177"/>
                    </a:lnTo>
                    <a:lnTo>
                      <a:pt x="67" y="183"/>
                    </a:lnTo>
                    <a:lnTo>
                      <a:pt x="52" y="187"/>
                    </a:lnTo>
                    <a:lnTo>
                      <a:pt x="36" y="191"/>
                    </a:lnTo>
                    <a:lnTo>
                      <a:pt x="23" y="193"/>
                    </a:lnTo>
                    <a:lnTo>
                      <a:pt x="10" y="193"/>
                    </a:lnTo>
                    <a:lnTo>
                      <a:pt x="0" y="191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E5A8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5" name="Freeform 289"/>
              <p:cNvSpPr>
                <a:spLocks/>
              </p:cNvSpPr>
              <p:nvPr/>
            </p:nvSpPr>
            <p:spPr bwMode="auto">
              <a:xfrm>
                <a:off x="3138" y="1014"/>
                <a:ext cx="56" cy="30"/>
              </a:xfrm>
              <a:custGeom>
                <a:avLst/>
                <a:gdLst>
                  <a:gd name="T0" fmla="*/ 0 w 114"/>
                  <a:gd name="T1" fmla="*/ 0 h 90"/>
                  <a:gd name="T2" fmla="*/ 0 w 114"/>
                  <a:gd name="T3" fmla="*/ 0 h 90"/>
                  <a:gd name="T4" fmla="*/ 0 w 114"/>
                  <a:gd name="T5" fmla="*/ 0 h 90"/>
                  <a:gd name="T6" fmla="*/ 0 w 114"/>
                  <a:gd name="T7" fmla="*/ 0 h 90"/>
                  <a:gd name="T8" fmla="*/ 0 w 114"/>
                  <a:gd name="T9" fmla="*/ 0 h 90"/>
                  <a:gd name="T10" fmla="*/ 0 w 114"/>
                  <a:gd name="T11" fmla="*/ 0 h 90"/>
                  <a:gd name="T12" fmla="*/ 0 w 114"/>
                  <a:gd name="T13" fmla="*/ 0 h 90"/>
                  <a:gd name="T14" fmla="*/ 0 w 114"/>
                  <a:gd name="T15" fmla="*/ 0 h 90"/>
                  <a:gd name="T16" fmla="*/ 0 w 114"/>
                  <a:gd name="T17" fmla="*/ 0 h 90"/>
                  <a:gd name="T18" fmla="*/ 0 w 114"/>
                  <a:gd name="T19" fmla="*/ 0 h 90"/>
                  <a:gd name="T20" fmla="*/ 0 w 114"/>
                  <a:gd name="T21" fmla="*/ 0 h 90"/>
                  <a:gd name="T22" fmla="*/ 0 w 114"/>
                  <a:gd name="T23" fmla="*/ 0 h 90"/>
                  <a:gd name="T24" fmla="*/ 0 w 114"/>
                  <a:gd name="T25" fmla="*/ 0 h 90"/>
                  <a:gd name="T26" fmla="*/ 0 w 114"/>
                  <a:gd name="T27" fmla="*/ 0 h 90"/>
                  <a:gd name="T28" fmla="*/ 0 w 114"/>
                  <a:gd name="T29" fmla="*/ 0 h 90"/>
                  <a:gd name="T30" fmla="*/ 1 w 114"/>
                  <a:gd name="T31" fmla="*/ 0 h 90"/>
                  <a:gd name="T32" fmla="*/ 1 w 114"/>
                  <a:gd name="T33" fmla="*/ 0 h 90"/>
                  <a:gd name="T34" fmla="*/ 1 w 114"/>
                  <a:gd name="T35" fmla="*/ 0 h 90"/>
                  <a:gd name="T36" fmla="*/ 0 w 114"/>
                  <a:gd name="T37" fmla="*/ 0 h 90"/>
                  <a:gd name="T38" fmla="*/ 0 w 114"/>
                  <a:gd name="T39" fmla="*/ 0 h 90"/>
                  <a:gd name="T40" fmla="*/ 0 w 114"/>
                  <a:gd name="T41" fmla="*/ 0 h 90"/>
                  <a:gd name="T42" fmla="*/ 0 w 114"/>
                  <a:gd name="T43" fmla="*/ 0 h 90"/>
                  <a:gd name="T44" fmla="*/ 0 w 114"/>
                  <a:gd name="T45" fmla="*/ 0 h 90"/>
                  <a:gd name="T46" fmla="*/ 0 w 114"/>
                  <a:gd name="T47" fmla="*/ 0 h 90"/>
                  <a:gd name="T48" fmla="*/ 0 w 114"/>
                  <a:gd name="T49" fmla="*/ 0 h 90"/>
                  <a:gd name="T50" fmla="*/ 0 w 114"/>
                  <a:gd name="T51" fmla="*/ 0 h 90"/>
                  <a:gd name="T52" fmla="*/ 0 w 114"/>
                  <a:gd name="T53" fmla="*/ 0 h 90"/>
                  <a:gd name="T54" fmla="*/ 0 w 114"/>
                  <a:gd name="T55" fmla="*/ 0 h 90"/>
                  <a:gd name="T56" fmla="*/ 0 w 114"/>
                  <a:gd name="T57" fmla="*/ 0 h 90"/>
                  <a:gd name="T58" fmla="*/ 1 w 114"/>
                  <a:gd name="T59" fmla="*/ 0 h 90"/>
                  <a:gd name="T60" fmla="*/ 1 w 114"/>
                  <a:gd name="T61" fmla="*/ 0 h 90"/>
                  <a:gd name="T62" fmla="*/ 1 w 114"/>
                  <a:gd name="T63" fmla="*/ 0 h 90"/>
                  <a:gd name="T64" fmla="*/ 1 w 114"/>
                  <a:gd name="T65" fmla="*/ 0 h 90"/>
                  <a:gd name="T66" fmla="*/ 1 w 114"/>
                  <a:gd name="T67" fmla="*/ 0 h 90"/>
                  <a:gd name="T68" fmla="*/ 1 w 114"/>
                  <a:gd name="T69" fmla="*/ 0 h 90"/>
                  <a:gd name="T70" fmla="*/ 1 w 114"/>
                  <a:gd name="T71" fmla="*/ 0 h 90"/>
                  <a:gd name="T72" fmla="*/ 1 w 114"/>
                  <a:gd name="T73" fmla="*/ 0 h 90"/>
                  <a:gd name="T74" fmla="*/ 1 w 114"/>
                  <a:gd name="T75" fmla="*/ 0 h 90"/>
                  <a:gd name="T76" fmla="*/ 1 w 114"/>
                  <a:gd name="T77" fmla="*/ 0 h 90"/>
                  <a:gd name="T78" fmla="*/ 1 w 114"/>
                  <a:gd name="T79" fmla="*/ 0 h 90"/>
                  <a:gd name="T80" fmla="*/ 0 w 114"/>
                  <a:gd name="T81" fmla="*/ 0 h 90"/>
                  <a:gd name="T82" fmla="*/ 0 w 114"/>
                  <a:gd name="T83" fmla="*/ 0 h 90"/>
                  <a:gd name="T84" fmla="*/ 1 w 114"/>
                  <a:gd name="T85" fmla="*/ 0 h 90"/>
                  <a:gd name="T86" fmla="*/ 1 w 114"/>
                  <a:gd name="T87" fmla="*/ 0 h 90"/>
                  <a:gd name="T88" fmla="*/ 1 w 114"/>
                  <a:gd name="T89" fmla="*/ 0 h 90"/>
                  <a:gd name="T90" fmla="*/ 1 w 114"/>
                  <a:gd name="T91" fmla="*/ 0 h 90"/>
                  <a:gd name="T92" fmla="*/ 1 w 114"/>
                  <a:gd name="T93" fmla="*/ 0 h 90"/>
                  <a:gd name="T94" fmla="*/ 1 w 114"/>
                  <a:gd name="T95" fmla="*/ 0 h 90"/>
                  <a:gd name="T96" fmla="*/ 1 w 114"/>
                  <a:gd name="T97" fmla="*/ 0 h 90"/>
                  <a:gd name="T98" fmla="*/ 1 w 114"/>
                  <a:gd name="T99" fmla="*/ 0 h 90"/>
                  <a:gd name="T100" fmla="*/ 1 w 114"/>
                  <a:gd name="T101" fmla="*/ 0 h 90"/>
                  <a:gd name="T102" fmla="*/ 1 w 114"/>
                  <a:gd name="T103" fmla="*/ 0 h 90"/>
                  <a:gd name="T104" fmla="*/ 1 w 114"/>
                  <a:gd name="T105" fmla="*/ 0 h 90"/>
                  <a:gd name="T106" fmla="*/ 1 w 114"/>
                  <a:gd name="T107" fmla="*/ 0 h 90"/>
                  <a:gd name="T108" fmla="*/ 1 w 114"/>
                  <a:gd name="T109" fmla="*/ 0 h 90"/>
                  <a:gd name="T110" fmla="*/ 1 w 114"/>
                  <a:gd name="T111" fmla="*/ 0 h 90"/>
                  <a:gd name="T112" fmla="*/ 1 w 114"/>
                  <a:gd name="T113" fmla="*/ 0 h 90"/>
                  <a:gd name="T114" fmla="*/ 1 w 114"/>
                  <a:gd name="T115" fmla="*/ 0 h 90"/>
                  <a:gd name="T116" fmla="*/ 1 w 114"/>
                  <a:gd name="T117" fmla="*/ 0 h 90"/>
                  <a:gd name="T118" fmla="*/ 0 w 114"/>
                  <a:gd name="T119" fmla="*/ 0 h 90"/>
                  <a:gd name="T120" fmla="*/ 0 w 114"/>
                  <a:gd name="T121" fmla="*/ 0 h 90"/>
                  <a:gd name="T122" fmla="*/ 0 w 114"/>
                  <a:gd name="T123" fmla="*/ 0 h 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4"/>
                  <a:gd name="T187" fmla="*/ 0 h 90"/>
                  <a:gd name="T188" fmla="*/ 114 w 114"/>
                  <a:gd name="T189" fmla="*/ 90 h 9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4" h="90">
                    <a:moveTo>
                      <a:pt x="56" y="46"/>
                    </a:moveTo>
                    <a:lnTo>
                      <a:pt x="48" y="43"/>
                    </a:lnTo>
                    <a:lnTo>
                      <a:pt x="41" y="39"/>
                    </a:lnTo>
                    <a:lnTo>
                      <a:pt x="34" y="33"/>
                    </a:lnTo>
                    <a:lnTo>
                      <a:pt x="28" y="28"/>
                    </a:lnTo>
                    <a:lnTo>
                      <a:pt x="22" y="21"/>
                    </a:lnTo>
                    <a:lnTo>
                      <a:pt x="15" y="13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12" y="14"/>
                    </a:lnTo>
                    <a:lnTo>
                      <a:pt x="22" y="26"/>
                    </a:lnTo>
                    <a:lnTo>
                      <a:pt x="30" y="36"/>
                    </a:lnTo>
                    <a:lnTo>
                      <a:pt x="37" y="44"/>
                    </a:lnTo>
                    <a:lnTo>
                      <a:pt x="44" y="51"/>
                    </a:lnTo>
                    <a:lnTo>
                      <a:pt x="53" y="56"/>
                    </a:lnTo>
                    <a:lnTo>
                      <a:pt x="65" y="60"/>
                    </a:lnTo>
                    <a:lnTo>
                      <a:pt x="79" y="65"/>
                    </a:lnTo>
                    <a:lnTo>
                      <a:pt x="72" y="67"/>
                    </a:lnTo>
                    <a:lnTo>
                      <a:pt x="64" y="67"/>
                    </a:lnTo>
                    <a:lnTo>
                      <a:pt x="55" y="65"/>
                    </a:lnTo>
                    <a:lnTo>
                      <a:pt x="46" y="62"/>
                    </a:lnTo>
                    <a:lnTo>
                      <a:pt x="38" y="58"/>
                    </a:lnTo>
                    <a:lnTo>
                      <a:pt x="29" y="53"/>
                    </a:lnTo>
                    <a:lnTo>
                      <a:pt x="21" y="48"/>
                    </a:lnTo>
                    <a:lnTo>
                      <a:pt x="13" y="44"/>
                    </a:lnTo>
                    <a:lnTo>
                      <a:pt x="23" y="52"/>
                    </a:lnTo>
                    <a:lnTo>
                      <a:pt x="33" y="59"/>
                    </a:lnTo>
                    <a:lnTo>
                      <a:pt x="44" y="66"/>
                    </a:lnTo>
                    <a:lnTo>
                      <a:pt x="55" y="71"/>
                    </a:lnTo>
                    <a:lnTo>
                      <a:pt x="67" y="76"/>
                    </a:lnTo>
                    <a:lnTo>
                      <a:pt x="79" y="78"/>
                    </a:lnTo>
                    <a:lnTo>
                      <a:pt x="91" y="79"/>
                    </a:lnTo>
                    <a:lnTo>
                      <a:pt x="104" y="77"/>
                    </a:lnTo>
                    <a:lnTo>
                      <a:pt x="113" y="76"/>
                    </a:lnTo>
                    <a:lnTo>
                      <a:pt x="106" y="78"/>
                    </a:lnTo>
                    <a:lnTo>
                      <a:pt x="99" y="80"/>
                    </a:lnTo>
                    <a:lnTo>
                      <a:pt x="92" y="81"/>
                    </a:lnTo>
                    <a:lnTo>
                      <a:pt x="85" y="81"/>
                    </a:lnTo>
                    <a:lnTo>
                      <a:pt x="77" y="81"/>
                    </a:lnTo>
                    <a:lnTo>
                      <a:pt x="70" y="81"/>
                    </a:lnTo>
                    <a:lnTo>
                      <a:pt x="63" y="81"/>
                    </a:lnTo>
                    <a:lnTo>
                      <a:pt x="55" y="81"/>
                    </a:lnTo>
                    <a:lnTo>
                      <a:pt x="69" y="85"/>
                    </a:lnTo>
                    <a:lnTo>
                      <a:pt x="78" y="88"/>
                    </a:lnTo>
                    <a:lnTo>
                      <a:pt x="85" y="89"/>
                    </a:lnTo>
                    <a:lnTo>
                      <a:pt x="90" y="90"/>
                    </a:lnTo>
                    <a:lnTo>
                      <a:pt x="94" y="90"/>
                    </a:lnTo>
                    <a:lnTo>
                      <a:pt x="99" y="89"/>
                    </a:lnTo>
                    <a:lnTo>
                      <a:pt x="105" y="88"/>
                    </a:lnTo>
                    <a:lnTo>
                      <a:pt x="113" y="86"/>
                    </a:lnTo>
                    <a:lnTo>
                      <a:pt x="113" y="79"/>
                    </a:lnTo>
                    <a:lnTo>
                      <a:pt x="113" y="73"/>
                    </a:lnTo>
                    <a:lnTo>
                      <a:pt x="113" y="65"/>
                    </a:lnTo>
                    <a:lnTo>
                      <a:pt x="114" y="59"/>
                    </a:lnTo>
                    <a:lnTo>
                      <a:pt x="110" y="58"/>
                    </a:lnTo>
                    <a:lnTo>
                      <a:pt x="102" y="56"/>
                    </a:lnTo>
                    <a:lnTo>
                      <a:pt x="92" y="54"/>
                    </a:lnTo>
                    <a:lnTo>
                      <a:pt x="81" y="51"/>
                    </a:lnTo>
                    <a:lnTo>
                      <a:pt x="70" y="48"/>
                    </a:lnTo>
                    <a:lnTo>
                      <a:pt x="62" y="47"/>
                    </a:lnTo>
                    <a:lnTo>
                      <a:pt x="5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6" name="Freeform 290"/>
              <p:cNvSpPr>
                <a:spLocks/>
              </p:cNvSpPr>
              <p:nvPr/>
            </p:nvSpPr>
            <p:spPr bwMode="auto">
              <a:xfrm>
                <a:off x="3753" y="1652"/>
                <a:ext cx="47" cy="97"/>
              </a:xfrm>
              <a:custGeom>
                <a:avLst/>
                <a:gdLst>
                  <a:gd name="T0" fmla="*/ 2 w 93"/>
                  <a:gd name="T1" fmla="*/ 0 h 289"/>
                  <a:gd name="T2" fmla="*/ 2 w 93"/>
                  <a:gd name="T3" fmla="*/ 0 h 289"/>
                  <a:gd name="T4" fmla="*/ 1 w 93"/>
                  <a:gd name="T5" fmla="*/ 0 h 289"/>
                  <a:gd name="T6" fmla="*/ 1 w 93"/>
                  <a:gd name="T7" fmla="*/ 0 h 289"/>
                  <a:gd name="T8" fmla="*/ 1 w 93"/>
                  <a:gd name="T9" fmla="*/ 0 h 289"/>
                  <a:gd name="T10" fmla="*/ 1 w 93"/>
                  <a:gd name="T11" fmla="*/ 0 h 289"/>
                  <a:gd name="T12" fmla="*/ 1 w 93"/>
                  <a:gd name="T13" fmla="*/ 0 h 289"/>
                  <a:gd name="T14" fmla="*/ 1 w 93"/>
                  <a:gd name="T15" fmla="*/ 0 h 289"/>
                  <a:gd name="T16" fmla="*/ 1 w 93"/>
                  <a:gd name="T17" fmla="*/ 0 h 289"/>
                  <a:gd name="T18" fmla="*/ 0 w 93"/>
                  <a:gd name="T19" fmla="*/ 0 h 289"/>
                  <a:gd name="T20" fmla="*/ 0 w 93"/>
                  <a:gd name="T21" fmla="*/ 0 h 289"/>
                  <a:gd name="T22" fmla="*/ 1 w 93"/>
                  <a:gd name="T23" fmla="*/ 0 h 289"/>
                  <a:gd name="T24" fmla="*/ 1 w 93"/>
                  <a:gd name="T25" fmla="*/ 0 h 289"/>
                  <a:gd name="T26" fmla="*/ 1 w 93"/>
                  <a:gd name="T27" fmla="*/ 0 h 289"/>
                  <a:gd name="T28" fmla="*/ 1 w 93"/>
                  <a:gd name="T29" fmla="*/ 0 h 289"/>
                  <a:gd name="T30" fmla="*/ 1 w 93"/>
                  <a:gd name="T31" fmla="*/ 0 h 289"/>
                  <a:gd name="T32" fmla="*/ 1 w 93"/>
                  <a:gd name="T33" fmla="*/ 0 h 289"/>
                  <a:gd name="T34" fmla="*/ 1 w 93"/>
                  <a:gd name="T35" fmla="*/ 0 h 289"/>
                  <a:gd name="T36" fmla="*/ 1 w 93"/>
                  <a:gd name="T37" fmla="*/ 0 h 289"/>
                  <a:gd name="T38" fmla="*/ 1 w 93"/>
                  <a:gd name="T39" fmla="*/ 0 h 289"/>
                  <a:gd name="T40" fmla="*/ 1 w 93"/>
                  <a:gd name="T41" fmla="*/ 0 h 289"/>
                  <a:gd name="T42" fmla="*/ 1 w 93"/>
                  <a:gd name="T43" fmla="*/ 0 h 289"/>
                  <a:gd name="T44" fmla="*/ 1 w 93"/>
                  <a:gd name="T45" fmla="*/ 0 h 289"/>
                  <a:gd name="T46" fmla="*/ 1 w 93"/>
                  <a:gd name="T47" fmla="*/ 0 h 289"/>
                  <a:gd name="T48" fmla="*/ 1 w 93"/>
                  <a:gd name="T49" fmla="*/ 0 h 289"/>
                  <a:gd name="T50" fmla="*/ 1 w 93"/>
                  <a:gd name="T51" fmla="*/ 0 h 289"/>
                  <a:gd name="T52" fmla="*/ 1 w 93"/>
                  <a:gd name="T53" fmla="*/ 0 h 289"/>
                  <a:gd name="T54" fmla="*/ 1 w 93"/>
                  <a:gd name="T55" fmla="*/ 0 h 289"/>
                  <a:gd name="T56" fmla="*/ 1 w 93"/>
                  <a:gd name="T57" fmla="*/ 0 h 289"/>
                  <a:gd name="T58" fmla="*/ 1 w 93"/>
                  <a:gd name="T59" fmla="*/ 0 h 289"/>
                  <a:gd name="T60" fmla="*/ 1 w 93"/>
                  <a:gd name="T61" fmla="*/ 0 h 289"/>
                  <a:gd name="T62" fmla="*/ 1 w 93"/>
                  <a:gd name="T63" fmla="*/ 0 h 289"/>
                  <a:gd name="T64" fmla="*/ 1 w 93"/>
                  <a:gd name="T65" fmla="*/ 0 h 289"/>
                  <a:gd name="T66" fmla="*/ 1 w 93"/>
                  <a:gd name="T67" fmla="*/ 0 h 289"/>
                  <a:gd name="T68" fmla="*/ 2 w 93"/>
                  <a:gd name="T69" fmla="*/ 0 h 2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89"/>
                  <a:gd name="T107" fmla="*/ 93 w 93"/>
                  <a:gd name="T108" fmla="*/ 289 h 28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89">
                    <a:moveTo>
                      <a:pt x="93" y="0"/>
                    </a:moveTo>
                    <a:lnTo>
                      <a:pt x="71" y="2"/>
                    </a:lnTo>
                    <a:lnTo>
                      <a:pt x="52" y="10"/>
                    </a:lnTo>
                    <a:lnTo>
                      <a:pt x="37" y="21"/>
                    </a:lnTo>
                    <a:lnTo>
                      <a:pt x="25" y="35"/>
                    </a:lnTo>
                    <a:lnTo>
                      <a:pt x="16" y="53"/>
                    </a:lnTo>
                    <a:lnTo>
                      <a:pt x="9" y="73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2"/>
                    </a:lnTo>
                    <a:lnTo>
                      <a:pt x="0" y="166"/>
                    </a:lnTo>
                    <a:lnTo>
                      <a:pt x="1" y="190"/>
                    </a:lnTo>
                    <a:lnTo>
                      <a:pt x="2" y="213"/>
                    </a:lnTo>
                    <a:lnTo>
                      <a:pt x="4" y="235"/>
                    </a:lnTo>
                    <a:lnTo>
                      <a:pt x="5" y="256"/>
                    </a:lnTo>
                    <a:lnTo>
                      <a:pt x="7" y="273"/>
                    </a:lnTo>
                    <a:lnTo>
                      <a:pt x="7" y="289"/>
                    </a:lnTo>
                    <a:lnTo>
                      <a:pt x="27" y="289"/>
                    </a:lnTo>
                    <a:lnTo>
                      <a:pt x="24" y="269"/>
                    </a:lnTo>
                    <a:lnTo>
                      <a:pt x="22" y="248"/>
                    </a:lnTo>
                    <a:lnTo>
                      <a:pt x="21" y="228"/>
                    </a:lnTo>
                    <a:lnTo>
                      <a:pt x="21" y="209"/>
                    </a:lnTo>
                    <a:lnTo>
                      <a:pt x="21" y="189"/>
                    </a:lnTo>
                    <a:lnTo>
                      <a:pt x="21" y="169"/>
                    </a:lnTo>
                    <a:lnTo>
                      <a:pt x="23" y="151"/>
                    </a:lnTo>
                    <a:lnTo>
                      <a:pt x="25" y="133"/>
                    </a:lnTo>
                    <a:lnTo>
                      <a:pt x="28" y="115"/>
                    </a:lnTo>
                    <a:lnTo>
                      <a:pt x="31" y="99"/>
                    </a:lnTo>
                    <a:lnTo>
                      <a:pt x="35" y="84"/>
                    </a:lnTo>
                    <a:lnTo>
                      <a:pt x="40" y="68"/>
                    </a:lnTo>
                    <a:lnTo>
                      <a:pt x="45" y="55"/>
                    </a:lnTo>
                    <a:lnTo>
                      <a:pt x="51" y="43"/>
                    </a:lnTo>
                    <a:lnTo>
                      <a:pt x="57" y="32"/>
                    </a:lnTo>
                    <a:lnTo>
                      <a:pt x="64" y="23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7" name="Freeform 291"/>
              <p:cNvSpPr>
                <a:spLocks/>
              </p:cNvSpPr>
              <p:nvPr/>
            </p:nvSpPr>
            <p:spPr bwMode="auto">
              <a:xfrm>
                <a:off x="3749" y="1650"/>
                <a:ext cx="51" cy="101"/>
              </a:xfrm>
              <a:custGeom>
                <a:avLst/>
                <a:gdLst>
                  <a:gd name="T0" fmla="*/ 1 w 100"/>
                  <a:gd name="T1" fmla="*/ 0 h 304"/>
                  <a:gd name="T2" fmla="*/ 1 w 100"/>
                  <a:gd name="T3" fmla="*/ 0 h 304"/>
                  <a:gd name="T4" fmla="*/ 1 w 100"/>
                  <a:gd name="T5" fmla="*/ 0 h 304"/>
                  <a:gd name="T6" fmla="*/ 1 w 100"/>
                  <a:gd name="T7" fmla="*/ 0 h 304"/>
                  <a:gd name="T8" fmla="*/ 1 w 100"/>
                  <a:gd name="T9" fmla="*/ 0 h 304"/>
                  <a:gd name="T10" fmla="*/ 1 w 100"/>
                  <a:gd name="T11" fmla="*/ 0 h 304"/>
                  <a:gd name="T12" fmla="*/ 1 w 100"/>
                  <a:gd name="T13" fmla="*/ 0 h 304"/>
                  <a:gd name="T14" fmla="*/ 1 w 100"/>
                  <a:gd name="T15" fmla="*/ 0 h 304"/>
                  <a:gd name="T16" fmla="*/ 1 w 100"/>
                  <a:gd name="T17" fmla="*/ 0 h 304"/>
                  <a:gd name="T18" fmla="*/ 1 w 100"/>
                  <a:gd name="T19" fmla="*/ 0 h 304"/>
                  <a:gd name="T20" fmla="*/ 1 w 100"/>
                  <a:gd name="T21" fmla="*/ 0 h 304"/>
                  <a:gd name="T22" fmla="*/ 1 w 100"/>
                  <a:gd name="T23" fmla="*/ 0 h 304"/>
                  <a:gd name="T24" fmla="*/ 1 w 100"/>
                  <a:gd name="T25" fmla="*/ 0 h 304"/>
                  <a:gd name="T26" fmla="*/ 1 w 100"/>
                  <a:gd name="T27" fmla="*/ 0 h 304"/>
                  <a:gd name="T28" fmla="*/ 1 w 100"/>
                  <a:gd name="T29" fmla="*/ 0 h 304"/>
                  <a:gd name="T30" fmla="*/ 1 w 100"/>
                  <a:gd name="T31" fmla="*/ 0 h 304"/>
                  <a:gd name="T32" fmla="*/ 2 w 100"/>
                  <a:gd name="T33" fmla="*/ 0 h 304"/>
                  <a:gd name="T34" fmla="*/ 2 w 100"/>
                  <a:gd name="T35" fmla="*/ 0 h 304"/>
                  <a:gd name="T36" fmla="*/ 2 w 100"/>
                  <a:gd name="T37" fmla="*/ 0 h 304"/>
                  <a:gd name="T38" fmla="*/ 2 w 100"/>
                  <a:gd name="T39" fmla="*/ 0 h 304"/>
                  <a:gd name="T40" fmla="*/ 1 w 100"/>
                  <a:gd name="T41" fmla="*/ 0 h 304"/>
                  <a:gd name="T42" fmla="*/ 1 w 100"/>
                  <a:gd name="T43" fmla="*/ 0 h 304"/>
                  <a:gd name="T44" fmla="*/ 1 w 100"/>
                  <a:gd name="T45" fmla="*/ 0 h 304"/>
                  <a:gd name="T46" fmla="*/ 1 w 100"/>
                  <a:gd name="T47" fmla="*/ 0 h 304"/>
                  <a:gd name="T48" fmla="*/ 1 w 100"/>
                  <a:gd name="T49" fmla="*/ 0 h 304"/>
                  <a:gd name="T50" fmla="*/ 1 w 100"/>
                  <a:gd name="T51" fmla="*/ 0 h 304"/>
                  <a:gd name="T52" fmla="*/ 1 w 100"/>
                  <a:gd name="T53" fmla="*/ 0 h 304"/>
                  <a:gd name="T54" fmla="*/ 0 w 100"/>
                  <a:gd name="T55" fmla="*/ 0 h 304"/>
                  <a:gd name="T56" fmla="*/ 0 w 100"/>
                  <a:gd name="T57" fmla="*/ 0 h 304"/>
                  <a:gd name="T58" fmla="*/ 1 w 100"/>
                  <a:gd name="T59" fmla="*/ 0 h 304"/>
                  <a:gd name="T60" fmla="*/ 1 w 100"/>
                  <a:gd name="T61" fmla="*/ 0 h 304"/>
                  <a:gd name="T62" fmla="*/ 1 w 100"/>
                  <a:gd name="T63" fmla="*/ 0 h 304"/>
                  <a:gd name="T64" fmla="*/ 1 w 100"/>
                  <a:gd name="T65" fmla="*/ 0 h 304"/>
                  <a:gd name="T66" fmla="*/ 1 w 100"/>
                  <a:gd name="T67" fmla="*/ 0 h 304"/>
                  <a:gd name="T68" fmla="*/ 1 w 100"/>
                  <a:gd name="T69" fmla="*/ 0 h 304"/>
                  <a:gd name="T70" fmla="*/ 1 w 100"/>
                  <a:gd name="T71" fmla="*/ 0 h 304"/>
                  <a:gd name="T72" fmla="*/ 1 w 100"/>
                  <a:gd name="T73" fmla="*/ 0 h 304"/>
                  <a:gd name="T74" fmla="*/ 1 w 100"/>
                  <a:gd name="T75" fmla="*/ 0 h 304"/>
                  <a:gd name="T76" fmla="*/ 1 w 100"/>
                  <a:gd name="T77" fmla="*/ 0 h 304"/>
                  <a:gd name="T78" fmla="*/ 1 w 100"/>
                  <a:gd name="T79" fmla="*/ 0 h 3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0"/>
                  <a:gd name="T121" fmla="*/ 0 h 304"/>
                  <a:gd name="T122" fmla="*/ 100 w 100"/>
                  <a:gd name="T123" fmla="*/ 304 h 3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0" h="304">
                    <a:moveTo>
                      <a:pt x="14" y="288"/>
                    </a:moveTo>
                    <a:lnTo>
                      <a:pt x="21" y="296"/>
                    </a:lnTo>
                    <a:lnTo>
                      <a:pt x="21" y="280"/>
                    </a:lnTo>
                    <a:lnTo>
                      <a:pt x="19" y="262"/>
                    </a:lnTo>
                    <a:lnTo>
                      <a:pt x="18" y="241"/>
                    </a:lnTo>
                    <a:lnTo>
                      <a:pt x="16" y="220"/>
                    </a:lnTo>
                    <a:lnTo>
                      <a:pt x="15" y="197"/>
                    </a:lnTo>
                    <a:lnTo>
                      <a:pt x="14" y="173"/>
                    </a:lnTo>
                    <a:lnTo>
                      <a:pt x="14" y="149"/>
                    </a:lnTo>
                    <a:lnTo>
                      <a:pt x="16" y="126"/>
                    </a:lnTo>
                    <a:lnTo>
                      <a:pt x="18" y="103"/>
                    </a:lnTo>
                    <a:lnTo>
                      <a:pt x="23" y="82"/>
                    </a:lnTo>
                    <a:lnTo>
                      <a:pt x="29" y="63"/>
                    </a:lnTo>
                    <a:lnTo>
                      <a:pt x="38" y="47"/>
                    </a:lnTo>
                    <a:lnTo>
                      <a:pt x="49" y="34"/>
                    </a:lnTo>
                    <a:lnTo>
                      <a:pt x="62" y="24"/>
                    </a:lnTo>
                    <a:lnTo>
                      <a:pt x="79" y="17"/>
                    </a:lnTo>
                    <a:lnTo>
                      <a:pt x="100" y="15"/>
                    </a:lnTo>
                    <a:lnTo>
                      <a:pt x="100" y="0"/>
                    </a:lnTo>
                    <a:lnTo>
                      <a:pt x="77" y="2"/>
                    </a:lnTo>
                    <a:lnTo>
                      <a:pt x="56" y="10"/>
                    </a:lnTo>
                    <a:lnTo>
                      <a:pt x="39" y="23"/>
                    </a:lnTo>
                    <a:lnTo>
                      <a:pt x="26" y="38"/>
                    </a:lnTo>
                    <a:lnTo>
                      <a:pt x="17" y="57"/>
                    </a:lnTo>
                    <a:lnTo>
                      <a:pt x="9" y="77"/>
                    </a:lnTo>
                    <a:lnTo>
                      <a:pt x="4" y="100"/>
                    </a:lnTo>
                    <a:lnTo>
                      <a:pt x="2" y="124"/>
                    </a:lnTo>
                    <a:lnTo>
                      <a:pt x="0" y="149"/>
                    </a:lnTo>
                    <a:lnTo>
                      <a:pt x="0" y="173"/>
                    </a:lnTo>
                    <a:lnTo>
                      <a:pt x="1" y="197"/>
                    </a:lnTo>
                    <a:lnTo>
                      <a:pt x="2" y="220"/>
                    </a:lnTo>
                    <a:lnTo>
                      <a:pt x="4" y="243"/>
                    </a:lnTo>
                    <a:lnTo>
                      <a:pt x="5" y="264"/>
                    </a:lnTo>
                    <a:lnTo>
                      <a:pt x="7" y="280"/>
                    </a:lnTo>
                    <a:lnTo>
                      <a:pt x="7" y="296"/>
                    </a:lnTo>
                    <a:lnTo>
                      <a:pt x="14" y="304"/>
                    </a:lnTo>
                    <a:lnTo>
                      <a:pt x="7" y="296"/>
                    </a:lnTo>
                    <a:lnTo>
                      <a:pt x="7" y="304"/>
                    </a:lnTo>
                    <a:lnTo>
                      <a:pt x="14" y="304"/>
                    </a:lnTo>
                    <a:lnTo>
                      <a:pt x="14" y="2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8" name="Freeform 292"/>
              <p:cNvSpPr>
                <a:spLocks/>
              </p:cNvSpPr>
              <p:nvPr/>
            </p:nvSpPr>
            <p:spPr bwMode="auto">
              <a:xfrm>
                <a:off x="3756" y="1746"/>
                <a:ext cx="15" cy="5"/>
              </a:xfrm>
              <a:custGeom>
                <a:avLst/>
                <a:gdLst>
                  <a:gd name="T0" fmla="*/ 1 w 28"/>
                  <a:gd name="T1" fmla="*/ 0 h 16"/>
                  <a:gd name="T2" fmla="*/ 1 w 28"/>
                  <a:gd name="T3" fmla="*/ 0 h 16"/>
                  <a:gd name="T4" fmla="*/ 0 w 28"/>
                  <a:gd name="T5" fmla="*/ 0 h 16"/>
                  <a:gd name="T6" fmla="*/ 0 w 28"/>
                  <a:gd name="T7" fmla="*/ 0 h 16"/>
                  <a:gd name="T8" fmla="*/ 1 w 28"/>
                  <a:gd name="T9" fmla="*/ 0 h 16"/>
                  <a:gd name="T10" fmla="*/ 1 w 28"/>
                  <a:gd name="T11" fmla="*/ 0 h 16"/>
                  <a:gd name="T12" fmla="*/ 1 w 28"/>
                  <a:gd name="T13" fmla="*/ 0 h 16"/>
                  <a:gd name="T14" fmla="*/ 1 w 28"/>
                  <a:gd name="T15" fmla="*/ 0 h 16"/>
                  <a:gd name="T16" fmla="*/ 1 w 28"/>
                  <a:gd name="T17" fmla="*/ 0 h 16"/>
                  <a:gd name="T18" fmla="*/ 1 w 28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6"/>
                  <a:gd name="T32" fmla="*/ 28 w 28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6">
                    <a:moveTo>
                      <a:pt x="13" y="9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0" y="16"/>
                    </a:lnTo>
                    <a:lnTo>
                      <a:pt x="27" y="7"/>
                    </a:lnTo>
                    <a:lnTo>
                      <a:pt x="20" y="16"/>
                    </a:lnTo>
                    <a:lnTo>
                      <a:pt x="28" y="16"/>
                    </a:lnTo>
                    <a:lnTo>
                      <a:pt x="27" y="7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299" name="Freeform 293"/>
              <p:cNvSpPr>
                <a:spLocks/>
              </p:cNvSpPr>
              <p:nvPr/>
            </p:nvSpPr>
            <p:spPr bwMode="auto">
              <a:xfrm>
                <a:off x="3760" y="1658"/>
                <a:ext cx="28" cy="91"/>
              </a:xfrm>
              <a:custGeom>
                <a:avLst/>
                <a:gdLst>
                  <a:gd name="T0" fmla="*/ 1 w 55"/>
                  <a:gd name="T1" fmla="*/ 0 h 273"/>
                  <a:gd name="T2" fmla="*/ 1 w 55"/>
                  <a:gd name="T3" fmla="*/ 0 h 273"/>
                  <a:gd name="T4" fmla="*/ 1 w 55"/>
                  <a:gd name="T5" fmla="*/ 0 h 273"/>
                  <a:gd name="T6" fmla="*/ 1 w 55"/>
                  <a:gd name="T7" fmla="*/ 0 h 273"/>
                  <a:gd name="T8" fmla="*/ 1 w 55"/>
                  <a:gd name="T9" fmla="*/ 0 h 273"/>
                  <a:gd name="T10" fmla="*/ 1 w 55"/>
                  <a:gd name="T11" fmla="*/ 0 h 273"/>
                  <a:gd name="T12" fmla="*/ 1 w 55"/>
                  <a:gd name="T13" fmla="*/ 0 h 273"/>
                  <a:gd name="T14" fmla="*/ 1 w 55"/>
                  <a:gd name="T15" fmla="*/ 0 h 273"/>
                  <a:gd name="T16" fmla="*/ 1 w 55"/>
                  <a:gd name="T17" fmla="*/ 0 h 273"/>
                  <a:gd name="T18" fmla="*/ 1 w 55"/>
                  <a:gd name="T19" fmla="*/ 0 h 273"/>
                  <a:gd name="T20" fmla="*/ 1 w 55"/>
                  <a:gd name="T21" fmla="*/ 0 h 273"/>
                  <a:gd name="T22" fmla="*/ 0 w 55"/>
                  <a:gd name="T23" fmla="*/ 0 h 273"/>
                  <a:gd name="T24" fmla="*/ 0 w 55"/>
                  <a:gd name="T25" fmla="*/ 0 h 273"/>
                  <a:gd name="T26" fmla="*/ 0 w 55"/>
                  <a:gd name="T27" fmla="*/ 0 h 273"/>
                  <a:gd name="T28" fmla="*/ 0 w 55"/>
                  <a:gd name="T29" fmla="*/ 0 h 273"/>
                  <a:gd name="T30" fmla="*/ 1 w 55"/>
                  <a:gd name="T31" fmla="*/ 0 h 273"/>
                  <a:gd name="T32" fmla="*/ 1 w 55"/>
                  <a:gd name="T33" fmla="*/ 0 h 273"/>
                  <a:gd name="T34" fmla="*/ 1 w 55"/>
                  <a:gd name="T35" fmla="*/ 0 h 273"/>
                  <a:gd name="T36" fmla="*/ 1 w 55"/>
                  <a:gd name="T37" fmla="*/ 0 h 273"/>
                  <a:gd name="T38" fmla="*/ 1 w 55"/>
                  <a:gd name="T39" fmla="*/ 0 h 273"/>
                  <a:gd name="T40" fmla="*/ 1 w 55"/>
                  <a:gd name="T41" fmla="*/ 0 h 273"/>
                  <a:gd name="T42" fmla="*/ 1 w 55"/>
                  <a:gd name="T43" fmla="*/ 0 h 273"/>
                  <a:gd name="T44" fmla="*/ 1 w 55"/>
                  <a:gd name="T45" fmla="*/ 0 h 273"/>
                  <a:gd name="T46" fmla="*/ 1 w 55"/>
                  <a:gd name="T47" fmla="*/ 0 h 273"/>
                  <a:gd name="T48" fmla="*/ 1 w 55"/>
                  <a:gd name="T49" fmla="*/ 0 h 273"/>
                  <a:gd name="T50" fmla="*/ 1 w 55"/>
                  <a:gd name="T51" fmla="*/ 0 h 273"/>
                  <a:gd name="T52" fmla="*/ 1 w 55"/>
                  <a:gd name="T53" fmla="*/ 0 h 273"/>
                  <a:gd name="T54" fmla="*/ 1 w 55"/>
                  <a:gd name="T55" fmla="*/ 0 h 273"/>
                  <a:gd name="T56" fmla="*/ 1 w 55"/>
                  <a:gd name="T57" fmla="*/ 0 h 273"/>
                  <a:gd name="T58" fmla="*/ 1 w 55"/>
                  <a:gd name="T59" fmla="*/ 0 h 273"/>
                  <a:gd name="T60" fmla="*/ 1 w 55"/>
                  <a:gd name="T61" fmla="*/ 0 h 273"/>
                  <a:gd name="T62" fmla="*/ 1 w 55"/>
                  <a:gd name="T63" fmla="*/ 0 h 273"/>
                  <a:gd name="T64" fmla="*/ 1 w 55"/>
                  <a:gd name="T65" fmla="*/ 0 h 273"/>
                  <a:gd name="T66" fmla="*/ 1 w 55"/>
                  <a:gd name="T67" fmla="*/ 0 h 273"/>
                  <a:gd name="T68" fmla="*/ 1 w 55"/>
                  <a:gd name="T69" fmla="*/ 0 h 273"/>
                  <a:gd name="T70" fmla="*/ 1 w 55"/>
                  <a:gd name="T71" fmla="*/ 0 h 273"/>
                  <a:gd name="T72" fmla="*/ 1 w 55"/>
                  <a:gd name="T73" fmla="*/ 0 h 273"/>
                  <a:gd name="T74" fmla="*/ 1 w 55"/>
                  <a:gd name="T75" fmla="*/ 0 h 273"/>
                  <a:gd name="T76" fmla="*/ 1 w 55"/>
                  <a:gd name="T77" fmla="*/ 0 h 273"/>
                  <a:gd name="T78" fmla="*/ 1 w 55"/>
                  <a:gd name="T79" fmla="*/ 0 h 2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5"/>
                  <a:gd name="T121" fmla="*/ 0 h 273"/>
                  <a:gd name="T122" fmla="*/ 55 w 55"/>
                  <a:gd name="T123" fmla="*/ 273 h 27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5" h="273">
                    <a:moveTo>
                      <a:pt x="46" y="0"/>
                    </a:moveTo>
                    <a:lnTo>
                      <a:pt x="45" y="1"/>
                    </a:lnTo>
                    <a:lnTo>
                      <a:pt x="37" y="11"/>
                    </a:lnTo>
                    <a:lnTo>
                      <a:pt x="31" y="23"/>
                    </a:lnTo>
                    <a:lnTo>
                      <a:pt x="25" y="35"/>
                    </a:lnTo>
                    <a:lnTo>
                      <a:pt x="19" y="49"/>
                    </a:lnTo>
                    <a:lnTo>
                      <a:pt x="14" y="64"/>
                    </a:lnTo>
                    <a:lnTo>
                      <a:pt x="10" y="80"/>
                    </a:lnTo>
                    <a:lnTo>
                      <a:pt x="7" y="97"/>
                    </a:lnTo>
                    <a:lnTo>
                      <a:pt x="4" y="115"/>
                    </a:lnTo>
                    <a:lnTo>
                      <a:pt x="2" y="132"/>
                    </a:lnTo>
                    <a:lnTo>
                      <a:pt x="0" y="152"/>
                    </a:lnTo>
                    <a:lnTo>
                      <a:pt x="0" y="172"/>
                    </a:lnTo>
                    <a:lnTo>
                      <a:pt x="0" y="192"/>
                    </a:lnTo>
                    <a:lnTo>
                      <a:pt x="0" y="211"/>
                    </a:lnTo>
                    <a:lnTo>
                      <a:pt x="1" y="232"/>
                    </a:lnTo>
                    <a:lnTo>
                      <a:pt x="3" y="253"/>
                    </a:lnTo>
                    <a:lnTo>
                      <a:pt x="6" y="273"/>
                    </a:lnTo>
                    <a:lnTo>
                      <a:pt x="20" y="271"/>
                    </a:lnTo>
                    <a:lnTo>
                      <a:pt x="17" y="251"/>
                    </a:lnTo>
                    <a:lnTo>
                      <a:pt x="15" y="230"/>
                    </a:lnTo>
                    <a:lnTo>
                      <a:pt x="14" y="211"/>
                    </a:lnTo>
                    <a:lnTo>
                      <a:pt x="14" y="192"/>
                    </a:lnTo>
                    <a:lnTo>
                      <a:pt x="14" y="172"/>
                    </a:lnTo>
                    <a:lnTo>
                      <a:pt x="14" y="152"/>
                    </a:lnTo>
                    <a:lnTo>
                      <a:pt x="16" y="135"/>
                    </a:lnTo>
                    <a:lnTo>
                      <a:pt x="18" y="117"/>
                    </a:lnTo>
                    <a:lnTo>
                      <a:pt x="21" y="100"/>
                    </a:lnTo>
                    <a:lnTo>
                      <a:pt x="24" y="84"/>
                    </a:lnTo>
                    <a:lnTo>
                      <a:pt x="28" y="69"/>
                    </a:lnTo>
                    <a:lnTo>
                      <a:pt x="33" y="53"/>
                    </a:lnTo>
                    <a:lnTo>
                      <a:pt x="37" y="41"/>
                    </a:lnTo>
                    <a:lnTo>
                      <a:pt x="43" y="29"/>
                    </a:lnTo>
                    <a:lnTo>
                      <a:pt x="49" y="19"/>
                    </a:lnTo>
                    <a:lnTo>
                      <a:pt x="55" y="12"/>
                    </a:lnTo>
                    <a:lnTo>
                      <a:pt x="54" y="13"/>
                    </a:lnTo>
                    <a:lnTo>
                      <a:pt x="46" y="0"/>
                    </a:lnTo>
                    <a:lnTo>
                      <a:pt x="45" y="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0" name="Freeform 294"/>
              <p:cNvSpPr>
                <a:spLocks/>
              </p:cNvSpPr>
              <p:nvPr/>
            </p:nvSpPr>
            <p:spPr bwMode="auto">
              <a:xfrm>
                <a:off x="3783" y="1650"/>
                <a:ext cx="28" cy="12"/>
              </a:xfrm>
              <a:custGeom>
                <a:avLst/>
                <a:gdLst>
                  <a:gd name="T0" fmla="*/ 1 w 56"/>
                  <a:gd name="T1" fmla="*/ 0 h 37"/>
                  <a:gd name="T2" fmla="*/ 1 w 56"/>
                  <a:gd name="T3" fmla="*/ 0 h 37"/>
                  <a:gd name="T4" fmla="*/ 0 w 56"/>
                  <a:gd name="T5" fmla="*/ 0 h 37"/>
                  <a:gd name="T6" fmla="*/ 1 w 56"/>
                  <a:gd name="T7" fmla="*/ 0 h 37"/>
                  <a:gd name="T8" fmla="*/ 1 w 56"/>
                  <a:gd name="T9" fmla="*/ 0 h 37"/>
                  <a:gd name="T10" fmla="*/ 1 w 56"/>
                  <a:gd name="T11" fmla="*/ 0 h 37"/>
                  <a:gd name="T12" fmla="*/ 1 w 56"/>
                  <a:gd name="T13" fmla="*/ 0 h 37"/>
                  <a:gd name="T14" fmla="*/ 1 w 56"/>
                  <a:gd name="T15" fmla="*/ 0 h 37"/>
                  <a:gd name="T16" fmla="*/ 1 w 56"/>
                  <a:gd name="T17" fmla="*/ 0 h 37"/>
                  <a:gd name="T18" fmla="*/ 1 w 56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37"/>
                  <a:gd name="T32" fmla="*/ 56 w 56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37">
                    <a:moveTo>
                      <a:pt x="33" y="15"/>
                    </a:moveTo>
                    <a:lnTo>
                      <a:pt x="29" y="1"/>
                    </a:lnTo>
                    <a:lnTo>
                      <a:pt x="0" y="24"/>
                    </a:lnTo>
                    <a:lnTo>
                      <a:pt x="8" y="37"/>
                    </a:lnTo>
                    <a:lnTo>
                      <a:pt x="37" y="14"/>
                    </a:lnTo>
                    <a:lnTo>
                      <a:pt x="33" y="0"/>
                    </a:lnTo>
                    <a:lnTo>
                      <a:pt x="37" y="14"/>
                    </a:lnTo>
                    <a:lnTo>
                      <a:pt x="56" y="0"/>
                    </a:lnTo>
                    <a:lnTo>
                      <a:pt x="33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1" name="Freeform 295"/>
              <p:cNvSpPr>
                <a:spLocks/>
              </p:cNvSpPr>
              <p:nvPr/>
            </p:nvSpPr>
            <p:spPr bwMode="auto">
              <a:xfrm>
                <a:off x="3756" y="1748"/>
                <a:ext cx="71" cy="149"/>
              </a:xfrm>
              <a:custGeom>
                <a:avLst/>
                <a:gdLst>
                  <a:gd name="T0" fmla="*/ 1 w 141"/>
                  <a:gd name="T1" fmla="*/ 0 h 447"/>
                  <a:gd name="T2" fmla="*/ 1 w 141"/>
                  <a:gd name="T3" fmla="*/ 0 h 447"/>
                  <a:gd name="T4" fmla="*/ 1 w 141"/>
                  <a:gd name="T5" fmla="*/ 0 h 447"/>
                  <a:gd name="T6" fmla="*/ 1 w 141"/>
                  <a:gd name="T7" fmla="*/ 0 h 447"/>
                  <a:gd name="T8" fmla="*/ 1 w 141"/>
                  <a:gd name="T9" fmla="*/ 0 h 447"/>
                  <a:gd name="T10" fmla="*/ 1 w 141"/>
                  <a:gd name="T11" fmla="*/ 0 h 447"/>
                  <a:gd name="T12" fmla="*/ 1 w 141"/>
                  <a:gd name="T13" fmla="*/ 0 h 447"/>
                  <a:gd name="T14" fmla="*/ 1 w 141"/>
                  <a:gd name="T15" fmla="*/ 0 h 447"/>
                  <a:gd name="T16" fmla="*/ 1 w 141"/>
                  <a:gd name="T17" fmla="*/ 0 h 447"/>
                  <a:gd name="T18" fmla="*/ 1 w 141"/>
                  <a:gd name="T19" fmla="*/ 0 h 447"/>
                  <a:gd name="T20" fmla="*/ 1 w 141"/>
                  <a:gd name="T21" fmla="*/ 0 h 447"/>
                  <a:gd name="T22" fmla="*/ 1 w 141"/>
                  <a:gd name="T23" fmla="*/ 0 h 447"/>
                  <a:gd name="T24" fmla="*/ 1 w 141"/>
                  <a:gd name="T25" fmla="*/ 0 h 447"/>
                  <a:gd name="T26" fmla="*/ 1 w 141"/>
                  <a:gd name="T27" fmla="*/ 0 h 447"/>
                  <a:gd name="T28" fmla="*/ 1 w 141"/>
                  <a:gd name="T29" fmla="*/ 0 h 447"/>
                  <a:gd name="T30" fmla="*/ 1 w 141"/>
                  <a:gd name="T31" fmla="*/ 0 h 447"/>
                  <a:gd name="T32" fmla="*/ 1 w 141"/>
                  <a:gd name="T33" fmla="*/ 0 h 447"/>
                  <a:gd name="T34" fmla="*/ 1 w 141"/>
                  <a:gd name="T35" fmla="*/ 0 h 447"/>
                  <a:gd name="T36" fmla="*/ 1 w 141"/>
                  <a:gd name="T37" fmla="*/ 0 h 447"/>
                  <a:gd name="T38" fmla="*/ 1 w 141"/>
                  <a:gd name="T39" fmla="*/ 0 h 447"/>
                  <a:gd name="T40" fmla="*/ 1 w 141"/>
                  <a:gd name="T41" fmla="*/ 0 h 447"/>
                  <a:gd name="T42" fmla="*/ 1 w 141"/>
                  <a:gd name="T43" fmla="*/ 0 h 447"/>
                  <a:gd name="T44" fmla="*/ 1 w 141"/>
                  <a:gd name="T45" fmla="*/ 0 h 447"/>
                  <a:gd name="T46" fmla="*/ 1 w 141"/>
                  <a:gd name="T47" fmla="*/ 0 h 447"/>
                  <a:gd name="T48" fmla="*/ 1 w 141"/>
                  <a:gd name="T49" fmla="*/ 0 h 447"/>
                  <a:gd name="T50" fmla="*/ 1 w 141"/>
                  <a:gd name="T51" fmla="*/ 0 h 447"/>
                  <a:gd name="T52" fmla="*/ 1 w 141"/>
                  <a:gd name="T53" fmla="*/ 0 h 447"/>
                  <a:gd name="T54" fmla="*/ 1 w 141"/>
                  <a:gd name="T55" fmla="*/ 0 h 447"/>
                  <a:gd name="T56" fmla="*/ 2 w 141"/>
                  <a:gd name="T57" fmla="*/ 1 h 447"/>
                  <a:gd name="T58" fmla="*/ 2 w 141"/>
                  <a:gd name="T59" fmla="*/ 1 h 447"/>
                  <a:gd name="T60" fmla="*/ 2 w 141"/>
                  <a:gd name="T61" fmla="*/ 1 h 447"/>
                  <a:gd name="T62" fmla="*/ 2 w 141"/>
                  <a:gd name="T63" fmla="*/ 1 h 447"/>
                  <a:gd name="T64" fmla="*/ 3 w 141"/>
                  <a:gd name="T65" fmla="*/ 1 h 447"/>
                  <a:gd name="T66" fmla="*/ 2 w 141"/>
                  <a:gd name="T67" fmla="*/ 1 h 447"/>
                  <a:gd name="T68" fmla="*/ 2 w 141"/>
                  <a:gd name="T69" fmla="*/ 1 h 447"/>
                  <a:gd name="T70" fmla="*/ 2 w 141"/>
                  <a:gd name="T71" fmla="*/ 1 h 447"/>
                  <a:gd name="T72" fmla="*/ 1 w 141"/>
                  <a:gd name="T73" fmla="*/ 1 h 447"/>
                  <a:gd name="T74" fmla="*/ 1 w 141"/>
                  <a:gd name="T75" fmla="*/ 1 h 447"/>
                  <a:gd name="T76" fmla="*/ 1 w 141"/>
                  <a:gd name="T77" fmla="*/ 1 h 447"/>
                  <a:gd name="T78" fmla="*/ 1 w 141"/>
                  <a:gd name="T79" fmla="*/ 0 h 447"/>
                  <a:gd name="T80" fmla="*/ 1 w 141"/>
                  <a:gd name="T81" fmla="*/ 0 h 447"/>
                  <a:gd name="T82" fmla="*/ 1 w 141"/>
                  <a:gd name="T83" fmla="*/ 0 h 447"/>
                  <a:gd name="T84" fmla="*/ 1 w 141"/>
                  <a:gd name="T85" fmla="*/ 0 h 447"/>
                  <a:gd name="T86" fmla="*/ 1 w 141"/>
                  <a:gd name="T87" fmla="*/ 0 h 447"/>
                  <a:gd name="T88" fmla="*/ 1 w 141"/>
                  <a:gd name="T89" fmla="*/ 0 h 447"/>
                  <a:gd name="T90" fmla="*/ 1 w 141"/>
                  <a:gd name="T91" fmla="*/ 0 h 447"/>
                  <a:gd name="T92" fmla="*/ 1 w 141"/>
                  <a:gd name="T93" fmla="*/ 0 h 447"/>
                  <a:gd name="T94" fmla="*/ 1 w 141"/>
                  <a:gd name="T95" fmla="*/ 0 h 447"/>
                  <a:gd name="T96" fmla="*/ 1 w 141"/>
                  <a:gd name="T97" fmla="*/ 0 h 447"/>
                  <a:gd name="T98" fmla="*/ 1 w 141"/>
                  <a:gd name="T99" fmla="*/ 0 h 447"/>
                  <a:gd name="T100" fmla="*/ 1 w 141"/>
                  <a:gd name="T101" fmla="*/ 0 h 447"/>
                  <a:gd name="T102" fmla="*/ 1 w 141"/>
                  <a:gd name="T103" fmla="*/ 0 h 447"/>
                  <a:gd name="T104" fmla="*/ 1 w 141"/>
                  <a:gd name="T105" fmla="*/ 0 h 447"/>
                  <a:gd name="T106" fmla="*/ 1 w 141"/>
                  <a:gd name="T107" fmla="*/ 0 h 447"/>
                  <a:gd name="T108" fmla="*/ 1 w 141"/>
                  <a:gd name="T109" fmla="*/ 0 h 447"/>
                  <a:gd name="T110" fmla="*/ 1 w 141"/>
                  <a:gd name="T111" fmla="*/ 0 h 447"/>
                  <a:gd name="T112" fmla="*/ 1 w 141"/>
                  <a:gd name="T113" fmla="*/ 0 h 447"/>
                  <a:gd name="T114" fmla="*/ 0 w 141"/>
                  <a:gd name="T115" fmla="*/ 0 h 447"/>
                  <a:gd name="T116" fmla="*/ 1 w 141"/>
                  <a:gd name="T117" fmla="*/ 0 h 4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1"/>
                  <a:gd name="T178" fmla="*/ 0 h 447"/>
                  <a:gd name="T179" fmla="*/ 141 w 141"/>
                  <a:gd name="T180" fmla="*/ 447 h 4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1" h="447">
                    <a:moveTo>
                      <a:pt x="20" y="0"/>
                    </a:moveTo>
                    <a:lnTo>
                      <a:pt x="20" y="10"/>
                    </a:lnTo>
                    <a:lnTo>
                      <a:pt x="20" y="19"/>
                    </a:lnTo>
                    <a:lnTo>
                      <a:pt x="21" y="29"/>
                    </a:lnTo>
                    <a:lnTo>
                      <a:pt x="21" y="38"/>
                    </a:lnTo>
                    <a:lnTo>
                      <a:pt x="22" y="48"/>
                    </a:lnTo>
                    <a:lnTo>
                      <a:pt x="23" y="58"/>
                    </a:lnTo>
                    <a:lnTo>
                      <a:pt x="23" y="68"/>
                    </a:lnTo>
                    <a:lnTo>
                      <a:pt x="24" y="78"/>
                    </a:lnTo>
                    <a:lnTo>
                      <a:pt x="25" y="90"/>
                    </a:lnTo>
                    <a:lnTo>
                      <a:pt x="26" y="103"/>
                    </a:lnTo>
                    <a:lnTo>
                      <a:pt x="26" y="116"/>
                    </a:lnTo>
                    <a:lnTo>
                      <a:pt x="27" y="130"/>
                    </a:lnTo>
                    <a:lnTo>
                      <a:pt x="27" y="145"/>
                    </a:lnTo>
                    <a:lnTo>
                      <a:pt x="28" y="159"/>
                    </a:lnTo>
                    <a:lnTo>
                      <a:pt x="28" y="173"/>
                    </a:lnTo>
                    <a:lnTo>
                      <a:pt x="29" y="188"/>
                    </a:lnTo>
                    <a:lnTo>
                      <a:pt x="29" y="203"/>
                    </a:lnTo>
                    <a:lnTo>
                      <a:pt x="29" y="218"/>
                    </a:lnTo>
                    <a:lnTo>
                      <a:pt x="30" y="232"/>
                    </a:lnTo>
                    <a:lnTo>
                      <a:pt x="31" y="247"/>
                    </a:lnTo>
                    <a:lnTo>
                      <a:pt x="32" y="260"/>
                    </a:lnTo>
                    <a:lnTo>
                      <a:pt x="33" y="273"/>
                    </a:lnTo>
                    <a:lnTo>
                      <a:pt x="34" y="285"/>
                    </a:lnTo>
                    <a:lnTo>
                      <a:pt x="36" y="297"/>
                    </a:lnTo>
                    <a:lnTo>
                      <a:pt x="40" y="315"/>
                    </a:lnTo>
                    <a:lnTo>
                      <a:pt x="47" y="334"/>
                    </a:lnTo>
                    <a:lnTo>
                      <a:pt x="57" y="358"/>
                    </a:lnTo>
                    <a:lnTo>
                      <a:pt x="69" y="379"/>
                    </a:lnTo>
                    <a:lnTo>
                      <a:pt x="84" y="400"/>
                    </a:lnTo>
                    <a:lnTo>
                      <a:pt x="101" y="418"/>
                    </a:lnTo>
                    <a:lnTo>
                      <a:pt x="120" y="431"/>
                    </a:lnTo>
                    <a:lnTo>
                      <a:pt x="141" y="439"/>
                    </a:lnTo>
                    <a:lnTo>
                      <a:pt x="118" y="447"/>
                    </a:lnTo>
                    <a:lnTo>
                      <a:pt x="95" y="445"/>
                    </a:lnTo>
                    <a:lnTo>
                      <a:pt x="74" y="433"/>
                    </a:lnTo>
                    <a:lnTo>
                      <a:pt x="55" y="415"/>
                    </a:lnTo>
                    <a:lnTo>
                      <a:pt x="38" y="393"/>
                    </a:lnTo>
                    <a:lnTo>
                      <a:pt x="26" y="370"/>
                    </a:lnTo>
                    <a:lnTo>
                      <a:pt x="17" y="347"/>
                    </a:lnTo>
                    <a:lnTo>
                      <a:pt x="14" y="329"/>
                    </a:lnTo>
                    <a:lnTo>
                      <a:pt x="10" y="241"/>
                    </a:lnTo>
                    <a:lnTo>
                      <a:pt x="9" y="227"/>
                    </a:lnTo>
                    <a:lnTo>
                      <a:pt x="9" y="214"/>
                    </a:lnTo>
                    <a:lnTo>
                      <a:pt x="8" y="199"/>
                    </a:lnTo>
                    <a:lnTo>
                      <a:pt x="8" y="185"/>
                    </a:lnTo>
                    <a:lnTo>
                      <a:pt x="8" y="171"/>
                    </a:lnTo>
                    <a:lnTo>
                      <a:pt x="8" y="157"/>
                    </a:lnTo>
                    <a:lnTo>
                      <a:pt x="8" y="142"/>
                    </a:lnTo>
                    <a:lnTo>
                      <a:pt x="7" y="127"/>
                    </a:lnTo>
                    <a:lnTo>
                      <a:pt x="7" y="112"/>
                    </a:lnTo>
                    <a:lnTo>
                      <a:pt x="7" y="96"/>
                    </a:lnTo>
                    <a:lnTo>
                      <a:pt x="6" y="81"/>
                    </a:lnTo>
                    <a:lnTo>
                      <a:pt x="5" y="66"/>
                    </a:lnTo>
                    <a:lnTo>
                      <a:pt x="4" y="49"/>
                    </a:lnTo>
                    <a:lnTo>
                      <a:pt x="3" y="34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E8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2" name="Freeform 296"/>
              <p:cNvSpPr>
                <a:spLocks/>
              </p:cNvSpPr>
              <p:nvPr/>
            </p:nvSpPr>
            <p:spPr bwMode="auto">
              <a:xfrm>
                <a:off x="3763" y="1748"/>
                <a:ext cx="9" cy="27"/>
              </a:xfrm>
              <a:custGeom>
                <a:avLst/>
                <a:gdLst>
                  <a:gd name="T0" fmla="*/ 1 w 18"/>
                  <a:gd name="T1" fmla="*/ 0 h 79"/>
                  <a:gd name="T2" fmla="*/ 1 w 18"/>
                  <a:gd name="T3" fmla="*/ 0 h 79"/>
                  <a:gd name="T4" fmla="*/ 1 w 18"/>
                  <a:gd name="T5" fmla="*/ 0 h 79"/>
                  <a:gd name="T6" fmla="*/ 1 w 18"/>
                  <a:gd name="T7" fmla="*/ 0 h 79"/>
                  <a:gd name="T8" fmla="*/ 1 w 18"/>
                  <a:gd name="T9" fmla="*/ 0 h 79"/>
                  <a:gd name="T10" fmla="*/ 1 w 18"/>
                  <a:gd name="T11" fmla="*/ 0 h 79"/>
                  <a:gd name="T12" fmla="*/ 1 w 18"/>
                  <a:gd name="T13" fmla="*/ 0 h 79"/>
                  <a:gd name="T14" fmla="*/ 1 w 18"/>
                  <a:gd name="T15" fmla="*/ 0 h 79"/>
                  <a:gd name="T16" fmla="*/ 1 w 18"/>
                  <a:gd name="T17" fmla="*/ 0 h 79"/>
                  <a:gd name="T18" fmla="*/ 1 w 18"/>
                  <a:gd name="T19" fmla="*/ 0 h 79"/>
                  <a:gd name="T20" fmla="*/ 0 w 18"/>
                  <a:gd name="T21" fmla="*/ 0 h 79"/>
                  <a:gd name="T22" fmla="*/ 0 w 18"/>
                  <a:gd name="T23" fmla="*/ 0 h 79"/>
                  <a:gd name="T24" fmla="*/ 0 w 18"/>
                  <a:gd name="T25" fmla="*/ 0 h 79"/>
                  <a:gd name="T26" fmla="*/ 1 w 18"/>
                  <a:gd name="T27" fmla="*/ 0 h 79"/>
                  <a:gd name="T28" fmla="*/ 1 w 18"/>
                  <a:gd name="T29" fmla="*/ 0 h 79"/>
                  <a:gd name="T30" fmla="*/ 1 w 18"/>
                  <a:gd name="T31" fmla="*/ 0 h 79"/>
                  <a:gd name="T32" fmla="*/ 1 w 18"/>
                  <a:gd name="T33" fmla="*/ 0 h 79"/>
                  <a:gd name="T34" fmla="*/ 1 w 18"/>
                  <a:gd name="T35" fmla="*/ 0 h 79"/>
                  <a:gd name="T36" fmla="*/ 1 w 18"/>
                  <a:gd name="T37" fmla="*/ 0 h 79"/>
                  <a:gd name="T38" fmla="*/ 1 w 18"/>
                  <a:gd name="T39" fmla="*/ 0 h 79"/>
                  <a:gd name="T40" fmla="*/ 1 w 18"/>
                  <a:gd name="T41" fmla="*/ 0 h 7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79"/>
                  <a:gd name="T65" fmla="*/ 18 w 18"/>
                  <a:gd name="T66" fmla="*/ 79 h 7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79">
                    <a:moveTo>
                      <a:pt x="18" y="77"/>
                    </a:moveTo>
                    <a:lnTo>
                      <a:pt x="18" y="77"/>
                    </a:lnTo>
                    <a:lnTo>
                      <a:pt x="17" y="68"/>
                    </a:lnTo>
                    <a:lnTo>
                      <a:pt x="17" y="58"/>
                    </a:lnTo>
                    <a:lnTo>
                      <a:pt x="16" y="47"/>
                    </a:lnTo>
                    <a:lnTo>
                      <a:pt x="15" y="38"/>
                    </a:lnTo>
                    <a:lnTo>
                      <a:pt x="15" y="29"/>
                    </a:lnTo>
                    <a:lnTo>
                      <a:pt x="14" y="19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1" y="29"/>
                    </a:lnTo>
                    <a:lnTo>
                      <a:pt x="1" y="38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68"/>
                    </a:lnTo>
                    <a:lnTo>
                      <a:pt x="4" y="79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3" name="Freeform 297"/>
              <p:cNvSpPr>
                <a:spLocks/>
              </p:cNvSpPr>
              <p:nvPr/>
            </p:nvSpPr>
            <p:spPr bwMode="auto">
              <a:xfrm>
                <a:off x="3765" y="1774"/>
                <a:ext cx="13" cy="74"/>
              </a:xfrm>
              <a:custGeom>
                <a:avLst/>
                <a:gdLst>
                  <a:gd name="T0" fmla="*/ 1 w 26"/>
                  <a:gd name="T1" fmla="*/ 0 h 221"/>
                  <a:gd name="T2" fmla="*/ 1 w 26"/>
                  <a:gd name="T3" fmla="*/ 0 h 221"/>
                  <a:gd name="T4" fmla="*/ 1 w 26"/>
                  <a:gd name="T5" fmla="*/ 0 h 221"/>
                  <a:gd name="T6" fmla="*/ 1 w 26"/>
                  <a:gd name="T7" fmla="*/ 0 h 221"/>
                  <a:gd name="T8" fmla="*/ 1 w 26"/>
                  <a:gd name="T9" fmla="*/ 0 h 221"/>
                  <a:gd name="T10" fmla="*/ 1 w 26"/>
                  <a:gd name="T11" fmla="*/ 0 h 221"/>
                  <a:gd name="T12" fmla="*/ 1 w 26"/>
                  <a:gd name="T13" fmla="*/ 0 h 221"/>
                  <a:gd name="T14" fmla="*/ 1 w 26"/>
                  <a:gd name="T15" fmla="*/ 0 h 221"/>
                  <a:gd name="T16" fmla="*/ 1 w 26"/>
                  <a:gd name="T17" fmla="*/ 0 h 221"/>
                  <a:gd name="T18" fmla="*/ 1 w 26"/>
                  <a:gd name="T19" fmla="*/ 0 h 221"/>
                  <a:gd name="T20" fmla="*/ 1 w 26"/>
                  <a:gd name="T21" fmla="*/ 0 h 221"/>
                  <a:gd name="T22" fmla="*/ 1 w 26"/>
                  <a:gd name="T23" fmla="*/ 0 h 221"/>
                  <a:gd name="T24" fmla="*/ 1 w 26"/>
                  <a:gd name="T25" fmla="*/ 0 h 221"/>
                  <a:gd name="T26" fmla="*/ 1 w 26"/>
                  <a:gd name="T27" fmla="*/ 0 h 221"/>
                  <a:gd name="T28" fmla="*/ 1 w 26"/>
                  <a:gd name="T29" fmla="*/ 0 h 221"/>
                  <a:gd name="T30" fmla="*/ 1 w 26"/>
                  <a:gd name="T31" fmla="*/ 0 h 221"/>
                  <a:gd name="T32" fmla="*/ 1 w 26"/>
                  <a:gd name="T33" fmla="*/ 0 h 221"/>
                  <a:gd name="T34" fmla="*/ 1 w 26"/>
                  <a:gd name="T35" fmla="*/ 0 h 221"/>
                  <a:gd name="T36" fmla="*/ 0 w 26"/>
                  <a:gd name="T37" fmla="*/ 0 h 221"/>
                  <a:gd name="T38" fmla="*/ 1 w 26"/>
                  <a:gd name="T39" fmla="*/ 0 h 221"/>
                  <a:gd name="T40" fmla="*/ 1 w 26"/>
                  <a:gd name="T41" fmla="*/ 0 h 221"/>
                  <a:gd name="T42" fmla="*/ 1 w 26"/>
                  <a:gd name="T43" fmla="*/ 0 h 221"/>
                  <a:gd name="T44" fmla="*/ 1 w 26"/>
                  <a:gd name="T45" fmla="*/ 0 h 221"/>
                  <a:gd name="T46" fmla="*/ 1 w 26"/>
                  <a:gd name="T47" fmla="*/ 0 h 221"/>
                  <a:gd name="T48" fmla="*/ 1 w 26"/>
                  <a:gd name="T49" fmla="*/ 0 h 221"/>
                  <a:gd name="T50" fmla="*/ 1 w 26"/>
                  <a:gd name="T51" fmla="*/ 0 h 221"/>
                  <a:gd name="T52" fmla="*/ 1 w 26"/>
                  <a:gd name="T53" fmla="*/ 0 h 221"/>
                  <a:gd name="T54" fmla="*/ 1 w 26"/>
                  <a:gd name="T55" fmla="*/ 0 h 221"/>
                  <a:gd name="T56" fmla="*/ 1 w 26"/>
                  <a:gd name="T57" fmla="*/ 0 h 221"/>
                  <a:gd name="T58" fmla="*/ 1 w 26"/>
                  <a:gd name="T59" fmla="*/ 0 h 221"/>
                  <a:gd name="T60" fmla="*/ 1 w 26"/>
                  <a:gd name="T61" fmla="*/ 0 h 221"/>
                  <a:gd name="T62" fmla="*/ 1 w 26"/>
                  <a:gd name="T63" fmla="*/ 0 h 221"/>
                  <a:gd name="T64" fmla="*/ 1 w 26"/>
                  <a:gd name="T65" fmla="*/ 0 h 221"/>
                  <a:gd name="T66" fmla="*/ 1 w 26"/>
                  <a:gd name="T67" fmla="*/ 0 h 221"/>
                  <a:gd name="T68" fmla="*/ 1 w 26"/>
                  <a:gd name="T69" fmla="*/ 0 h 221"/>
                  <a:gd name="T70" fmla="*/ 1 w 26"/>
                  <a:gd name="T71" fmla="*/ 0 h 221"/>
                  <a:gd name="T72" fmla="*/ 1 w 26"/>
                  <a:gd name="T73" fmla="*/ 0 h 2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6"/>
                  <a:gd name="T112" fmla="*/ 0 h 221"/>
                  <a:gd name="T113" fmla="*/ 26 w 26"/>
                  <a:gd name="T114" fmla="*/ 221 h 2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6" h="221">
                    <a:moveTo>
                      <a:pt x="26" y="219"/>
                    </a:moveTo>
                    <a:lnTo>
                      <a:pt x="26" y="219"/>
                    </a:lnTo>
                    <a:lnTo>
                      <a:pt x="24" y="207"/>
                    </a:lnTo>
                    <a:lnTo>
                      <a:pt x="23" y="195"/>
                    </a:lnTo>
                    <a:lnTo>
                      <a:pt x="22" y="182"/>
                    </a:lnTo>
                    <a:lnTo>
                      <a:pt x="21" y="169"/>
                    </a:lnTo>
                    <a:lnTo>
                      <a:pt x="20" y="154"/>
                    </a:lnTo>
                    <a:lnTo>
                      <a:pt x="19" y="141"/>
                    </a:lnTo>
                    <a:lnTo>
                      <a:pt x="19" y="126"/>
                    </a:lnTo>
                    <a:lnTo>
                      <a:pt x="19" y="111"/>
                    </a:lnTo>
                    <a:lnTo>
                      <a:pt x="18" y="96"/>
                    </a:lnTo>
                    <a:lnTo>
                      <a:pt x="18" y="82"/>
                    </a:lnTo>
                    <a:lnTo>
                      <a:pt x="17" y="68"/>
                    </a:lnTo>
                    <a:lnTo>
                      <a:pt x="17" y="53"/>
                    </a:lnTo>
                    <a:lnTo>
                      <a:pt x="16" y="39"/>
                    </a:lnTo>
                    <a:lnTo>
                      <a:pt x="16" y="26"/>
                    </a:lnTo>
                    <a:lnTo>
                      <a:pt x="15" y="12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1" y="14"/>
                    </a:lnTo>
                    <a:lnTo>
                      <a:pt x="2" y="26"/>
                    </a:lnTo>
                    <a:lnTo>
                      <a:pt x="2" y="39"/>
                    </a:lnTo>
                    <a:lnTo>
                      <a:pt x="3" y="53"/>
                    </a:lnTo>
                    <a:lnTo>
                      <a:pt x="3" y="68"/>
                    </a:lnTo>
                    <a:lnTo>
                      <a:pt x="4" y="82"/>
                    </a:lnTo>
                    <a:lnTo>
                      <a:pt x="4" y="96"/>
                    </a:lnTo>
                    <a:lnTo>
                      <a:pt x="5" y="111"/>
                    </a:lnTo>
                    <a:lnTo>
                      <a:pt x="5" y="126"/>
                    </a:lnTo>
                    <a:lnTo>
                      <a:pt x="5" y="141"/>
                    </a:lnTo>
                    <a:lnTo>
                      <a:pt x="6" y="156"/>
                    </a:lnTo>
                    <a:lnTo>
                      <a:pt x="7" y="171"/>
                    </a:lnTo>
                    <a:lnTo>
                      <a:pt x="8" y="184"/>
                    </a:lnTo>
                    <a:lnTo>
                      <a:pt x="9" y="197"/>
                    </a:lnTo>
                    <a:lnTo>
                      <a:pt x="10" y="209"/>
                    </a:lnTo>
                    <a:lnTo>
                      <a:pt x="12" y="221"/>
                    </a:lnTo>
                    <a:lnTo>
                      <a:pt x="26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4" name="Freeform 298"/>
              <p:cNvSpPr>
                <a:spLocks/>
              </p:cNvSpPr>
              <p:nvPr/>
            </p:nvSpPr>
            <p:spPr bwMode="auto">
              <a:xfrm>
                <a:off x="3771" y="1847"/>
                <a:ext cx="65" cy="50"/>
              </a:xfrm>
              <a:custGeom>
                <a:avLst/>
                <a:gdLst>
                  <a:gd name="T0" fmla="*/ 1 w 131"/>
                  <a:gd name="T1" fmla="*/ 0 h 150"/>
                  <a:gd name="T2" fmla="*/ 1 w 131"/>
                  <a:gd name="T3" fmla="*/ 0 h 150"/>
                  <a:gd name="T4" fmla="*/ 1 w 131"/>
                  <a:gd name="T5" fmla="*/ 0 h 150"/>
                  <a:gd name="T6" fmla="*/ 1 w 131"/>
                  <a:gd name="T7" fmla="*/ 0 h 150"/>
                  <a:gd name="T8" fmla="*/ 0 w 131"/>
                  <a:gd name="T9" fmla="*/ 0 h 150"/>
                  <a:gd name="T10" fmla="*/ 0 w 131"/>
                  <a:gd name="T11" fmla="*/ 0 h 150"/>
                  <a:gd name="T12" fmla="*/ 0 w 131"/>
                  <a:gd name="T13" fmla="*/ 0 h 150"/>
                  <a:gd name="T14" fmla="*/ 0 w 131"/>
                  <a:gd name="T15" fmla="*/ 0 h 150"/>
                  <a:gd name="T16" fmla="*/ 0 w 131"/>
                  <a:gd name="T17" fmla="*/ 0 h 150"/>
                  <a:gd name="T18" fmla="*/ 0 w 131"/>
                  <a:gd name="T19" fmla="*/ 0 h 150"/>
                  <a:gd name="T20" fmla="*/ 0 w 131"/>
                  <a:gd name="T21" fmla="*/ 0 h 150"/>
                  <a:gd name="T22" fmla="*/ 0 w 131"/>
                  <a:gd name="T23" fmla="*/ 0 h 150"/>
                  <a:gd name="T24" fmla="*/ 0 w 131"/>
                  <a:gd name="T25" fmla="*/ 0 h 150"/>
                  <a:gd name="T26" fmla="*/ 0 w 131"/>
                  <a:gd name="T27" fmla="*/ 0 h 150"/>
                  <a:gd name="T28" fmla="*/ 0 w 131"/>
                  <a:gd name="T29" fmla="*/ 0 h 150"/>
                  <a:gd name="T30" fmla="*/ 0 w 131"/>
                  <a:gd name="T31" fmla="*/ 0 h 150"/>
                  <a:gd name="T32" fmla="*/ 1 w 131"/>
                  <a:gd name="T33" fmla="*/ 0 h 150"/>
                  <a:gd name="T34" fmla="*/ 1 w 131"/>
                  <a:gd name="T35" fmla="*/ 0 h 150"/>
                  <a:gd name="T36" fmla="*/ 1 w 131"/>
                  <a:gd name="T37" fmla="*/ 0 h 150"/>
                  <a:gd name="T38" fmla="*/ 1 w 131"/>
                  <a:gd name="T39" fmla="*/ 0 h 150"/>
                  <a:gd name="T40" fmla="*/ 1 w 131"/>
                  <a:gd name="T41" fmla="*/ 0 h 150"/>
                  <a:gd name="T42" fmla="*/ 2 w 131"/>
                  <a:gd name="T43" fmla="*/ 0 h 150"/>
                  <a:gd name="T44" fmla="*/ 1 w 131"/>
                  <a:gd name="T45" fmla="*/ 0 h 150"/>
                  <a:gd name="T46" fmla="*/ 1 w 131"/>
                  <a:gd name="T47" fmla="*/ 0 h 1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1"/>
                  <a:gd name="T73" fmla="*/ 0 h 150"/>
                  <a:gd name="T74" fmla="*/ 131 w 131"/>
                  <a:gd name="T75" fmla="*/ 150 h 1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1" h="150">
                    <a:moveTo>
                      <a:pt x="116" y="149"/>
                    </a:moveTo>
                    <a:lnTo>
                      <a:pt x="113" y="135"/>
                    </a:lnTo>
                    <a:lnTo>
                      <a:pt x="94" y="128"/>
                    </a:lnTo>
                    <a:lnTo>
                      <a:pt x="76" y="116"/>
                    </a:lnTo>
                    <a:lnTo>
                      <a:pt x="60" y="99"/>
                    </a:lnTo>
                    <a:lnTo>
                      <a:pt x="46" y="79"/>
                    </a:lnTo>
                    <a:lnTo>
                      <a:pt x="34" y="58"/>
                    </a:lnTo>
                    <a:lnTo>
                      <a:pt x="24" y="35"/>
                    </a:lnTo>
                    <a:lnTo>
                      <a:pt x="18" y="17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4" y="21"/>
                    </a:lnTo>
                    <a:lnTo>
                      <a:pt x="12" y="42"/>
                    </a:lnTo>
                    <a:lnTo>
                      <a:pt x="22" y="65"/>
                    </a:lnTo>
                    <a:lnTo>
                      <a:pt x="34" y="88"/>
                    </a:lnTo>
                    <a:lnTo>
                      <a:pt x="50" y="110"/>
                    </a:lnTo>
                    <a:lnTo>
                      <a:pt x="68" y="127"/>
                    </a:lnTo>
                    <a:lnTo>
                      <a:pt x="88" y="142"/>
                    </a:lnTo>
                    <a:lnTo>
                      <a:pt x="111" y="150"/>
                    </a:lnTo>
                    <a:lnTo>
                      <a:pt x="108" y="136"/>
                    </a:lnTo>
                    <a:lnTo>
                      <a:pt x="116" y="149"/>
                    </a:lnTo>
                    <a:lnTo>
                      <a:pt x="131" y="138"/>
                    </a:lnTo>
                    <a:lnTo>
                      <a:pt x="113" y="135"/>
                    </a:lnTo>
                    <a:lnTo>
                      <a:pt x="116" y="1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5" name="Freeform 299"/>
              <p:cNvSpPr>
                <a:spLocks/>
              </p:cNvSpPr>
              <p:nvPr/>
            </p:nvSpPr>
            <p:spPr bwMode="auto">
              <a:xfrm>
                <a:off x="3760" y="1858"/>
                <a:ext cx="69" cy="42"/>
              </a:xfrm>
              <a:custGeom>
                <a:avLst/>
                <a:gdLst>
                  <a:gd name="T0" fmla="*/ 0 w 138"/>
                  <a:gd name="T1" fmla="*/ 0 h 126"/>
                  <a:gd name="T2" fmla="*/ 0 w 138"/>
                  <a:gd name="T3" fmla="*/ 0 h 126"/>
                  <a:gd name="T4" fmla="*/ 1 w 138"/>
                  <a:gd name="T5" fmla="*/ 0 h 126"/>
                  <a:gd name="T6" fmla="*/ 1 w 138"/>
                  <a:gd name="T7" fmla="*/ 0 h 126"/>
                  <a:gd name="T8" fmla="*/ 1 w 138"/>
                  <a:gd name="T9" fmla="*/ 0 h 126"/>
                  <a:gd name="T10" fmla="*/ 1 w 138"/>
                  <a:gd name="T11" fmla="*/ 0 h 126"/>
                  <a:gd name="T12" fmla="*/ 1 w 138"/>
                  <a:gd name="T13" fmla="*/ 0 h 126"/>
                  <a:gd name="T14" fmla="*/ 2 w 138"/>
                  <a:gd name="T15" fmla="*/ 0 h 126"/>
                  <a:gd name="T16" fmla="*/ 2 w 138"/>
                  <a:gd name="T17" fmla="*/ 0 h 126"/>
                  <a:gd name="T18" fmla="*/ 3 w 138"/>
                  <a:gd name="T19" fmla="*/ 0 h 126"/>
                  <a:gd name="T20" fmla="*/ 3 w 138"/>
                  <a:gd name="T21" fmla="*/ 0 h 126"/>
                  <a:gd name="T22" fmla="*/ 2 w 138"/>
                  <a:gd name="T23" fmla="*/ 0 h 126"/>
                  <a:gd name="T24" fmla="*/ 2 w 138"/>
                  <a:gd name="T25" fmla="*/ 0 h 126"/>
                  <a:gd name="T26" fmla="*/ 2 w 138"/>
                  <a:gd name="T27" fmla="*/ 0 h 126"/>
                  <a:gd name="T28" fmla="*/ 1 w 138"/>
                  <a:gd name="T29" fmla="*/ 0 h 126"/>
                  <a:gd name="T30" fmla="*/ 1 w 138"/>
                  <a:gd name="T31" fmla="*/ 0 h 126"/>
                  <a:gd name="T32" fmla="*/ 1 w 138"/>
                  <a:gd name="T33" fmla="*/ 0 h 126"/>
                  <a:gd name="T34" fmla="*/ 1 w 138"/>
                  <a:gd name="T35" fmla="*/ 0 h 126"/>
                  <a:gd name="T36" fmla="*/ 1 w 138"/>
                  <a:gd name="T37" fmla="*/ 0 h 126"/>
                  <a:gd name="T38" fmla="*/ 1 w 138"/>
                  <a:gd name="T39" fmla="*/ 0 h 126"/>
                  <a:gd name="T40" fmla="*/ 0 w 138"/>
                  <a:gd name="T41" fmla="*/ 0 h 1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8"/>
                  <a:gd name="T64" fmla="*/ 0 h 126"/>
                  <a:gd name="T65" fmla="*/ 138 w 138"/>
                  <a:gd name="T66" fmla="*/ 126 h 1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8" h="126">
                    <a:moveTo>
                      <a:pt x="0" y="0"/>
                    </a:moveTo>
                    <a:lnTo>
                      <a:pt x="0" y="0"/>
                    </a:lnTo>
                    <a:lnTo>
                      <a:pt x="3" y="20"/>
                    </a:lnTo>
                    <a:lnTo>
                      <a:pt x="13" y="44"/>
                    </a:lnTo>
                    <a:lnTo>
                      <a:pt x="25" y="68"/>
                    </a:lnTo>
                    <a:lnTo>
                      <a:pt x="43" y="91"/>
                    </a:lnTo>
                    <a:lnTo>
                      <a:pt x="63" y="111"/>
                    </a:lnTo>
                    <a:lnTo>
                      <a:pt x="86" y="124"/>
                    </a:lnTo>
                    <a:lnTo>
                      <a:pt x="112" y="126"/>
                    </a:lnTo>
                    <a:lnTo>
                      <a:pt x="138" y="116"/>
                    </a:lnTo>
                    <a:lnTo>
                      <a:pt x="130" y="103"/>
                    </a:lnTo>
                    <a:lnTo>
                      <a:pt x="110" y="111"/>
                    </a:lnTo>
                    <a:lnTo>
                      <a:pt x="90" y="109"/>
                    </a:lnTo>
                    <a:lnTo>
                      <a:pt x="71" y="98"/>
                    </a:lnTo>
                    <a:lnTo>
                      <a:pt x="53" y="80"/>
                    </a:lnTo>
                    <a:lnTo>
                      <a:pt x="37" y="59"/>
                    </a:lnTo>
                    <a:lnTo>
                      <a:pt x="25" y="37"/>
                    </a:lnTo>
                    <a:lnTo>
                      <a:pt x="17" y="15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6" name="Freeform 300"/>
              <p:cNvSpPr>
                <a:spLocks/>
              </p:cNvSpPr>
              <p:nvPr/>
            </p:nvSpPr>
            <p:spPr bwMode="auto">
              <a:xfrm>
                <a:off x="3758" y="1829"/>
                <a:ext cx="9" cy="29"/>
              </a:xfrm>
              <a:custGeom>
                <a:avLst/>
                <a:gdLst>
                  <a:gd name="T0" fmla="*/ 0 w 18"/>
                  <a:gd name="T1" fmla="*/ 0 h 88"/>
                  <a:gd name="T2" fmla="*/ 0 w 18"/>
                  <a:gd name="T3" fmla="*/ 0 h 88"/>
                  <a:gd name="T4" fmla="*/ 1 w 18"/>
                  <a:gd name="T5" fmla="*/ 0 h 88"/>
                  <a:gd name="T6" fmla="*/ 1 w 18"/>
                  <a:gd name="T7" fmla="*/ 0 h 88"/>
                  <a:gd name="T8" fmla="*/ 1 w 18"/>
                  <a:gd name="T9" fmla="*/ 0 h 88"/>
                  <a:gd name="T10" fmla="*/ 1 w 18"/>
                  <a:gd name="T11" fmla="*/ 0 h 88"/>
                  <a:gd name="T12" fmla="*/ 0 w 18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88"/>
                  <a:gd name="T23" fmla="*/ 18 w 18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88">
                    <a:moveTo>
                      <a:pt x="0" y="0"/>
                    </a:moveTo>
                    <a:lnTo>
                      <a:pt x="0" y="0"/>
                    </a:lnTo>
                    <a:lnTo>
                      <a:pt x="4" y="88"/>
                    </a:lnTo>
                    <a:lnTo>
                      <a:pt x="18" y="88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7" name="Freeform 301"/>
              <p:cNvSpPr>
                <a:spLocks/>
              </p:cNvSpPr>
              <p:nvPr/>
            </p:nvSpPr>
            <p:spPr bwMode="auto">
              <a:xfrm>
                <a:off x="3752" y="1746"/>
                <a:ext cx="13" cy="83"/>
              </a:xfrm>
              <a:custGeom>
                <a:avLst/>
                <a:gdLst>
                  <a:gd name="T0" fmla="*/ 1 w 25"/>
                  <a:gd name="T1" fmla="*/ 0 h 249"/>
                  <a:gd name="T2" fmla="*/ 1 w 25"/>
                  <a:gd name="T3" fmla="*/ 0 h 249"/>
                  <a:gd name="T4" fmla="*/ 1 w 25"/>
                  <a:gd name="T5" fmla="*/ 0 h 249"/>
                  <a:gd name="T6" fmla="*/ 1 w 25"/>
                  <a:gd name="T7" fmla="*/ 0 h 249"/>
                  <a:gd name="T8" fmla="*/ 1 w 25"/>
                  <a:gd name="T9" fmla="*/ 0 h 249"/>
                  <a:gd name="T10" fmla="*/ 1 w 25"/>
                  <a:gd name="T11" fmla="*/ 0 h 249"/>
                  <a:gd name="T12" fmla="*/ 1 w 25"/>
                  <a:gd name="T13" fmla="*/ 0 h 249"/>
                  <a:gd name="T14" fmla="*/ 1 w 25"/>
                  <a:gd name="T15" fmla="*/ 0 h 249"/>
                  <a:gd name="T16" fmla="*/ 1 w 25"/>
                  <a:gd name="T17" fmla="*/ 0 h 249"/>
                  <a:gd name="T18" fmla="*/ 1 w 25"/>
                  <a:gd name="T19" fmla="*/ 0 h 249"/>
                  <a:gd name="T20" fmla="*/ 1 w 25"/>
                  <a:gd name="T21" fmla="*/ 0 h 249"/>
                  <a:gd name="T22" fmla="*/ 1 w 25"/>
                  <a:gd name="T23" fmla="*/ 0 h 249"/>
                  <a:gd name="T24" fmla="*/ 1 w 25"/>
                  <a:gd name="T25" fmla="*/ 0 h 249"/>
                  <a:gd name="T26" fmla="*/ 1 w 25"/>
                  <a:gd name="T27" fmla="*/ 0 h 249"/>
                  <a:gd name="T28" fmla="*/ 1 w 25"/>
                  <a:gd name="T29" fmla="*/ 0 h 249"/>
                  <a:gd name="T30" fmla="*/ 1 w 25"/>
                  <a:gd name="T31" fmla="*/ 0 h 249"/>
                  <a:gd name="T32" fmla="*/ 1 w 25"/>
                  <a:gd name="T33" fmla="*/ 0 h 249"/>
                  <a:gd name="T34" fmla="*/ 1 w 25"/>
                  <a:gd name="T35" fmla="*/ 0 h 249"/>
                  <a:gd name="T36" fmla="*/ 1 w 25"/>
                  <a:gd name="T37" fmla="*/ 0 h 249"/>
                  <a:gd name="T38" fmla="*/ 1 w 25"/>
                  <a:gd name="T39" fmla="*/ 0 h 249"/>
                  <a:gd name="T40" fmla="*/ 1 w 25"/>
                  <a:gd name="T41" fmla="*/ 0 h 249"/>
                  <a:gd name="T42" fmla="*/ 1 w 25"/>
                  <a:gd name="T43" fmla="*/ 0 h 249"/>
                  <a:gd name="T44" fmla="*/ 1 w 25"/>
                  <a:gd name="T45" fmla="*/ 0 h 249"/>
                  <a:gd name="T46" fmla="*/ 1 w 25"/>
                  <a:gd name="T47" fmla="*/ 0 h 249"/>
                  <a:gd name="T48" fmla="*/ 1 w 25"/>
                  <a:gd name="T49" fmla="*/ 0 h 249"/>
                  <a:gd name="T50" fmla="*/ 1 w 25"/>
                  <a:gd name="T51" fmla="*/ 0 h 249"/>
                  <a:gd name="T52" fmla="*/ 1 w 25"/>
                  <a:gd name="T53" fmla="*/ 0 h 249"/>
                  <a:gd name="T54" fmla="*/ 1 w 25"/>
                  <a:gd name="T55" fmla="*/ 0 h 249"/>
                  <a:gd name="T56" fmla="*/ 1 w 25"/>
                  <a:gd name="T57" fmla="*/ 0 h 249"/>
                  <a:gd name="T58" fmla="*/ 1 w 25"/>
                  <a:gd name="T59" fmla="*/ 0 h 249"/>
                  <a:gd name="T60" fmla="*/ 1 w 25"/>
                  <a:gd name="T61" fmla="*/ 0 h 249"/>
                  <a:gd name="T62" fmla="*/ 1 w 25"/>
                  <a:gd name="T63" fmla="*/ 0 h 249"/>
                  <a:gd name="T64" fmla="*/ 1 w 25"/>
                  <a:gd name="T65" fmla="*/ 0 h 249"/>
                  <a:gd name="T66" fmla="*/ 1 w 25"/>
                  <a:gd name="T67" fmla="*/ 0 h 249"/>
                  <a:gd name="T68" fmla="*/ 1 w 25"/>
                  <a:gd name="T69" fmla="*/ 0 h 249"/>
                  <a:gd name="T70" fmla="*/ 1 w 25"/>
                  <a:gd name="T71" fmla="*/ 0 h 249"/>
                  <a:gd name="T72" fmla="*/ 1 w 25"/>
                  <a:gd name="T73" fmla="*/ 0 h 249"/>
                  <a:gd name="T74" fmla="*/ 0 w 25"/>
                  <a:gd name="T75" fmla="*/ 0 h 249"/>
                  <a:gd name="T76" fmla="*/ 1 w 25"/>
                  <a:gd name="T77" fmla="*/ 0 h 249"/>
                  <a:gd name="T78" fmla="*/ 1 w 25"/>
                  <a:gd name="T79" fmla="*/ 0 h 2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249"/>
                  <a:gd name="T122" fmla="*/ 25 w 25"/>
                  <a:gd name="T123" fmla="*/ 249 h 24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249">
                    <a:moveTo>
                      <a:pt x="8" y="0"/>
                    </a:moveTo>
                    <a:lnTo>
                      <a:pt x="1" y="9"/>
                    </a:lnTo>
                    <a:lnTo>
                      <a:pt x="3" y="25"/>
                    </a:lnTo>
                    <a:lnTo>
                      <a:pt x="4" y="42"/>
                    </a:lnTo>
                    <a:lnTo>
                      <a:pt x="5" y="57"/>
                    </a:lnTo>
                    <a:lnTo>
                      <a:pt x="6" y="74"/>
                    </a:lnTo>
                    <a:lnTo>
                      <a:pt x="7" y="89"/>
                    </a:lnTo>
                    <a:lnTo>
                      <a:pt x="8" y="104"/>
                    </a:lnTo>
                    <a:lnTo>
                      <a:pt x="8" y="120"/>
                    </a:lnTo>
                    <a:lnTo>
                      <a:pt x="8" y="135"/>
                    </a:lnTo>
                    <a:lnTo>
                      <a:pt x="9" y="150"/>
                    </a:lnTo>
                    <a:lnTo>
                      <a:pt x="9" y="165"/>
                    </a:lnTo>
                    <a:lnTo>
                      <a:pt x="9" y="179"/>
                    </a:lnTo>
                    <a:lnTo>
                      <a:pt x="9" y="193"/>
                    </a:lnTo>
                    <a:lnTo>
                      <a:pt x="9" y="207"/>
                    </a:lnTo>
                    <a:lnTo>
                      <a:pt x="10" y="222"/>
                    </a:lnTo>
                    <a:lnTo>
                      <a:pt x="10" y="235"/>
                    </a:lnTo>
                    <a:lnTo>
                      <a:pt x="11" y="249"/>
                    </a:lnTo>
                    <a:lnTo>
                      <a:pt x="25" y="249"/>
                    </a:lnTo>
                    <a:lnTo>
                      <a:pt x="24" y="235"/>
                    </a:lnTo>
                    <a:lnTo>
                      <a:pt x="24" y="222"/>
                    </a:lnTo>
                    <a:lnTo>
                      <a:pt x="23" y="207"/>
                    </a:lnTo>
                    <a:lnTo>
                      <a:pt x="23" y="193"/>
                    </a:lnTo>
                    <a:lnTo>
                      <a:pt x="23" y="179"/>
                    </a:lnTo>
                    <a:lnTo>
                      <a:pt x="23" y="165"/>
                    </a:lnTo>
                    <a:lnTo>
                      <a:pt x="23" y="150"/>
                    </a:lnTo>
                    <a:lnTo>
                      <a:pt x="22" y="135"/>
                    </a:lnTo>
                    <a:lnTo>
                      <a:pt x="22" y="120"/>
                    </a:lnTo>
                    <a:lnTo>
                      <a:pt x="22" y="104"/>
                    </a:lnTo>
                    <a:lnTo>
                      <a:pt x="21" y="89"/>
                    </a:lnTo>
                    <a:lnTo>
                      <a:pt x="20" y="74"/>
                    </a:lnTo>
                    <a:lnTo>
                      <a:pt x="19" y="57"/>
                    </a:lnTo>
                    <a:lnTo>
                      <a:pt x="18" y="42"/>
                    </a:lnTo>
                    <a:lnTo>
                      <a:pt x="17" y="23"/>
                    </a:lnTo>
                    <a:lnTo>
                      <a:pt x="15" y="7"/>
                    </a:lnTo>
                    <a:lnTo>
                      <a:pt x="8" y="15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8" name="Freeform 302"/>
              <p:cNvSpPr>
                <a:spLocks/>
              </p:cNvSpPr>
              <p:nvPr/>
            </p:nvSpPr>
            <p:spPr bwMode="auto">
              <a:xfrm>
                <a:off x="3756" y="1746"/>
                <a:ext cx="14" cy="5"/>
              </a:xfrm>
              <a:custGeom>
                <a:avLst/>
                <a:gdLst>
                  <a:gd name="T0" fmla="*/ 1 w 27"/>
                  <a:gd name="T1" fmla="*/ 0 h 15"/>
                  <a:gd name="T2" fmla="*/ 1 w 27"/>
                  <a:gd name="T3" fmla="*/ 0 h 15"/>
                  <a:gd name="T4" fmla="*/ 0 w 27"/>
                  <a:gd name="T5" fmla="*/ 0 h 15"/>
                  <a:gd name="T6" fmla="*/ 0 w 27"/>
                  <a:gd name="T7" fmla="*/ 0 h 15"/>
                  <a:gd name="T8" fmla="*/ 1 w 27"/>
                  <a:gd name="T9" fmla="*/ 0 h 15"/>
                  <a:gd name="T10" fmla="*/ 1 w 27"/>
                  <a:gd name="T11" fmla="*/ 0 h 15"/>
                  <a:gd name="T12" fmla="*/ 1 w 27"/>
                  <a:gd name="T13" fmla="*/ 0 h 15"/>
                  <a:gd name="T14" fmla="*/ 1 w 27"/>
                  <a:gd name="T15" fmla="*/ 0 h 15"/>
                  <a:gd name="T16" fmla="*/ 1 w 27"/>
                  <a:gd name="T17" fmla="*/ 0 h 15"/>
                  <a:gd name="T18" fmla="*/ 1 w 27"/>
                  <a:gd name="T19" fmla="*/ 0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5"/>
                  <a:gd name="T32" fmla="*/ 27 w 27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5">
                    <a:moveTo>
                      <a:pt x="27" y="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20" y="15"/>
                    </a:lnTo>
                    <a:lnTo>
                      <a:pt x="13" y="8"/>
                    </a:lnTo>
                    <a:lnTo>
                      <a:pt x="27" y="8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09" name="Freeform 303"/>
              <p:cNvSpPr>
                <a:spLocks/>
              </p:cNvSpPr>
              <p:nvPr/>
            </p:nvSpPr>
            <p:spPr bwMode="auto">
              <a:xfrm>
                <a:off x="3766" y="1730"/>
                <a:ext cx="105" cy="164"/>
              </a:xfrm>
              <a:custGeom>
                <a:avLst/>
                <a:gdLst>
                  <a:gd name="T0" fmla="*/ 0 w 211"/>
                  <a:gd name="T1" fmla="*/ 0 h 492"/>
                  <a:gd name="T2" fmla="*/ 2 w 211"/>
                  <a:gd name="T3" fmla="*/ 0 h 492"/>
                  <a:gd name="T4" fmla="*/ 2 w 211"/>
                  <a:gd name="T5" fmla="*/ 0 h 492"/>
                  <a:gd name="T6" fmla="*/ 2 w 211"/>
                  <a:gd name="T7" fmla="*/ 0 h 492"/>
                  <a:gd name="T8" fmla="*/ 2 w 211"/>
                  <a:gd name="T9" fmla="*/ 0 h 492"/>
                  <a:gd name="T10" fmla="*/ 2 w 211"/>
                  <a:gd name="T11" fmla="*/ 0 h 492"/>
                  <a:gd name="T12" fmla="*/ 2 w 211"/>
                  <a:gd name="T13" fmla="*/ 0 h 492"/>
                  <a:gd name="T14" fmla="*/ 3 w 211"/>
                  <a:gd name="T15" fmla="*/ 0 h 492"/>
                  <a:gd name="T16" fmla="*/ 3 w 211"/>
                  <a:gd name="T17" fmla="*/ 0 h 492"/>
                  <a:gd name="T18" fmla="*/ 3 w 211"/>
                  <a:gd name="T19" fmla="*/ 0 h 492"/>
                  <a:gd name="T20" fmla="*/ 3 w 211"/>
                  <a:gd name="T21" fmla="*/ 0 h 492"/>
                  <a:gd name="T22" fmla="*/ 3 w 211"/>
                  <a:gd name="T23" fmla="*/ 0 h 492"/>
                  <a:gd name="T24" fmla="*/ 3 w 211"/>
                  <a:gd name="T25" fmla="*/ 0 h 492"/>
                  <a:gd name="T26" fmla="*/ 3 w 211"/>
                  <a:gd name="T27" fmla="*/ 1 h 492"/>
                  <a:gd name="T28" fmla="*/ 2 w 211"/>
                  <a:gd name="T29" fmla="*/ 1 h 492"/>
                  <a:gd name="T30" fmla="*/ 2 w 211"/>
                  <a:gd name="T31" fmla="*/ 1 h 492"/>
                  <a:gd name="T32" fmla="*/ 2 w 211"/>
                  <a:gd name="T33" fmla="*/ 1 h 492"/>
                  <a:gd name="T34" fmla="*/ 1 w 211"/>
                  <a:gd name="T35" fmla="*/ 1 h 492"/>
                  <a:gd name="T36" fmla="*/ 1 w 211"/>
                  <a:gd name="T37" fmla="*/ 1 h 492"/>
                  <a:gd name="T38" fmla="*/ 1 w 211"/>
                  <a:gd name="T39" fmla="*/ 1 h 492"/>
                  <a:gd name="T40" fmla="*/ 1 w 211"/>
                  <a:gd name="T41" fmla="*/ 1 h 492"/>
                  <a:gd name="T42" fmla="*/ 1 w 211"/>
                  <a:gd name="T43" fmla="*/ 1 h 492"/>
                  <a:gd name="T44" fmla="*/ 1 w 211"/>
                  <a:gd name="T45" fmla="*/ 1 h 492"/>
                  <a:gd name="T46" fmla="*/ 0 w 211"/>
                  <a:gd name="T47" fmla="*/ 1 h 492"/>
                  <a:gd name="T48" fmla="*/ 0 w 211"/>
                  <a:gd name="T49" fmla="*/ 1 h 492"/>
                  <a:gd name="T50" fmla="*/ 0 w 211"/>
                  <a:gd name="T51" fmla="*/ 1 h 492"/>
                  <a:gd name="T52" fmla="*/ 0 w 211"/>
                  <a:gd name="T53" fmla="*/ 1 h 492"/>
                  <a:gd name="T54" fmla="*/ 0 w 211"/>
                  <a:gd name="T55" fmla="*/ 1 h 492"/>
                  <a:gd name="T56" fmla="*/ 0 w 211"/>
                  <a:gd name="T57" fmla="*/ 0 h 492"/>
                  <a:gd name="T58" fmla="*/ 0 w 211"/>
                  <a:gd name="T59" fmla="*/ 0 h 492"/>
                  <a:gd name="T60" fmla="*/ 0 w 211"/>
                  <a:gd name="T61" fmla="*/ 0 h 492"/>
                  <a:gd name="T62" fmla="*/ 0 w 211"/>
                  <a:gd name="T63" fmla="*/ 0 h 492"/>
                  <a:gd name="T64" fmla="*/ 0 w 211"/>
                  <a:gd name="T65" fmla="*/ 0 h 492"/>
                  <a:gd name="T66" fmla="*/ 0 w 211"/>
                  <a:gd name="T67" fmla="*/ 0 h 492"/>
                  <a:gd name="T68" fmla="*/ 0 w 211"/>
                  <a:gd name="T69" fmla="*/ 0 h 492"/>
                  <a:gd name="T70" fmla="*/ 0 w 211"/>
                  <a:gd name="T71" fmla="*/ 0 h 492"/>
                  <a:gd name="T72" fmla="*/ 0 w 211"/>
                  <a:gd name="T73" fmla="*/ 0 h 492"/>
                  <a:gd name="T74" fmla="*/ 0 w 211"/>
                  <a:gd name="T75" fmla="*/ 0 h 492"/>
                  <a:gd name="T76" fmla="*/ 0 w 211"/>
                  <a:gd name="T77" fmla="*/ 0 h 492"/>
                  <a:gd name="T78" fmla="*/ 0 w 211"/>
                  <a:gd name="T79" fmla="*/ 0 h 492"/>
                  <a:gd name="T80" fmla="*/ 0 w 211"/>
                  <a:gd name="T81" fmla="*/ 0 h 492"/>
                  <a:gd name="T82" fmla="*/ 0 w 211"/>
                  <a:gd name="T83" fmla="*/ 0 h 492"/>
                  <a:gd name="T84" fmla="*/ 0 w 211"/>
                  <a:gd name="T85" fmla="*/ 0 h 492"/>
                  <a:gd name="T86" fmla="*/ 0 w 211"/>
                  <a:gd name="T87" fmla="*/ 0 h 492"/>
                  <a:gd name="T88" fmla="*/ 0 w 211"/>
                  <a:gd name="T89" fmla="*/ 0 h 492"/>
                  <a:gd name="T90" fmla="*/ 0 w 211"/>
                  <a:gd name="T91" fmla="*/ 0 h 492"/>
                  <a:gd name="T92" fmla="*/ 0 w 211"/>
                  <a:gd name="T93" fmla="*/ 0 h 492"/>
                  <a:gd name="T94" fmla="*/ 0 w 211"/>
                  <a:gd name="T95" fmla="*/ 0 h 492"/>
                  <a:gd name="T96" fmla="*/ 0 w 211"/>
                  <a:gd name="T97" fmla="*/ 0 h 492"/>
                  <a:gd name="T98" fmla="*/ 0 w 211"/>
                  <a:gd name="T99" fmla="*/ 0 h 492"/>
                  <a:gd name="T100" fmla="*/ 0 w 211"/>
                  <a:gd name="T101" fmla="*/ 0 h 492"/>
                  <a:gd name="T102" fmla="*/ 0 w 211"/>
                  <a:gd name="T103" fmla="*/ 0 h 492"/>
                  <a:gd name="T104" fmla="*/ 0 w 211"/>
                  <a:gd name="T105" fmla="*/ 0 h 492"/>
                  <a:gd name="T106" fmla="*/ 0 w 211"/>
                  <a:gd name="T107" fmla="*/ 0 h 492"/>
                  <a:gd name="T108" fmla="*/ 0 w 211"/>
                  <a:gd name="T109" fmla="*/ 0 h 492"/>
                  <a:gd name="T110" fmla="*/ 0 w 211"/>
                  <a:gd name="T111" fmla="*/ 0 h 492"/>
                  <a:gd name="T112" fmla="*/ 0 w 211"/>
                  <a:gd name="T113" fmla="*/ 0 h 492"/>
                  <a:gd name="T114" fmla="*/ 0 w 211"/>
                  <a:gd name="T115" fmla="*/ 0 h 49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492"/>
                  <a:gd name="T176" fmla="*/ 211 w 211"/>
                  <a:gd name="T177" fmla="*/ 492 h 49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492">
                    <a:moveTo>
                      <a:pt x="0" y="47"/>
                    </a:moveTo>
                    <a:lnTo>
                      <a:pt x="137" y="0"/>
                    </a:lnTo>
                    <a:lnTo>
                      <a:pt x="145" y="20"/>
                    </a:lnTo>
                    <a:lnTo>
                      <a:pt x="154" y="44"/>
                    </a:lnTo>
                    <a:lnTo>
                      <a:pt x="164" y="72"/>
                    </a:lnTo>
                    <a:lnTo>
                      <a:pt x="174" y="103"/>
                    </a:lnTo>
                    <a:lnTo>
                      <a:pt x="184" y="138"/>
                    </a:lnTo>
                    <a:lnTo>
                      <a:pt x="193" y="173"/>
                    </a:lnTo>
                    <a:lnTo>
                      <a:pt x="201" y="212"/>
                    </a:lnTo>
                    <a:lnTo>
                      <a:pt x="207" y="249"/>
                    </a:lnTo>
                    <a:lnTo>
                      <a:pt x="210" y="287"/>
                    </a:lnTo>
                    <a:lnTo>
                      <a:pt x="211" y="325"/>
                    </a:lnTo>
                    <a:lnTo>
                      <a:pt x="208" y="360"/>
                    </a:lnTo>
                    <a:lnTo>
                      <a:pt x="201" y="393"/>
                    </a:lnTo>
                    <a:lnTo>
                      <a:pt x="190" y="423"/>
                    </a:lnTo>
                    <a:lnTo>
                      <a:pt x="173" y="450"/>
                    </a:lnTo>
                    <a:lnTo>
                      <a:pt x="151" y="473"/>
                    </a:lnTo>
                    <a:lnTo>
                      <a:pt x="123" y="490"/>
                    </a:lnTo>
                    <a:lnTo>
                      <a:pt x="115" y="492"/>
                    </a:lnTo>
                    <a:lnTo>
                      <a:pt x="105" y="492"/>
                    </a:lnTo>
                    <a:lnTo>
                      <a:pt x="95" y="488"/>
                    </a:lnTo>
                    <a:lnTo>
                      <a:pt x="83" y="481"/>
                    </a:lnTo>
                    <a:lnTo>
                      <a:pt x="70" y="468"/>
                    </a:lnTo>
                    <a:lnTo>
                      <a:pt x="57" y="450"/>
                    </a:lnTo>
                    <a:lnTo>
                      <a:pt x="43" y="423"/>
                    </a:lnTo>
                    <a:lnTo>
                      <a:pt x="28" y="389"/>
                    </a:lnTo>
                    <a:lnTo>
                      <a:pt x="25" y="380"/>
                    </a:lnTo>
                    <a:lnTo>
                      <a:pt x="22" y="369"/>
                    </a:lnTo>
                    <a:lnTo>
                      <a:pt x="20" y="358"/>
                    </a:lnTo>
                    <a:lnTo>
                      <a:pt x="19" y="347"/>
                    </a:lnTo>
                    <a:lnTo>
                      <a:pt x="18" y="336"/>
                    </a:lnTo>
                    <a:lnTo>
                      <a:pt x="16" y="325"/>
                    </a:lnTo>
                    <a:lnTo>
                      <a:pt x="15" y="313"/>
                    </a:lnTo>
                    <a:lnTo>
                      <a:pt x="14" y="302"/>
                    </a:lnTo>
                    <a:lnTo>
                      <a:pt x="12" y="288"/>
                    </a:lnTo>
                    <a:lnTo>
                      <a:pt x="11" y="275"/>
                    </a:lnTo>
                    <a:lnTo>
                      <a:pt x="10" y="261"/>
                    </a:lnTo>
                    <a:lnTo>
                      <a:pt x="9" y="248"/>
                    </a:lnTo>
                    <a:lnTo>
                      <a:pt x="9" y="234"/>
                    </a:lnTo>
                    <a:lnTo>
                      <a:pt x="9" y="219"/>
                    </a:lnTo>
                    <a:lnTo>
                      <a:pt x="9" y="205"/>
                    </a:lnTo>
                    <a:lnTo>
                      <a:pt x="9" y="191"/>
                    </a:lnTo>
                    <a:lnTo>
                      <a:pt x="9" y="177"/>
                    </a:lnTo>
                    <a:lnTo>
                      <a:pt x="10" y="162"/>
                    </a:lnTo>
                    <a:lnTo>
                      <a:pt x="9" y="149"/>
                    </a:lnTo>
                    <a:lnTo>
                      <a:pt x="9" y="135"/>
                    </a:lnTo>
                    <a:lnTo>
                      <a:pt x="8" y="122"/>
                    </a:lnTo>
                    <a:lnTo>
                      <a:pt x="7" y="109"/>
                    </a:lnTo>
                    <a:lnTo>
                      <a:pt x="6" y="95"/>
                    </a:lnTo>
                    <a:lnTo>
                      <a:pt x="4" y="82"/>
                    </a:lnTo>
                    <a:lnTo>
                      <a:pt x="4" y="78"/>
                    </a:lnTo>
                    <a:lnTo>
                      <a:pt x="3" y="73"/>
                    </a:lnTo>
                    <a:lnTo>
                      <a:pt x="3" y="70"/>
                    </a:lnTo>
                    <a:lnTo>
                      <a:pt x="4" y="66"/>
                    </a:lnTo>
                    <a:lnTo>
                      <a:pt x="3" y="61"/>
                    </a:lnTo>
                    <a:lnTo>
                      <a:pt x="3" y="57"/>
                    </a:lnTo>
                    <a:lnTo>
                      <a:pt x="2" y="51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C77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0" name="Freeform 304"/>
              <p:cNvSpPr>
                <a:spLocks/>
              </p:cNvSpPr>
              <p:nvPr/>
            </p:nvSpPr>
            <p:spPr bwMode="auto">
              <a:xfrm>
                <a:off x="3764" y="1727"/>
                <a:ext cx="73" cy="21"/>
              </a:xfrm>
              <a:custGeom>
                <a:avLst/>
                <a:gdLst>
                  <a:gd name="T0" fmla="*/ 3 w 145"/>
                  <a:gd name="T1" fmla="*/ 0 h 65"/>
                  <a:gd name="T2" fmla="*/ 3 w 145"/>
                  <a:gd name="T3" fmla="*/ 0 h 65"/>
                  <a:gd name="T4" fmla="*/ 0 w 145"/>
                  <a:gd name="T5" fmla="*/ 0 h 65"/>
                  <a:gd name="T6" fmla="*/ 1 w 145"/>
                  <a:gd name="T7" fmla="*/ 0 h 65"/>
                  <a:gd name="T8" fmla="*/ 3 w 145"/>
                  <a:gd name="T9" fmla="*/ 0 h 65"/>
                  <a:gd name="T10" fmla="*/ 3 w 145"/>
                  <a:gd name="T11" fmla="*/ 0 h 65"/>
                  <a:gd name="T12" fmla="*/ 3 w 145"/>
                  <a:gd name="T13" fmla="*/ 0 h 65"/>
                  <a:gd name="T14" fmla="*/ 3 w 145"/>
                  <a:gd name="T15" fmla="*/ 0 h 65"/>
                  <a:gd name="T16" fmla="*/ 3 w 145"/>
                  <a:gd name="T17" fmla="*/ 0 h 65"/>
                  <a:gd name="T18" fmla="*/ 3 w 145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5"/>
                  <a:gd name="T31" fmla="*/ 0 h 65"/>
                  <a:gd name="T32" fmla="*/ 145 w 145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5" h="65">
                    <a:moveTo>
                      <a:pt x="145" y="7"/>
                    </a:moveTo>
                    <a:lnTo>
                      <a:pt x="137" y="2"/>
                    </a:lnTo>
                    <a:lnTo>
                      <a:pt x="0" y="49"/>
                    </a:lnTo>
                    <a:lnTo>
                      <a:pt x="4" y="65"/>
                    </a:lnTo>
                    <a:lnTo>
                      <a:pt x="141" y="18"/>
                    </a:lnTo>
                    <a:lnTo>
                      <a:pt x="133" y="13"/>
                    </a:lnTo>
                    <a:lnTo>
                      <a:pt x="145" y="7"/>
                    </a:lnTo>
                    <a:lnTo>
                      <a:pt x="143" y="0"/>
                    </a:lnTo>
                    <a:lnTo>
                      <a:pt x="137" y="2"/>
                    </a:lnTo>
                    <a:lnTo>
                      <a:pt x="1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1" name="Freeform 305"/>
              <p:cNvSpPr>
                <a:spLocks/>
              </p:cNvSpPr>
              <p:nvPr/>
            </p:nvSpPr>
            <p:spPr bwMode="auto">
              <a:xfrm>
                <a:off x="3825" y="1729"/>
                <a:ext cx="50" cy="167"/>
              </a:xfrm>
              <a:custGeom>
                <a:avLst/>
                <a:gdLst>
                  <a:gd name="T0" fmla="*/ 1 w 98"/>
                  <a:gd name="T1" fmla="*/ 1 h 501"/>
                  <a:gd name="T2" fmla="*/ 1 w 98"/>
                  <a:gd name="T3" fmla="*/ 1 h 501"/>
                  <a:gd name="T4" fmla="*/ 1 w 98"/>
                  <a:gd name="T5" fmla="*/ 1 h 501"/>
                  <a:gd name="T6" fmla="*/ 1 w 98"/>
                  <a:gd name="T7" fmla="*/ 1 h 501"/>
                  <a:gd name="T8" fmla="*/ 2 w 98"/>
                  <a:gd name="T9" fmla="*/ 1 h 501"/>
                  <a:gd name="T10" fmla="*/ 2 w 98"/>
                  <a:gd name="T11" fmla="*/ 1 h 501"/>
                  <a:gd name="T12" fmla="*/ 2 w 98"/>
                  <a:gd name="T13" fmla="*/ 0 h 501"/>
                  <a:gd name="T14" fmla="*/ 2 w 98"/>
                  <a:gd name="T15" fmla="*/ 0 h 501"/>
                  <a:gd name="T16" fmla="*/ 2 w 98"/>
                  <a:gd name="T17" fmla="*/ 0 h 501"/>
                  <a:gd name="T18" fmla="*/ 2 w 98"/>
                  <a:gd name="T19" fmla="*/ 0 h 501"/>
                  <a:gd name="T20" fmla="*/ 2 w 98"/>
                  <a:gd name="T21" fmla="*/ 0 h 501"/>
                  <a:gd name="T22" fmla="*/ 2 w 98"/>
                  <a:gd name="T23" fmla="*/ 0 h 501"/>
                  <a:gd name="T24" fmla="*/ 2 w 98"/>
                  <a:gd name="T25" fmla="*/ 0 h 501"/>
                  <a:gd name="T26" fmla="*/ 1 w 98"/>
                  <a:gd name="T27" fmla="*/ 0 h 501"/>
                  <a:gd name="T28" fmla="*/ 1 w 98"/>
                  <a:gd name="T29" fmla="*/ 0 h 501"/>
                  <a:gd name="T30" fmla="*/ 1 w 98"/>
                  <a:gd name="T31" fmla="*/ 0 h 501"/>
                  <a:gd name="T32" fmla="*/ 1 w 98"/>
                  <a:gd name="T33" fmla="*/ 0 h 501"/>
                  <a:gd name="T34" fmla="*/ 1 w 98"/>
                  <a:gd name="T35" fmla="*/ 0 h 501"/>
                  <a:gd name="T36" fmla="*/ 1 w 98"/>
                  <a:gd name="T37" fmla="*/ 0 h 501"/>
                  <a:gd name="T38" fmla="*/ 1 w 98"/>
                  <a:gd name="T39" fmla="*/ 0 h 501"/>
                  <a:gd name="T40" fmla="*/ 1 w 98"/>
                  <a:gd name="T41" fmla="*/ 0 h 501"/>
                  <a:gd name="T42" fmla="*/ 1 w 98"/>
                  <a:gd name="T43" fmla="*/ 0 h 501"/>
                  <a:gd name="T44" fmla="*/ 1 w 98"/>
                  <a:gd name="T45" fmla="*/ 0 h 501"/>
                  <a:gd name="T46" fmla="*/ 1 w 98"/>
                  <a:gd name="T47" fmla="*/ 0 h 501"/>
                  <a:gd name="T48" fmla="*/ 2 w 98"/>
                  <a:gd name="T49" fmla="*/ 0 h 501"/>
                  <a:gd name="T50" fmla="*/ 2 w 98"/>
                  <a:gd name="T51" fmla="*/ 0 h 501"/>
                  <a:gd name="T52" fmla="*/ 2 w 98"/>
                  <a:gd name="T53" fmla="*/ 0 h 501"/>
                  <a:gd name="T54" fmla="*/ 2 w 98"/>
                  <a:gd name="T55" fmla="*/ 0 h 501"/>
                  <a:gd name="T56" fmla="*/ 2 w 98"/>
                  <a:gd name="T57" fmla="*/ 0 h 501"/>
                  <a:gd name="T58" fmla="*/ 2 w 98"/>
                  <a:gd name="T59" fmla="*/ 0 h 501"/>
                  <a:gd name="T60" fmla="*/ 2 w 98"/>
                  <a:gd name="T61" fmla="*/ 1 h 501"/>
                  <a:gd name="T62" fmla="*/ 2 w 98"/>
                  <a:gd name="T63" fmla="*/ 1 h 501"/>
                  <a:gd name="T64" fmla="*/ 1 w 98"/>
                  <a:gd name="T65" fmla="*/ 1 h 501"/>
                  <a:gd name="T66" fmla="*/ 1 w 98"/>
                  <a:gd name="T67" fmla="*/ 1 h 501"/>
                  <a:gd name="T68" fmla="*/ 0 w 98"/>
                  <a:gd name="T69" fmla="*/ 1 h 501"/>
                  <a:gd name="T70" fmla="*/ 1 w 98"/>
                  <a:gd name="T71" fmla="*/ 1 h 501"/>
                  <a:gd name="T72" fmla="*/ 1 w 98"/>
                  <a:gd name="T73" fmla="*/ 1 h 501"/>
                  <a:gd name="T74" fmla="*/ 1 w 98"/>
                  <a:gd name="T75" fmla="*/ 1 h 501"/>
                  <a:gd name="T76" fmla="*/ 1 w 98"/>
                  <a:gd name="T77" fmla="*/ 1 h 501"/>
                  <a:gd name="T78" fmla="*/ 1 w 98"/>
                  <a:gd name="T79" fmla="*/ 1 h 5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8"/>
                  <a:gd name="T121" fmla="*/ 0 h 501"/>
                  <a:gd name="T122" fmla="*/ 98 w 98"/>
                  <a:gd name="T123" fmla="*/ 501 h 5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8" h="501">
                    <a:moveTo>
                      <a:pt x="5" y="501"/>
                    </a:moveTo>
                    <a:lnTo>
                      <a:pt x="6" y="500"/>
                    </a:lnTo>
                    <a:lnTo>
                      <a:pt x="35" y="482"/>
                    </a:lnTo>
                    <a:lnTo>
                      <a:pt x="58" y="458"/>
                    </a:lnTo>
                    <a:lnTo>
                      <a:pt x="76" y="430"/>
                    </a:lnTo>
                    <a:lnTo>
                      <a:pt x="88" y="398"/>
                    </a:lnTo>
                    <a:lnTo>
                      <a:pt x="95" y="364"/>
                    </a:lnTo>
                    <a:lnTo>
                      <a:pt x="98" y="328"/>
                    </a:lnTo>
                    <a:lnTo>
                      <a:pt x="97" y="290"/>
                    </a:lnTo>
                    <a:lnTo>
                      <a:pt x="94" y="251"/>
                    </a:lnTo>
                    <a:lnTo>
                      <a:pt x="88" y="214"/>
                    </a:lnTo>
                    <a:lnTo>
                      <a:pt x="80" y="174"/>
                    </a:lnTo>
                    <a:lnTo>
                      <a:pt x="71" y="139"/>
                    </a:lnTo>
                    <a:lnTo>
                      <a:pt x="61" y="104"/>
                    </a:lnTo>
                    <a:lnTo>
                      <a:pt x="51" y="73"/>
                    </a:lnTo>
                    <a:lnTo>
                      <a:pt x="41" y="43"/>
                    </a:lnTo>
                    <a:lnTo>
                      <a:pt x="31" y="19"/>
                    </a:lnTo>
                    <a:lnTo>
                      <a:pt x="23" y="0"/>
                    </a:lnTo>
                    <a:lnTo>
                      <a:pt x="11" y="6"/>
                    </a:lnTo>
                    <a:lnTo>
                      <a:pt x="19" y="26"/>
                    </a:lnTo>
                    <a:lnTo>
                      <a:pt x="27" y="50"/>
                    </a:lnTo>
                    <a:lnTo>
                      <a:pt x="37" y="77"/>
                    </a:lnTo>
                    <a:lnTo>
                      <a:pt x="47" y="108"/>
                    </a:lnTo>
                    <a:lnTo>
                      <a:pt x="57" y="143"/>
                    </a:lnTo>
                    <a:lnTo>
                      <a:pt x="66" y="178"/>
                    </a:lnTo>
                    <a:lnTo>
                      <a:pt x="74" y="216"/>
                    </a:lnTo>
                    <a:lnTo>
                      <a:pt x="80" y="253"/>
                    </a:lnTo>
                    <a:lnTo>
                      <a:pt x="83" y="290"/>
                    </a:lnTo>
                    <a:lnTo>
                      <a:pt x="84" y="328"/>
                    </a:lnTo>
                    <a:lnTo>
                      <a:pt x="81" y="362"/>
                    </a:lnTo>
                    <a:lnTo>
                      <a:pt x="74" y="394"/>
                    </a:lnTo>
                    <a:lnTo>
                      <a:pt x="64" y="423"/>
                    </a:lnTo>
                    <a:lnTo>
                      <a:pt x="48" y="447"/>
                    </a:lnTo>
                    <a:lnTo>
                      <a:pt x="27" y="469"/>
                    </a:lnTo>
                    <a:lnTo>
                      <a:pt x="0" y="487"/>
                    </a:lnTo>
                    <a:lnTo>
                      <a:pt x="1" y="486"/>
                    </a:lnTo>
                    <a:lnTo>
                      <a:pt x="5" y="501"/>
                    </a:lnTo>
                    <a:lnTo>
                      <a:pt x="6" y="500"/>
                    </a:lnTo>
                    <a:lnTo>
                      <a:pt x="5" y="5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2" name="Freeform 306"/>
              <p:cNvSpPr>
                <a:spLocks/>
              </p:cNvSpPr>
              <p:nvPr/>
            </p:nvSpPr>
            <p:spPr bwMode="auto">
              <a:xfrm>
                <a:off x="3777" y="1859"/>
                <a:ext cx="51" cy="37"/>
              </a:xfrm>
              <a:custGeom>
                <a:avLst/>
                <a:gdLst>
                  <a:gd name="T0" fmla="*/ 0 w 103"/>
                  <a:gd name="T1" fmla="*/ 0 h 113"/>
                  <a:gd name="T2" fmla="*/ 0 w 103"/>
                  <a:gd name="T3" fmla="*/ 0 h 113"/>
                  <a:gd name="T4" fmla="*/ 0 w 103"/>
                  <a:gd name="T5" fmla="*/ 0 h 113"/>
                  <a:gd name="T6" fmla="*/ 0 w 103"/>
                  <a:gd name="T7" fmla="*/ 0 h 113"/>
                  <a:gd name="T8" fmla="*/ 0 w 103"/>
                  <a:gd name="T9" fmla="*/ 0 h 113"/>
                  <a:gd name="T10" fmla="*/ 0 w 103"/>
                  <a:gd name="T11" fmla="*/ 0 h 113"/>
                  <a:gd name="T12" fmla="*/ 1 w 103"/>
                  <a:gd name="T13" fmla="*/ 0 h 113"/>
                  <a:gd name="T14" fmla="*/ 1 w 103"/>
                  <a:gd name="T15" fmla="*/ 0 h 113"/>
                  <a:gd name="T16" fmla="*/ 1 w 103"/>
                  <a:gd name="T17" fmla="*/ 0 h 113"/>
                  <a:gd name="T18" fmla="*/ 1 w 103"/>
                  <a:gd name="T19" fmla="*/ 0 h 113"/>
                  <a:gd name="T20" fmla="*/ 1 w 103"/>
                  <a:gd name="T21" fmla="*/ 0 h 113"/>
                  <a:gd name="T22" fmla="*/ 1 w 103"/>
                  <a:gd name="T23" fmla="*/ 0 h 113"/>
                  <a:gd name="T24" fmla="*/ 1 w 103"/>
                  <a:gd name="T25" fmla="*/ 0 h 113"/>
                  <a:gd name="T26" fmla="*/ 1 w 103"/>
                  <a:gd name="T27" fmla="*/ 0 h 113"/>
                  <a:gd name="T28" fmla="*/ 1 w 103"/>
                  <a:gd name="T29" fmla="*/ 0 h 113"/>
                  <a:gd name="T30" fmla="*/ 0 w 103"/>
                  <a:gd name="T31" fmla="*/ 0 h 113"/>
                  <a:gd name="T32" fmla="*/ 0 w 103"/>
                  <a:gd name="T33" fmla="*/ 0 h 113"/>
                  <a:gd name="T34" fmla="*/ 0 w 103"/>
                  <a:gd name="T35" fmla="*/ 0 h 113"/>
                  <a:gd name="T36" fmla="*/ 0 w 103"/>
                  <a:gd name="T37" fmla="*/ 0 h 113"/>
                  <a:gd name="T38" fmla="*/ 0 w 103"/>
                  <a:gd name="T39" fmla="*/ 0 h 113"/>
                  <a:gd name="T40" fmla="*/ 0 w 103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"/>
                  <a:gd name="T64" fmla="*/ 0 h 113"/>
                  <a:gd name="T65" fmla="*/ 103 w 103"/>
                  <a:gd name="T66" fmla="*/ 113 h 1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" h="113">
                    <a:moveTo>
                      <a:pt x="0" y="7"/>
                    </a:moveTo>
                    <a:lnTo>
                      <a:pt x="0" y="7"/>
                    </a:lnTo>
                    <a:lnTo>
                      <a:pt x="15" y="41"/>
                    </a:lnTo>
                    <a:lnTo>
                      <a:pt x="29" y="68"/>
                    </a:lnTo>
                    <a:lnTo>
                      <a:pt x="43" y="88"/>
                    </a:lnTo>
                    <a:lnTo>
                      <a:pt x="57" y="101"/>
                    </a:lnTo>
                    <a:lnTo>
                      <a:pt x="70" y="109"/>
                    </a:lnTo>
                    <a:lnTo>
                      <a:pt x="82" y="113"/>
                    </a:lnTo>
                    <a:lnTo>
                      <a:pt x="93" y="113"/>
                    </a:lnTo>
                    <a:lnTo>
                      <a:pt x="103" y="112"/>
                    </a:lnTo>
                    <a:lnTo>
                      <a:pt x="99" y="97"/>
                    </a:lnTo>
                    <a:lnTo>
                      <a:pt x="93" y="98"/>
                    </a:lnTo>
                    <a:lnTo>
                      <a:pt x="84" y="98"/>
                    </a:lnTo>
                    <a:lnTo>
                      <a:pt x="76" y="96"/>
                    </a:lnTo>
                    <a:lnTo>
                      <a:pt x="65" y="88"/>
                    </a:lnTo>
                    <a:lnTo>
                      <a:pt x="53" y="77"/>
                    </a:lnTo>
                    <a:lnTo>
                      <a:pt x="41" y="59"/>
                    </a:lnTo>
                    <a:lnTo>
                      <a:pt x="27" y="34"/>
                    </a:lnTo>
                    <a:lnTo>
                      <a:pt x="12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3" name="Freeform 307"/>
              <p:cNvSpPr>
                <a:spLocks/>
              </p:cNvSpPr>
              <p:nvPr/>
            </p:nvSpPr>
            <p:spPr bwMode="auto">
              <a:xfrm>
                <a:off x="3769" y="1830"/>
                <a:ext cx="14" cy="31"/>
              </a:xfrm>
              <a:custGeom>
                <a:avLst/>
                <a:gdLst>
                  <a:gd name="T0" fmla="*/ 0 w 27"/>
                  <a:gd name="T1" fmla="*/ 0 h 92"/>
                  <a:gd name="T2" fmla="*/ 0 w 27"/>
                  <a:gd name="T3" fmla="*/ 0 h 92"/>
                  <a:gd name="T4" fmla="*/ 1 w 27"/>
                  <a:gd name="T5" fmla="*/ 0 h 92"/>
                  <a:gd name="T6" fmla="*/ 1 w 27"/>
                  <a:gd name="T7" fmla="*/ 0 h 92"/>
                  <a:gd name="T8" fmla="*/ 1 w 27"/>
                  <a:gd name="T9" fmla="*/ 0 h 92"/>
                  <a:gd name="T10" fmla="*/ 1 w 27"/>
                  <a:gd name="T11" fmla="*/ 0 h 92"/>
                  <a:gd name="T12" fmla="*/ 1 w 27"/>
                  <a:gd name="T13" fmla="*/ 0 h 92"/>
                  <a:gd name="T14" fmla="*/ 1 w 27"/>
                  <a:gd name="T15" fmla="*/ 0 h 92"/>
                  <a:gd name="T16" fmla="*/ 1 w 27"/>
                  <a:gd name="T17" fmla="*/ 0 h 92"/>
                  <a:gd name="T18" fmla="*/ 1 w 27"/>
                  <a:gd name="T19" fmla="*/ 0 h 92"/>
                  <a:gd name="T20" fmla="*/ 1 w 27"/>
                  <a:gd name="T21" fmla="*/ 0 h 92"/>
                  <a:gd name="T22" fmla="*/ 1 w 27"/>
                  <a:gd name="T23" fmla="*/ 0 h 92"/>
                  <a:gd name="T24" fmla="*/ 1 w 27"/>
                  <a:gd name="T25" fmla="*/ 0 h 92"/>
                  <a:gd name="T26" fmla="*/ 1 w 27"/>
                  <a:gd name="T27" fmla="*/ 0 h 92"/>
                  <a:gd name="T28" fmla="*/ 1 w 27"/>
                  <a:gd name="T29" fmla="*/ 0 h 92"/>
                  <a:gd name="T30" fmla="*/ 1 w 27"/>
                  <a:gd name="T31" fmla="*/ 0 h 92"/>
                  <a:gd name="T32" fmla="*/ 1 w 27"/>
                  <a:gd name="T33" fmla="*/ 0 h 92"/>
                  <a:gd name="T34" fmla="*/ 1 w 27"/>
                  <a:gd name="T35" fmla="*/ 0 h 92"/>
                  <a:gd name="T36" fmla="*/ 1 w 27"/>
                  <a:gd name="T37" fmla="*/ 0 h 92"/>
                  <a:gd name="T38" fmla="*/ 1 w 27"/>
                  <a:gd name="T39" fmla="*/ 0 h 92"/>
                  <a:gd name="T40" fmla="*/ 0 w 27"/>
                  <a:gd name="T41" fmla="*/ 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92"/>
                  <a:gd name="T65" fmla="*/ 27 w 27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92">
                    <a:moveTo>
                      <a:pt x="0" y="2"/>
                    </a:moveTo>
                    <a:lnTo>
                      <a:pt x="0" y="2"/>
                    </a:lnTo>
                    <a:lnTo>
                      <a:pt x="1" y="13"/>
                    </a:lnTo>
                    <a:lnTo>
                      <a:pt x="2" y="25"/>
                    </a:lnTo>
                    <a:lnTo>
                      <a:pt x="4" y="36"/>
                    </a:lnTo>
                    <a:lnTo>
                      <a:pt x="5" y="47"/>
                    </a:lnTo>
                    <a:lnTo>
                      <a:pt x="6" y="58"/>
                    </a:lnTo>
                    <a:lnTo>
                      <a:pt x="8" y="70"/>
                    </a:lnTo>
                    <a:lnTo>
                      <a:pt x="11" y="81"/>
                    </a:lnTo>
                    <a:lnTo>
                      <a:pt x="15" y="92"/>
                    </a:lnTo>
                    <a:lnTo>
                      <a:pt x="27" y="85"/>
                    </a:lnTo>
                    <a:lnTo>
                      <a:pt x="25" y="76"/>
                    </a:lnTo>
                    <a:lnTo>
                      <a:pt x="22" y="65"/>
                    </a:lnTo>
                    <a:lnTo>
                      <a:pt x="20" y="56"/>
                    </a:lnTo>
                    <a:lnTo>
                      <a:pt x="19" y="45"/>
                    </a:lnTo>
                    <a:lnTo>
                      <a:pt x="18" y="34"/>
                    </a:lnTo>
                    <a:lnTo>
                      <a:pt x="16" y="23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4" name="Freeform 308"/>
              <p:cNvSpPr>
                <a:spLocks/>
              </p:cNvSpPr>
              <p:nvPr/>
            </p:nvSpPr>
            <p:spPr bwMode="auto">
              <a:xfrm>
                <a:off x="3764" y="1757"/>
                <a:ext cx="12" cy="74"/>
              </a:xfrm>
              <a:custGeom>
                <a:avLst/>
                <a:gdLst>
                  <a:gd name="T0" fmla="*/ 0 w 24"/>
                  <a:gd name="T1" fmla="*/ 0 h 222"/>
                  <a:gd name="T2" fmla="*/ 0 w 24"/>
                  <a:gd name="T3" fmla="*/ 0 h 222"/>
                  <a:gd name="T4" fmla="*/ 1 w 24"/>
                  <a:gd name="T5" fmla="*/ 0 h 222"/>
                  <a:gd name="T6" fmla="*/ 1 w 24"/>
                  <a:gd name="T7" fmla="*/ 0 h 222"/>
                  <a:gd name="T8" fmla="*/ 1 w 24"/>
                  <a:gd name="T9" fmla="*/ 0 h 222"/>
                  <a:gd name="T10" fmla="*/ 1 w 24"/>
                  <a:gd name="T11" fmla="*/ 0 h 222"/>
                  <a:gd name="T12" fmla="*/ 1 w 24"/>
                  <a:gd name="T13" fmla="*/ 0 h 222"/>
                  <a:gd name="T14" fmla="*/ 1 w 24"/>
                  <a:gd name="T15" fmla="*/ 0 h 222"/>
                  <a:gd name="T16" fmla="*/ 1 w 24"/>
                  <a:gd name="T17" fmla="*/ 0 h 222"/>
                  <a:gd name="T18" fmla="*/ 1 w 24"/>
                  <a:gd name="T19" fmla="*/ 0 h 222"/>
                  <a:gd name="T20" fmla="*/ 1 w 24"/>
                  <a:gd name="T21" fmla="*/ 0 h 222"/>
                  <a:gd name="T22" fmla="*/ 1 w 24"/>
                  <a:gd name="T23" fmla="*/ 0 h 222"/>
                  <a:gd name="T24" fmla="*/ 1 w 24"/>
                  <a:gd name="T25" fmla="*/ 0 h 222"/>
                  <a:gd name="T26" fmla="*/ 1 w 24"/>
                  <a:gd name="T27" fmla="*/ 0 h 222"/>
                  <a:gd name="T28" fmla="*/ 1 w 24"/>
                  <a:gd name="T29" fmla="*/ 0 h 222"/>
                  <a:gd name="T30" fmla="*/ 1 w 24"/>
                  <a:gd name="T31" fmla="*/ 0 h 222"/>
                  <a:gd name="T32" fmla="*/ 1 w 24"/>
                  <a:gd name="T33" fmla="*/ 0 h 222"/>
                  <a:gd name="T34" fmla="*/ 1 w 24"/>
                  <a:gd name="T35" fmla="*/ 0 h 222"/>
                  <a:gd name="T36" fmla="*/ 1 w 24"/>
                  <a:gd name="T37" fmla="*/ 0 h 222"/>
                  <a:gd name="T38" fmla="*/ 1 w 24"/>
                  <a:gd name="T39" fmla="*/ 0 h 222"/>
                  <a:gd name="T40" fmla="*/ 1 w 24"/>
                  <a:gd name="T41" fmla="*/ 0 h 222"/>
                  <a:gd name="T42" fmla="*/ 1 w 24"/>
                  <a:gd name="T43" fmla="*/ 0 h 222"/>
                  <a:gd name="T44" fmla="*/ 1 w 24"/>
                  <a:gd name="T45" fmla="*/ 0 h 222"/>
                  <a:gd name="T46" fmla="*/ 1 w 24"/>
                  <a:gd name="T47" fmla="*/ 0 h 222"/>
                  <a:gd name="T48" fmla="*/ 1 w 24"/>
                  <a:gd name="T49" fmla="*/ 0 h 222"/>
                  <a:gd name="T50" fmla="*/ 1 w 24"/>
                  <a:gd name="T51" fmla="*/ 0 h 222"/>
                  <a:gd name="T52" fmla="*/ 1 w 24"/>
                  <a:gd name="T53" fmla="*/ 0 h 222"/>
                  <a:gd name="T54" fmla="*/ 1 w 24"/>
                  <a:gd name="T55" fmla="*/ 0 h 222"/>
                  <a:gd name="T56" fmla="*/ 1 w 24"/>
                  <a:gd name="T57" fmla="*/ 0 h 222"/>
                  <a:gd name="T58" fmla="*/ 1 w 24"/>
                  <a:gd name="T59" fmla="*/ 0 h 222"/>
                  <a:gd name="T60" fmla="*/ 1 w 24"/>
                  <a:gd name="T61" fmla="*/ 0 h 222"/>
                  <a:gd name="T62" fmla="*/ 1 w 24"/>
                  <a:gd name="T63" fmla="*/ 0 h 222"/>
                  <a:gd name="T64" fmla="*/ 1 w 24"/>
                  <a:gd name="T65" fmla="*/ 0 h 222"/>
                  <a:gd name="T66" fmla="*/ 1 w 24"/>
                  <a:gd name="T67" fmla="*/ 0 h 222"/>
                  <a:gd name="T68" fmla="*/ 1 w 24"/>
                  <a:gd name="T69" fmla="*/ 0 h 222"/>
                  <a:gd name="T70" fmla="*/ 1 w 24"/>
                  <a:gd name="T71" fmla="*/ 0 h 222"/>
                  <a:gd name="T72" fmla="*/ 0 w 24"/>
                  <a:gd name="T73" fmla="*/ 0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4"/>
                  <a:gd name="T112" fmla="*/ 0 h 222"/>
                  <a:gd name="T113" fmla="*/ 24 w 24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4" h="222">
                    <a:moveTo>
                      <a:pt x="0" y="2"/>
                    </a:moveTo>
                    <a:lnTo>
                      <a:pt x="0" y="2"/>
                    </a:lnTo>
                    <a:lnTo>
                      <a:pt x="2" y="15"/>
                    </a:lnTo>
                    <a:lnTo>
                      <a:pt x="3" y="29"/>
                    </a:lnTo>
                    <a:lnTo>
                      <a:pt x="4" y="42"/>
                    </a:lnTo>
                    <a:lnTo>
                      <a:pt x="5" y="54"/>
                    </a:lnTo>
                    <a:lnTo>
                      <a:pt x="5" y="68"/>
                    </a:lnTo>
                    <a:lnTo>
                      <a:pt x="6" y="81"/>
                    </a:lnTo>
                    <a:lnTo>
                      <a:pt x="5" y="96"/>
                    </a:lnTo>
                    <a:lnTo>
                      <a:pt x="5" y="110"/>
                    </a:lnTo>
                    <a:lnTo>
                      <a:pt x="5" y="124"/>
                    </a:lnTo>
                    <a:lnTo>
                      <a:pt x="5" y="138"/>
                    </a:lnTo>
                    <a:lnTo>
                      <a:pt x="5" y="153"/>
                    </a:lnTo>
                    <a:lnTo>
                      <a:pt x="5" y="167"/>
                    </a:lnTo>
                    <a:lnTo>
                      <a:pt x="6" y="181"/>
                    </a:lnTo>
                    <a:lnTo>
                      <a:pt x="7" y="195"/>
                    </a:lnTo>
                    <a:lnTo>
                      <a:pt x="8" y="209"/>
                    </a:lnTo>
                    <a:lnTo>
                      <a:pt x="10" y="222"/>
                    </a:lnTo>
                    <a:lnTo>
                      <a:pt x="24" y="220"/>
                    </a:lnTo>
                    <a:lnTo>
                      <a:pt x="22" y="206"/>
                    </a:lnTo>
                    <a:lnTo>
                      <a:pt x="21" y="193"/>
                    </a:lnTo>
                    <a:lnTo>
                      <a:pt x="20" y="179"/>
                    </a:lnTo>
                    <a:lnTo>
                      <a:pt x="19" y="167"/>
                    </a:lnTo>
                    <a:lnTo>
                      <a:pt x="19" y="153"/>
                    </a:lnTo>
                    <a:lnTo>
                      <a:pt x="19" y="138"/>
                    </a:lnTo>
                    <a:lnTo>
                      <a:pt x="19" y="124"/>
                    </a:lnTo>
                    <a:lnTo>
                      <a:pt x="19" y="110"/>
                    </a:lnTo>
                    <a:lnTo>
                      <a:pt x="19" y="96"/>
                    </a:lnTo>
                    <a:lnTo>
                      <a:pt x="20" y="81"/>
                    </a:lnTo>
                    <a:lnTo>
                      <a:pt x="19" y="68"/>
                    </a:lnTo>
                    <a:lnTo>
                      <a:pt x="19" y="54"/>
                    </a:lnTo>
                    <a:lnTo>
                      <a:pt x="18" y="40"/>
                    </a:lnTo>
                    <a:lnTo>
                      <a:pt x="17" y="26"/>
                    </a:lnTo>
                    <a:lnTo>
                      <a:pt x="16" y="13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5" name="Freeform 309"/>
              <p:cNvSpPr>
                <a:spLocks/>
              </p:cNvSpPr>
              <p:nvPr/>
            </p:nvSpPr>
            <p:spPr bwMode="auto">
              <a:xfrm>
                <a:off x="3760" y="1743"/>
                <a:ext cx="11" cy="15"/>
              </a:xfrm>
              <a:custGeom>
                <a:avLst/>
                <a:gdLst>
                  <a:gd name="T0" fmla="*/ 1 w 21"/>
                  <a:gd name="T1" fmla="*/ 0 h 44"/>
                  <a:gd name="T2" fmla="*/ 1 w 21"/>
                  <a:gd name="T3" fmla="*/ 0 h 44"/>
                  <a:gd name="T4" fmla="*/ 1 w 21"/>
                  <a:gd name="T5" fmla="*/ 0 h 44"/>
                  <a:gd name="T6" fmla="*/ 1 w 21"/>
                  <a:gd name="T7" fmla="*/ 0 h 44"/>
                  <a:gd name="T8" fmla="*/ 1 w 21"/>
                  <a:gd name="T9" fmla="*/ 0 h 44"/>
                  <a:gd name="T10" fmla="*/ 1 w 21"/>
                  <a:gd name="T11" fmla="*/ 0 h 44"/>
                  <a:gd name="T12" fmla="*/ 1 w 21"/>
                  <a:gd name="T13" fmla="*/ 0 h 44"/>
                  <a:gd name="T14" fmla="*/ 1 w 21"/>
                  <a:gd name="T15" fmla="*/ 0 h 44"/>
                  <a:gd name="T16" fmla="*/ 1 w 21"/>
                  <a:gd name="T17" fmla="*/ 0 h 44"/>
                  <a:gd name="T18" fmla="*/ 1 w 21"/>
                  <a:gd name="T19" fmla="*/ 0 h 44"/>
                  <a:gd name="T20" fmla="*/ 1 w 21"/>
                  <a:gd name="T21" fmla="*/ 0 h 44"/>
                  <a:gd name="T22" fmla="*/ 1 w 21"/>
                  <a:gd name="T23" fmla="*/ 0 h 44"/>
                  <a:gd name="T24" fmla="*/ 1 w 21"/>
                  <a:gd name="T25" fmla="*/ 0 h 44"/>
                  <a:gd name="T26" fmla="*/ 1 w 21"/>
                  <a:gd name="T27" fmla="*/ 0 h 44"/>
                  <a:gd name="T28" fmla="*/ 1 w 21"/>
                  <a:gd name="T29" fmla="*/ 0 h 44"/>
                  <a:gd name="T30" fmla="*/ 1 w 21"/>
                  <a:gd name="T31" fmla="*/ 0 h 44"/>
                  <a:gd name="T32" fmla="*/ 1 w 21"/>
                  <a:gd name="T33" fmla="*/ 0 h 44"/>
                  <a:gd name="T34" fmla="*/ 1 w 21"/>
                  <a:gd name="T35" fmla="*/ 0 h 44"/>
                  <a:gd name="T36" fmla="*/ 1 w 21"/>
                  <a:gd name="T37" fmla="*/ 0 h 44"/>
                  <a:gd name="T38" fmla="*/ 1 w 21"/>
                  <a:gd name="T39" fmla="*/ 0 h 44"/>
                  <a:gd name="T40" fmla="*/ 1 w 21"/>
                  <a:gd name="T41" fmla="*/ 0 h 44"/>
                  <a:gd name="T42" fmla="*/ 0 w 21"/>
                  <a:gd name="T43" fmla="*/ 0 h 44"/>
                  <a:gd name="T44" fmla="*/ 1 w 21"/>
                  <a:gd name="T45" fmla="*/ 0 h 44"/>
                  <a:gd name="T46" fmla="*/ 1 w 21"/>
                  <a:gd name="T47" fmla="*/ 0 h 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"/>
                  <a:gd name="T73" fmla="*/ 0 h 44"/>
                  <a:gd name="T74" fmla="*/ 21 w 21"/>
                  <a:gd name="T75" fmla="*/ 44 h 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" h="44">
                    <a:moveTo>
                      <a:pt x="8" y="0"/>
                    </a:moveTo>
                    <a:lnTo>
                      <a:pt x="4" y="11"/>
                    </a:lnTo>
                    <a:lnTo>
                      <a:pt x="5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7" y="27"/>
                    </a:lnTo>
                    <a:lnTo>
                      <a:pt x="6" y="30"/>
                    </a:lnTo>
                    <a:lnTo>
                      <a:pt x="6" y="35"/>
                    </a:lnTo>
                    <a:lnTo>
                      <a:pt x="7" y="40"/>
                    </a:lnTo>
                    <a:lnTo>
                      <a:pt x="7" y="44"/>
                    </a:lnTo>
                    <a:lnTo>
                      <a:pt x="21" y="42"/>
                    </a:lnTo>
                    <a:lnTo>
                      <a:pt x="21" y="38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1" y="27"/>
                    </a:lnTo>
                    <a:lnTo>
                      <a:pt x="20" y="21"/>
                    </a:lnTo>
                    <a:lnTo>
                      <a:pt x="20" y="17"/>
                    </a:lnTo>
                    <a:lnTo>
                      <a:pt x="19" y="10"/>
                    </a:lnTo>
                    <a:lnTo>
                      <a:pt x="16" y="5"/>
                    </a:lnTo>
                    <a:lnTo>
                      <a:pt x="12" y="16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6" name="Freeform 310"/>
              <p:cNvSpPr>
                <a:spLocks/>
              </p:cNvSpPr>
              <p:nvPr/>
            </p:nvSpPr>
            <p:spPr bwMode="auto">
              <a:xfrm>
                <a:off x="3763" y="1653"/>
                <a:ext cx="78" cy="95"/>
              </a:xfrm>
              <a:custGeom>
                <a:avLst/>
                <a:gdLst>
                  <a:gd name="T0" fmla="*/ 1 w 156"/>
                  <a:gd name="T1" fmla="*/ 0 h 284"/>
                  <a:gd name="T2" fmla="*/ 1 w 156"/>
                  <a:gd name="T3" fmla="*/ 0 h 284"/>
                  <a:gd name="T4" fmla="*/ 1 w 156"/>
                  <a:gd name="T5" fmla="*/ 0 h 284"/>
                  <a:gd name="T6" fmla="*/ 1 w 156"/>
                  <a:gd name="T7" fmla="*/ 0 h 284"/>
                  <a:gd name="T8" fmla="*/ 2 w 156"/>
                  <a:gd name="T9" fmla="*/ 0 h 284"/>
                  <a:gd name="T10" fmla="*/ 2 w 156"/>
                  <a:gd name="T11" fmla="*/ 0 h 284"/>
                  <a:gd name="T12" fmla="*/ 2 w 156"/>
                  <a:gd name="T13" fmla="*/ 0 h 284"/>
                  <a:gd name="T14" fmla="*/ 3 w 156"/>
                  <a:gd name="T15" fmla="*/ 0 h 284"/>
                  <a:gd name="T16" fmla="*/ 3 w 156"/>
                  <a:gd name="T17" fmla="*/ 0 h 284"/>
                  <a:gd name="T18" fmla="*/ 3 w 156"/>
                  <a:gd name="T19" fmla="*/ 0 h 284"/>
                  <a:gd name="T20" fmla="*/ 3 w 156"/>
                  <a:gd name="T21" fmla="*/ 0 h 284"/>
                  <a:gd name="T22" fmla="*/ 3 w 156"/>
                  <a:gd name="T23" fmla="*/ 0 h 284"/>
                  <a:gd name="T24" fmla="*/ 3 w 156"/>
                  <a:gd name="T25" fmla="*/ 0 h 284"/>
                  <a:gd name="T26" fmla="*/ 3 w 156"/>
                  <a:gd name="T27" fmla="*/ 0 h 284"/>
                  <a:gd name="T28" fmla="*/ 3 w 156"/>
                  <a:gd name="T29" fmla="*/ 0 h 284"/>
                  <a:gd name="T30" fmla="*/ 3 w 156"/>
                  <a:gd name="T31" fmla="*/ 0 h 284"/>
                  <a:gd name="T32" fmla="*/ 3 w 156"/>
                  <a:gd name="T33" fmla="*/ 0 h 284"/>
                  <a:gd name="T34" fmla="*/ 3 w 156"/>
                  <a:gd name="T35" fmla="*/ 0 h 284"/>
                  <a:gd name="T36" fmla="*/ 3 w 156"/>
                  <a:gd name="T37" fmla="*/ 0 h 284"/>
                  <a:gd name="T38" fmla="*/ 2 w 156"/>
                  <a:gd name="T39" fmla="*/ 0 h 284"/>
                  <a:gd name="T40" fmla="*/ 2 w 156"/>
                  <a:gd name="T41" fmla="*/ 0 h 284"/>
                  <a:gd name="T42" fmla="*/ 2 w 156"/>
                  <a:gd name="T43" fmla="*/ 0 h 284"/>
                  <a:gd name="T44" fmla="*/ 2 w 156"/>
                  <a:gd name="T45" fmla="*/ 0 h 284"/>
                  <a:gd name="T46" fmla="*/ 2 w 156"/>
                  <a:gd name="T47" fmla="*/ 0 h 284"/>
                  <a:gd name="T48" fmla="*/ 2 w 156"/>
                  <a:gd name="T49" fmla="*/ 0 h 284"/>
                  <a:gd name="T50" fmla="*/ 1 w 156"/>
                  <a:gd name="T51" fmla="*/ 0 h 284"/>
                  <a:gd name="T52" fmla="*/ 1 w 156"/>
                  <a:gd name="T53" fmla="*/ 0 h 284"/>
                  <a:gd name="T54" fmla="*/ 1 w 156"/>
                  <a:gd name="T55" fmla="*/ 0 h 284"/>
                  <a:gd name="T56" fmla="*/ 1 w 156"/>
                  <a:gd name="T57" fmla="*/ 0 h 284"/>
                  <a:gd name="T58" fmla="*/ 1 w 156"/>
                  <a:gd name="T59" fmla="*/ 0 h 284"/>
                  <a:gd name="T60" fmla="*/ 1 w 156"/>
                  <a:gd name="T61" fmla="*/ 0 h 284"/>
                  <a:gd name="T62" fmla="*/ 1 w 156"/>
                  <a:gd name="T63" fmla="*/ 0 h 284"/>
                  <a:gd name="T64" fmla="*/ 1 w 156"/>
                  <a:gd name="T65" fmla="*/ 0 h 284"/>
                  <a:gd name="T66" fmla="*/ 1 w 156"/>
                  <a:gd name="T67" fmla="*/ 0 h 284"/>
                  <a:gd name="T68" fmla="*/ 1 w 156"/>
                  <a:gd name="T69" fmla="*/ 0 h 284"/>
                  <a:gd name="T70" fmla="*/ 0 w 156"/>
                  <a:gd name="T71" fmla="*/ 0 h 284"/>
                  <a:gd name="T72" fmla="*/ 0 w 156"/>
                  <a:gd name="T73" fmla="*/ 0 h 284"/>
                  <a:gd name="T74" fmla="*/ 0 w 156"/>
                  <a:gd name="T75" fmla="*/ 0 h 284"/>
                  <a:gd name="T76" fmla="*/ 1 w 156"/>
                  <a:gd name="T77" fmla="*/ 0 h 284"/>
                  <a:gd name="T78" fmla="*/ 1 w 156"/>
                  <a:gd name="T79" fmla="*/ 0 h 284"/>
                  <a:gd name="T80" fmla="*/ 1 w 156"/>
                  <a:gd name="T81" fmla="*/ 0 h 284"/>
                  <a:gd name="T82" fmla="*/ 1 w 156"/>
                  <a:gd name="T83" fmla="*/ 0 h 284"/>
                  <a:gd name="T84" fmla="*/ 1 w 156"/>
                  <a:gd name="T85" fmla="*/ 0 h 284"/>
                  <a:gd name="T86" fmla="*/ 1 w 156"/>
                  <a:gd name="T87" fmla="*/ 0 h 284"/>
                  <a:gd name="T88" fmla="*/ 1 w 156"/>
                  <a:gd name="T89" fmla="*/ 0 h 284"/>
                  <a:gd name="T90" fmla="*/ 1 w 156"/>
                  <a:gd name="T91" fmla="*/ 0 h 284"/>
                  <a:gd name="T92" fmla="*/ 1 w 156"/>
                  <a:gd name="T93" fmla="*/ 0 h 284"/>
                  <a:gd name="T94" fmla="*/ 1 w 156"/>
                  <a:gd name="T95" fmla="*/ 0 h 284"/>
                  <a:gd name="T96" fmla="*/ 1 w 156"/>
                  <a:gd name="T97" fmla="*/ 0 h 2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6"/>
                  <a:gd name="T148" fmla="*/ 0 h 284"/>
                  <a:gd name="T149" fmla="*/ 156 w 156"/>
                  <a:gd name="T150" fmla="*/ 284 h 2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6" h="284">
                    <a:moveTo>
                      <a:pt x="7" y="284"/>
                    </a:moveTo>
                    <a:lnTo>
                      <a:pt x="24" y="278"/>
                    </a:lnTo>
                    <a:lnTo>
                      <a:pt x="42" y="270"/>
                    </a:lnTo>
                    <a:lnTo>
                      <a:pt x="61" y="263"/>
                    </a:lnTo>
                    <a:lnTo>
                      <a:pt x="80" y="255"/>
                    </a:lnTo>
                    <a:lnTo>
                      <a:pt x="100" y="247"/>
                    </a:lnTo>
                    <a:lnTo>
                      <a:pt x="119" y="241"/>
                    </a:lnTo>
                    <a:lnTo>
                      <a:pt x="138" y="236"/>
                    </a:lnTo>
                    <a:lnTo>
                      <a:pt x="156" y="235"/>
                    </a:lnTo>
                    <a:lnTo>
                      <a:pt x="156" y="230"/>
                    </a:lnTo>
                    <a:lnTo>
                      <a:pt x="156" y="220"/>
                    </a:lnTo>
                    <a:lnTo>
                      <a:pt x="155" y="206"/>
                    </a:lnTo>
                    <a:lnTo>
                      <a:pt x="154" y="189"/>
                    </a:lnTo>
                    <a:lnTo>
                      <a:pt x="152" y="169"/>
                    </a:lnTo>
                    <a:lnTo>
                      <a:pt x="150" y="149"/>
                    </a:lnTo>
                    <a:lnTo>
                      <a:pt x="147" y="126"/>
                    </a:lnTo>
                    <a:lnTo>
                      <a:pt x="143" y="104"/>
                    </a:lnTo>
                    <a:lnTo>
                      <a:pt x="138" y="82"/>
                    </a:lnTo>
                    <a:lnTo>
                      <a:pt x="132" y="61"/>
                    </a:lnTo>
                    <a:lnTo>
                      <a:pt x="125" y="42"/>
                    </a:lnTo>
                    <a:lnTo>
                      <a:pt x="117" y="26"/>
                    </a:lnTo>
                    <a:lnTo>
                      <a:pt x="107" y="13"/>
                    </a:lnTo>
                    <a:lnTo>
                      <a:pt x="96" y="4"/>
                    </a:lnTo>
                    <a:lnTo>
                      <a:pt x="82" y="0"/>
                    </a:lnTo>
                    <a:lnTo>
                      <a:pt x="68" y="2"/>
                    </a:lnTo>
                    <a:lnTo>
                      <a:pt x="55" y="7"/>
                    </a:lnTo>
                    <a:lnTo>
                      <a:pt x="44" y="15"/>
                    </a:lnTo>
                    <a:lnTo>
                      <a:pt x="35" y="25"/>
                    </a:lnTo>
                    <a:lnTo>
                      <a:pt x="26" y="37"/>
                    </a:lnTo>
                    <a:lnTo>
                      <a:pt x="19" y="51"/>
                    </a:lnTo>
                    <a:lnTo>
                      <a:pt x="13" y="66"/>
                    </a:lnTo>
                    <a:lnTo>
                      <a:pt x="9" y="83"/>
                    </a:lnTo>
                    <a:lnTo>
                      <a:pt x="5" y="99"/>
                    </a:lnTo>
                    <a:lnTo>
                      <a:pt x="3" y="118"/>
                    </a:lnTo>
                    <a:lnTo>
                      <a:pt x="1" y="137"/>
                    </a:lnTo>
                    <a:lnTo>
                      <a:pt x="0" y="154"/>
                    </a:lnTo>
                    <a:lnTo>
                      <a:pt x="0" y="173"/>
                    </a:lnTo>
                    <a:lnTo>
                      <a:pt x="0" y="190"/>
                    </a:lnTo>
                    <a:lnTo>
                      <a:pt x="1" y="207"/>
                    </a:lnTo>
                    <a:lnTo>
                      <a:pt x="2" y="223"/>
                    </a:lnTo>
                    <a:lnTo>
                      <a:pt x="4" y="238"/>
                    </a:lnTo>
                    <a:lnTo>
                      <a:pt x="5" y="243"/>
                    </a:lnTo>
                    <a:lnTo>
                      <a:pt x="5" y="249"/>
                    </a:lnTo>
                    <a:lnTo>
                      <a:pt x="5" y="254"/>
                    </a:lnTo>
                    <a:lnTo>
                      <a:pt x="5" y="259"/>
                    </a:lnTo>
                    <a:lnTo>
                      <a:pt x="5" y="266"/>
                    </a:lnTo>
                    <a:lnTo>
                      <a:pt x="6" y="272"/>
                    </a:lnTo>
                    <a:lnTo>
                      <a:pt x="6" y="277"/>
                    </a:lnTo>
                    <a:lnTo>
                      <a:pt x="7" y="284"/>
                    </a:lnTo>
                    <a:close/>
                  </a:path>
                </a:pathLst>
              </a:custGeom>
              <a:solidFill>
                <a:srgbClr val="C77D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7" name="Freeform 311"/>
              <p:cNvSpPr>
                <a:spLocks/>
              </p:cNvSpPr>
              <p:nvPr/>
            </p:nvSpPr>
            <p:spPr bwMode="auto">
              <a:xfrm>
                <a:off x="3766" y="1729"/>
                <a:ext cx="78" cy="21"/>
              </a:xfrm>
              <a:custGeom>
                <a:avLst/>
                <a:gdLst>
                  <a:gd name="T0" fmla="*/ 2 w 158"/>
                  <a:gd name="T1" fmla="*/ 0 h 63"/>
                  <a:gd name="T2" fmla="*/ 2 w 158"/>
                  <a:gd name="T3" fmla="*/ 0 h 63"/>
                  <a:gd name="T4" fmla="*/ 2 w 158"/>
                  <a:gd name="T5" fmla="*/ 0 h 63"/>
                  <a:gd name="T6" fmla="*/ 1 w 158"/>
                  <a:gd name="T7" fmla="*/ 0 h 63"/>
                  <a:gd name="T8" fmla="*/ 1 w 158"/>
                  <a:gd name="T9" fmla="*/ 0 h 63"/>
                  <a:gd name="T10" fmla="*/ 1 w 158"/>
                  <a:gd name="T11" fmla="*/ 0 h 63"/>
                  <a:gd name="T12" fmla="*/ 0 w 158"/>
                  <a:gd name="T13" fmla="*/ 0 h 63"/>
                  <a:gd name="T14" fmla="*/ 0 w 158"/>
                  <a:gd name="T15" fmla="*/ 0 h 63"/>
                  <a:gd name="T16" fmla="*/ 0 w 158"/>
                  <a:gd name="T17" fmla="*/ 0 h 63"/>
                  <a:gd name="T18" fmla="*/ 0 w 158"/>
                  <a:gd name="T19" fmla="*/ 0 h 63"/>
                  <a:gd name="T20" fmla="*/ 0 w 158"/>
                  <a:gd name="T21" fmla="*/ 0 h 63"/>
                  <a:gd name="T22" fmla="*/ 0 w 158"/>
                  <a:gd name="T23" fmla="*/ 0 h 63"/>
                  <a:gd name="T24" fmla="*/ 0 w 158"/>
                  <a:gd name="T25" fmla="*/ 0 h 63"/>
                  <a:gd name="T26" fmla="*/ 0 w 158"/>
                  <a:gd name="T27" fmla="*/ 0 h 63"/>
                  <a:gd name="T28" fmla="*/ 1 w 158"/>
                  <a:gd name="T29" fmla="*/ 0 h 63"/>
                  <a:gd name="T30" fmla="*/ 1 w 158"/>
                  <a:gd name="T31" fmla="*/ 0 h 63"/>
                  <a:gd name="T32" fmla="*/ 1 w 158"/>
                  <a:gd name="T33" fmla="*/ 0 h 63"/>
                  <a:gd name="T34" fmla="*/ 2 w 158"/>
                  <a:gd name="T35" fmla="*/ 0 h 63"/>
                  <a:gd name="T36" fmla="*/ 2 w 158"/>
                  <a:gd name="T37" fmla="*/ 0 h 63"/>
                  <a:gd name="T38" fmla="*/ 2 w 158"/>
                  <a:gd name="T39" fmla="*/ 0 h 63"/>
                  <a:gd name="T40" fmla="*/ 2 w 158"/>
                  <a:gd name="T41" fmla="*/ 0 h 63"/>
                  <a:gd name="T42" fmla="*/ 2 w 158"/>
                  <a:gd name="T43" fmla="*/ 0 h 63"/>
                  <a:gd name="T44" fmla="*/ 2 w 158"/>
                  <a:gd name="T45" fmla="*/ 0 h 63"/>
                  <a:gd name="T46" fmla="*/ 2 w 158"/>
                  <a:gd name="T47" fmla="*/ 0 h 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8"/>
                  <a:gd name="T73" fmla="*/ 0 h 63"/>
                  <a:gd name="T74" fmla="*/ 158 w 158"/>
                  <a:gd name="T75" fmla="*/ 63 h 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8" h="63">
                    <a:moveTo>
                      <a:pt x="144" y="7"/>
                    </a:moveTo>
                    <a:lnTo>
                      <a:pt x="151" y="0"/>
                    </a:lnTo>
                    <a:lnTo>
                      <a:pt x="132" y="1"/>
                    </a:lnTo>
                    <a:lnTo>
                      <a:pt x="112" y="5"/>
                    </a:lnTo>
                    <a:lnTo>
                      <a:pt x="93" y="12"/>
                    </a:lnTo>
                    <a:lnTo>
                      <a:pt x="73" y="19"/>
                    </a:lnTo>
                    <a:lnTo>
                      <a:pt x="54" y="27"/>
                    </a:lnTo>
                    <a:lnTo>
                      <a:pt x="35" y="35"/>
                    </a:lnTo>
                    <a:lnTo>
                      <a:pt x="17" y="42"/>
                    </a:lnTo>
                    <a:lnTo>
                      <a:pt x="0" y="48"/>
                    </a:lnTo>
                    <a:lnTo>
                      <a:pt x="4" y="63"/>
                    </a:lnTo>
                    <a:lnTo>
                      <a:pt x="21" y="58"/>
                    </a:lnTo>
                    <a:lnTo>
                      <a:pt x="39" y="50"/>
                    </a:lnTo>
                    <a:lnTo>
                      <a:pt x="58" y="42"/>
                    </a:lnTo>
                    <a:lnTo>
                      <a:pt x="77" y="35"/>
                    </a:lnTo>
                    <a:lnTo>
                      <a:pt x="97" y="27"/>
                    </a:lnTo>
                    <a:lnTo>
                      <a:pt x="116" y="21"/>
                    </a:lnTo>
                    <a:lnTo>
                      <a:pt x="134" y="16"/>
                    </a:lnTo>
                    <a:lnTo>
                      <a:pt x="151" y="15"/>
                    </a:lnTo>
                    <a:lnTo>
                      <a:pt x="158" y="7"/>
                    </a:lnTo>
                    <a:lnTo>
                      <a:pt x="151" y="15"/>
                    </a:lnTo>
                    <a:lnTo>
                      <a:pt x="158" y="15"/>
                    </a:lnTo>
                    <a:lnTo>
                      <a:pt x="158" y="7"/>
                    </a:lnTo>
                    <a:lnTo>
                      <a:pt x="14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8" name="Freeform 312"/>
              <p:cNvSpPr>
                <a:spLocks/>
              </p:cNvSpPr>
              <p:nvPr/>
            </p:nvSpPr>
            <p:spPr bwMode="auto">
              <a:xfrm>
                <a:off x="3796" y="1651"/>
                <a:ext cx="48" cy="81"/>
              </a:xfrm>
              <a:custGeom>
                <a:avLst/>
                <a:gdLst>
                  <a:gd name="T0" fmla="*/ 0 w 97"/>
                  <a:gd name="T1" fmla="*/ 0 h 242"/>
                  <a:gd name="T2" fmla="*/ 0 w 97"/>
                  <a:gd name="T3" fmla="*/ 0 h 242"/>
                  <a:gd name="T4" fmla="*/ 0 w 97"/>
                  <a:gd name="T5" fmla="*/ 0 h 242"/>
                  <a:gd name="T6" fmla="*/ 0 w 97"/>
                  <a:gd name="T7" fmla="*/ 0 h 242"/>
                  <a:gd name="T8" fmla="*/ 0 w 97"/>
                  <a:gd name="T9" fmla="*/ 0 h 242"/>
                  <a:gd name="T10" fmla="*/ 0 w 97"/>
                  <a:gd name="T11" fmla="*/ 0 h 242"/>
                  <a:gd name="T12" fmla="*/ 0 w 97"/>
                  <a:gd name="T13" fmla="*/ 0 h 242"/>
                  <a:gd name="T14" fmla="*/ 0 w 97"/>
                  <a:gd name="T15" fmla="*/ 0 h 242"/>
                  <a:gd name="T16" fmla="*/ 1 w 97"/>
                  <a:gd name="T17" fmla="*/ 0 h 242"/>
                  <a:gd name="T18" fmla="*/ 1 w 97"/>
                  <a:gd name="T19" fmla="*/ 0 h 242"/>
                  <a:gd name="T20" fmla="*/ 1 w 97"/>
                  <a:gd name="T21" fmla="*/ 0 h 242"/>
                  <a:gd name="T22" fmla="*/ 1 w 97"/>
                  <a:gd name="T23" fmla="*/ 0 h 242"/>
                  <a:gd name="T24" fmla="*/ 1 w 97"/>
                  <a:gd name="T25" fmla="*/ 0 h 242"/>
                  <a:gd name="T26" fmla="*/ 1 w 97"/>
                  <a:gd name="T27" fmla="*/ 0 h 242"/>
                  <a:gd name="T28" fmla="*/ 1 w 97"/>
                  <a:gd name="T29" fmla="*/ 0 h 242"/>
                  <a:gd name="T30" fmla="*/ 1 w 97"/>
                  <a:gd name="T31" fmla="*/ 0 h 242"/>
                  <a:gd name="T32" fmla="*/ 1 w 97"/>
                  <a:gd name="T33" fmla="*/ 0 h 242"/>
                  <a:gd name="T34" fmla="*/ 1 w 97"/>
                  <a:gd name="T35" fmla="*/ 0 h 242"/>
                  <a:gd name="T36" fmla="*/ 1 w 97"/>
                  <a:gd name="T37" fmla="*/ 0 h 242"/>
                  <a:gd name="T38" fmla="*/ 1 w 97"/>
                  <a:gd name="T39" fmla="*/ 0 h 242"/>
                  <a:gd name="T40" fmla="*/ 1 w 97"/>
                  <a:gd name="T41" fmla="*/ 0 h 242"/>
                  <a:gd name="T42" fmla="*/ 1 w 97"/>
                  <a:gd name="T43" fmla="*/ 0 h 242"/>
                  <a:gd name="T44" fmla="*/ 1 w 97"/>
                  <a:gd name="T45" fmla="*/ 0 h 242"/>
                  <a:gd name="T46" fmla="*/ 1 w 97"/>
                  <a:gd name="T47" fmla="*/ 0 h 242"/>
                  <a:gd name="T48" fmla="*/ 1 w 97"/>
                  <a:gd name="T49" fmla="*/ 0 h 242"/>
                  <a:gd name="T50" fmla="*/ 1 w 97"/>
                  <a:gd name="T51" fmla="*/ 0 h 242"/>
                  <a:gd name="T52" fmla="*/ 1 w 97"/>
                  <a:gd name="T53" fmla="*/ 0 h 242"/>
                  <a:gd name="T54" fmla="*/ 1 w 97"/>
                  <a:gd name="T55" fmla="*/ 0 h 242"/>
                  <a:gd name="T56" fmla="*/ 1 w 97"/>
                  <a:gd name="T57" fmla="*/ 0 h 242"/>
                  <a:gd name="T58" fmla="*/ 1 w 97"/>
                  <a:gd name="T59" fmla="*/ 0 h 242"/>
                  <a:gd name="T60" fmla="*/ 0 w 97"/>
                  <a:gd name="T61" fmla="*/ 0 h 242"/>
                  <a:gd name="T62" fmla="*/ 0 w 97"/>
                  <a:gd name="T63" fmla="*/ 0 h 242"/>
                  <a:gd name="T64" fmla="*/ 0 w 97"/>
                  <a:gd name="T65" fmla="*/ 0 h 242"/>
                  <a:gd name="T66" fmla="*/ 0 w 97"/>
                  <a:gd name="T67" fmla="*/ 0 h 242"/>
                  <a:gd name="T68" fmla="*/ 0 w 97"/>
                  <a:gd name="T69" fmla="*/ 0 h 242"/>
                  <a:gd name="T70" fmla="*/ 0 w 97"/>
                  <a:gd name="T71" fmla="*/ 0 h 242"/>
                  <a:gd name="T72" fmla="*/ 0 w 97"/>
                  <a:gd name="T73" fmla="*/ 0 h 2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7"/>
                  <a:gd name="T112" fmla="*/ 0 h 242"/>
                  <a:gd name="T113" fmla="*/ 97 w 97"/>
                  <a:gd name="T114" fmla="*/ 242 h 2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7" h="242">
                    <a:moveTo>
                      <a:pt x="4" y="16"/>
                    </a:moveTo>
                    <a:lnTo>
                      <a:pt x="4" y="16"/>
                    </a:lnTo>
                    <a:lnTo>
                      <a:pt x="16" y="15"/>
                    </a:lnTo>
                    <a:lnTo>
                      <a:pt x="26" y="17"/>
                    </a:lnTo>
                    <a:lnTo>
                      <a:pt x="36" y="25"/>
                    </a:lnTo>
                    <a:lnTo>
                      <a:pt x="45" y="37"/>
                    </a:lnTo>
                    <a:lnTo>
                      <a:pt x="53" y="52"/>
                    </a:lnTo>
                    <a:lnTo>
                      <a:pt x="59" y="70"/>
                    </a:lnTo>
                    <a:lnTo>
                      <a:pt x="65" y="91"/>
                    </a:lnTo>
                    <a:lnTo>
                      <a:pt x="70" y="113"/>
                    </a:lnTo>
                    <a:lnTo>
                      <a:pt x="74" y="134"/>
                    </a:lnTo>
                    <a:lnTo>
                      <a:pt x="77" y="157"/>
                    </a:lnTo>
                    <a:lnTo>
                      <a:pt x="79" y="178"/>
                    </a:lnTo>
                    <a:lnTo>
                      <a:pt x="81" y="197"/>
                    </a:lnTo>
                    <a:lnTo>
                      <a:pt x="82" y="213"/>
                    </a:lnTo>
                    <a:lnTo>
                      <a:pt x="83" y="227"/>
                    </a:lnTo>
                    <a:lnTo>
                      <a:pt x="83" y="237"/>
                    </a:lnTo>
                    <a:lnTo>
                      <a:pt x="83" y="242"/>
                    </a:lnTo>
                    <a:lnTo>
                      <a:pt x="97" y="242"/>
                    </a:lnTo>
                    <a:lnTo>
                      <a:pt x="97" y="237"/>
                    </a:lnTo>
                    <a:lnTo>
                      <a:pt x="97" y="227"/>
                    </a:lnTo>
                    <a:lnTo>
                      <a:pt x="96" y="213"/>
                    </a:lnTo>
                    <a:lnTo>
                      <a:pt x="95" y="195"/>
                    </a:lnTo>
                    <a:lnTo>
                      <a:pt x="93" y="175"/>
                    </a:lnTo>
                    <a:lnTo>
                      <a:pt x="91" y="155"/>
                    </a:lnTo>
                    <a:lnTo>
                      <a:pt x="88" y="132"/>
                    </a:lnTo>
                    <a:lnTo>
                      <a:pt x="84" y="108"/>
                    </a:lnTo>
                    <a:lnTo>
                      <a:pt x="79" y="87"/>
                    </a:lnTo>
                    <a:lnTo>
                      <a:pt x="73" y="66"/>
                    </a:lnTo>
                    <a:lnTo>
                      <a:pt x="65" y="46"/>
                    </a:lnTo>
                    <a:lnTo>
                      <a:pt x="57" y="28"/>
                    </a:lnTo>
                    <a:lnTo>
                      <a:pt x="46" y="14"/>
                    </a:lnTo>
                    <a:lnTo>
                      <a:pt x="33" y="4"/>
                    </a:lnTo>
                    <a:lnTo>
                      <a:pt x="16" y="0"/>
                    </a:lnTo>
                    <a:lnTo>
                      <a:pt x="0" y="1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19" name="Freeform 313"/>
              <p:cNvSpPr>
                <a:spLocks/>
              </p:cNvSpPr>
              <p:nvPr/>
            </p:nvSpPr>
            <p:spPr bwMode="auto">
              <a:xfrm>
                <a:off x="3759" y="1651"/>
                <a:ext cx="39" cy="82"/>
              </a:xfrm>
              <a:custGeom>
                <a:avLst/>
                <a:gdLst>
                  <a:gd name="T0" fmla="*/ 1 w 77"/>
                  <a:gd name="T1" fmla="*/ 0 h 245"/>
                  <a:gd name="T2" fmla="*/ 1 w 77"/>
                  <a:gd name="T3" fmla="*/ 0 h 245"/>
                  <a:gd name="T4" fmla="*/ 1 w 77"/>
                  <a:gd name="T5" fmla="*/ 0 h 245"/>
                  <a:gd name="T6" fmla="*/ 1 w 77"/>
                  <a:gd name="T7" fmla="*/ 0 h 245"/>
                  <a:gd name="T8" fmla="*/ 1 w 77"/>
                  <a:gd name="T9" fmla="*/ 0 h 245"/>
                  <a:gd name="T10" fmla="*/ 1 w 77"/>
                  <a:gd name="T11" fmla="*/ 0 h 245"/>
                  <a:gd name="T12" fmla="*/ 1 w 77"/>
                  <a:gd name="T13" fmla="*/ 0 h 245"/>
                  <a:gd name="T14" fmla="*/ 1 w 77"/>
                  <a:gd name="T15" fmla="*/ 0 h 245"/>
                  <a:gd name="T16" fmla="*/ 1 w 77"/>
                  <a:gd name="T17" fmla="*/ 0 h 245"/>
                  <a:gd name="T18" fmla="*/ 1 w 77"/>
                  <a:gd name="T19" fmla="*/ 0 h 245"/>
                  <a:gd name="T20" fmla="*/ 1 w 77"/>
                  <a:gd name="T21" fmla="*/ 0 h 245"/>
                  <a:gd name="T22" fmla="*/ 1 w 77"/>
                  <a:gd name="T23" fmla="*/ 0 h 245"/>
                  <a:gd name="T24" fmla="*/ 1 w 77"/>
                  <a:gd name="T25" fmla="*/ 0 h 245"/>
                  <a:gd name="T26" fmla="*/ 1 w 77"/>
                  <a:gd name="T27" fmla="*/ 0 h 245"/>
                  <a:gd name="T28" fmla="*/ 1 w 77"/>
                  <a:gd name="T29" fmla="*/ 0 h 245"/>
                  <a:gd name="T30" fmla="*/ 1 w 77"/>
                  <a:gd name="T31" fmla="*/ 0 h 245"/>
                  <a:gd name="T32" fmla="*/ 2 w 77"/>
                  <a:gd name="T33" fmla="*/ 0 h 245"/>
                  <a:gd name="T34" fmla="*/ 2 w 77"/>
                  <a:gd name="T35" fmla="*/ 0 h 245"/>
                  <a:gd name="T36" fmla="*/ 2 w 77"/>
                  <a:gd name="T37" fmla="*/ 0 h 245"/>
                  <a:gd name="T38" fmla="*/ 1 w 77"/>
                  <a:gd name="T39" fmla="*/ 0 h 245"/>
                  <a:gd name="T40" fmla="*/ 1 w 77"/>
                  <a:gd name="T41" fmla="*/ 0 h 245"/>
                  <a:gd name="T42" fmla="*/ 1 w 77"/>
                  <a:gd name="T43" fmla="*/ 0 h 245"/>
                  <a:gd name="T44" fmla="*/ 1 w 77"/>
                  <a:gd name="T45" fmla="*/ 0 h 245"/>
                  <a:gd name="T46" fmla="*/ 1 w 77"/>
                  <a:gd name="T47" fmla="*/ 0 h 245"/>
                  <a:gd name="T48" fmla="*/ 1 w 77"/>
                  <a:gd name="T49" fmla="*/ 0 h 245"/>
                  <a:gd name="T50" fmla="*/ 1 w 77"/>
                  <a:gd name="T51" fmla="*/ 0 h 245"/>
                  <a:gd name="T52" fmla="*/ 1 w 77"/>
                  <a:gd name="T53" fmla="*/ 0 h 245"/>
                  <a:gd name="T54" fmla="*/ 1 w 77"/>
                  <a:gd name="T55" fmla="*/ 0 h 245"/>
                  <a:gd name="T56" fmla="*/ 1 w 77"/>
                  <a:gd name="T57" fmla="*/ 0 h 245"/>
                  <a:gd name="T58" fmla="*/ 0 w 77"/>
                  <a:gd name="T59" fmla="*/ 0 h 245"/>
                  <a:gd name="T60" fmla="*/ 0 w 77"/>
                  <a:gd name="T61" fmla="*/ 0 h 245"/>
                  <a:gd name="T62" fmla="*/ 0 w 77"/>
                  <a:gd name="T63" fmla="*/ 0 h 245"/>
                  <a:gd name="T64" fmla="*/ 1 w 77"/>
                  <a:gd name="T65" fmla="*/ 0 h 245"/>
                  <a:gd name="T66" fmla="*/ 1 w 77"/>
                  <a:gd name="T67" fmla="*/ 0 h 245"/>
                  <a:gd name="T68" fmla="*/ 1 w 77"/>
                  <a:gd name="T69" fmla="*/ 0 h 245"/>
                  <a:gd name="T70" fmla="*/ 1 w 77"/>
                  <a:gd name="T71" fmla="*/ 0 h 245"/>
                  <a:gd name="T72" fmla="*/ 1 w 77"/>
                  <a:gd name="T73" fmla="*/ 0 h 2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7"/>
                  <a:gd name="T112" fmla="*/ 0 h 245"/>
                  <a:gd name="T113" fmla="*/ 77 w 77"/>
                  <a:gd name="T114" fmla="*/ 245 h 24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7" h="245">
                    <a:moveTo>
                      <a:pt x="18" y="242"/>
                    </a:moveTo>
                    <a:lnTo>
                      <a:pt x="18" y="242"/>
                    </a:lnTo>
                    <a:lnTo>
                      <a:pt x="16" y="228"/>
                    </a:lnTo>
                    <a:lnTo>
                      <a:pt x="15" y="213"/>
                    </a:lnTo>
                    <a:lnTo>
                      <a:pt x="14" y="196"/>
                    </a:lnTo>
                    <a:lnTo>
                      <a:pt x="14" y="179"/>
                    </a:lnTo>
                    <a:lnTo>
                      <a:pt x="14" y="160"/>
                    </a:lnTo>
                    <a:lnTo>
                      <a:pt x="15" y="144"/>
                    </a:lnTo>
                    <a:lnTo>
                      <a:pt x="17" y="125"/>
                    </a:lnTo>
                    <a:lnTo>
                      <a:pt x="19" y="106"/>
                    </a:lnTo>
                    <a:lnTo>
                      <a:pt x="23" y="91"/>
                    </a:lnTo>
                    <a:lnTo>
                      <a:pt x="27" y="75"/>
                    </a:lnTo>
                    <a:lnTo>
                      <a:pt x="32" y="60"/>
                    </a:lnTo>
                    <a:lnTo>
                      <a:pt x="39" y="47"/>
                    </a:lnTo>
                    <a:lnTo>
                      <a:pt x="47" y="36"/>
                    </a:lnTo>
                    <a:lnTo>
                      <a:pt x="55" y="26"/>
                    </a:lnTo>
                    <a:lnTo>
                      <a:pt x="65" y="20"/>
                    </a:lnTo>
                    <a:lnTo>
                      <a:pt x="77" y="15"/>
                    </a:lnTo>
                    <a:lnTo>
                      <a:pt x="73" y="0"/>
                    </a:lnTo>
                    <a:lnTo>
                      <a:pt x="59" y="6"/>
                    </a:lnTo>
                    <a:lnTo>
                      <a:pt x="47" y="15"/>
                    </a:lnTo>
                    <a:lnTo>
                      <a:pt x="37" y="25"/>
                    </a:lnTo>
                    <a:lnTo>
                      <a:pt x="27" y="38"/>
                    </a:lnTo>
                    <a:lnTo>
                      <a:pt x="20" y="54"/>
                    </a:lnTo>
                    <a:lnTo>
                      <a:pt x="13" y="70"/>
                    </a:lnTo>
                    <a:lnTo>
                      <a:pt x="9" y="87"/>
                    </a:lnTo>
                    <a:lnTo>
                      <a:pt x="5" y="104"/>
                    </a:lnTo>
                    <a:lnTo>
                      <a:pt x="3" y="123"/>
                    </a:lnTo>
                    <a:lnTo>
                      <a:pt x="1" y="141"/>
                    </a:lnTo>
                    <a:lnTo>
                      <a:pt x="0" y="160"/>
                    </a:lnTo>
                    <a:lnTo>
                      <a:pt x="0" y="179"/>
                    </a:lnTo>
                    <a:lnTo>
                      <a:pt x="0" y="196"/>
                    </a:lnTo>
                    <a:lnTo>
                      <a:pt x="1" y="213"/>
                    </a:lnTo>
                    <a:lnTo>
                      <a:pt x="2" y="230"/>
                    </a:lnTo>
                    <a:lnTo>
                      <a:pt x="4" y="245"/>
                    </a:lnTo>
                    <a:lnTo>
                      <a:pt x="18" y="2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0" name="Freeform 314"/>
              <p:cNvSpPr>
                <a:spLocks/>
              </p:cNvSpPr>
              <p:nvPr/>
            </p:nvSpPr>
            <p:spPr bwMode="auto">
              <a:xfrm>
                <a:off x="3761" y="1732"/>
                <a:ext cx="9" cy="19"/>
              </a:xfrm>
              <a:custGeom>
                <a:avLst/>
                <a:gdLst>
                  <a:gd name="T0" fmla="*/ 1 w 17"/>
                  <a:gd name="T1" fmla="*/ 0 h 58"/>
                  <a:gd name="T2" fmla="*/ 1 w 17"/>
                  <a:gd name="T3" fmla="*/ 0 h 58"/>
                  <a:gd name="T4" fmla="*/ 1 w 17"/>
                  <a:gd name="T5" fmla="*/ 0 h 58"/>
                  <a:gd name="T6" fmla="*/ 1 w 17"/>
                  <a:gd name="T7" fmla="*/ 0 h 58"/>
                  <a:gd name="T8" fmla="*/ 1 w 17"/>
                  <a:gd name="T9" fmla="*/ 0 h 58"/>
                  <a:gd name="T10" fmla="*/ 1 w 17"/>
                  <a:gd name="T11" fmla="*/ 0 h 58"/>
                  <a:gd name="T12" fmla="*/ 1 w 17"/>
                  <a:gd name="T13" fmla="*/ 0 h 58"/>
                  <a:gd name="T14" fmla="*/ 1 w 17"/>
                  <a:gd name="T15" fmla="*/ 0 h 58"/>
                  <a:gd name="T16" fmla="*/ 1 w 17"/>
                  <a:gd name="T17" fmla="*/ 0 h 58"/>
                  <a:gd name="T18" fmla="*/ 1 w 17"/>
                  <a:gd name="T19" fmla="*/ 0 h 58"/>
                  <a:gd name="T20" fmla="*/ 0 w 17"/>
                  <a:gd name="T21" fmla="*/ 0 h 58"/>
                  <a:gd name="T22" fmla="*/ 1 w 17"/>
                  <a:gd name="T23" fmla="*/ 0 h 58"/>
                  <a:gd name="T24" fmla="*/ 1 w 17"/>
                  <a:gd name="T25" fmla="*/ 0 h 58"/>
                  <a:gd name="T26" fmla="*/ 1 w 17"/>
                  <a:gd name="T27" fmla="*/ 0 h 58"/>
                  <a:gd name="T28" fmla="*/ 1 w 17"/>
                  <a:gd name="T29" fmla="*/ 0 h 58"/>
                  <a:gd name="T30" fmla="*/ 1 w 17"/>
                  <a:gd name="T31" fmla="*/ 0 h 58"/>
                  <a:gd name="T32" fmla="*/ 1 w 17"/>
                  <a:gd name="T33" fmla="*/ 0 h 58"/>
                  <a:gd name="T34" fmla="*/ 1 w 17"/>
                  <a:gd name="T35" fmla="*/ 0 h 58"/>
                  <a:gd name="T36" fmla="*/ 1 w 17"/>
                  <a:gd name="T37" fmla="*/ 0 h 58"/>
                  <a:gd name="T38" fmla="*/ 1 w 17"/>
                  <a:gd name="T39" fmla="*/ 0 h 58"/>
                  <a:gd name="T40" fmla="*/ 1 w 17"/>
                  <a:gd name="T41" fmla="*/ 0 h 58"/>
                  <a:gd name="T42" fmla="*/ 1 w 17"/>
                  <a:gd name="T43" fmla="*/ 0 h 58"/>
                  <a:gd name="T44" fmla="*/ 1 w 17"/>
                  <a:gd name="T45" fmla="*/ 0 h 58"/>
                  <a:gd name="T46" fmla="*/ 1 w 17"/>
                  <a:gd name="T47" fmla="*/ 0 h 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58"/>
                  <a:gd name="T74" fmla="*/ 17 w 17"/>
                  <a:gd name="T75" fmla="*/ 58 h 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58">
                    <a:moveTo>
                      <a:pt x="8" y="40"/>
                    </a:moveTo>
                    <a:lnTo>
                      <a:pt x="17" y="47"/>
                    </a:lnTo>
                    <a:lnTo>
                      <a:pt x="16" y="40"/>
                    </a:lnTo>
                    <a:lnTo>
                      <a:pt x="16" y="34"/>
                    </a:lnTo>
                    <a:lnTo>
                      <a:pt x="15" y="29"/>
                    </a:lnTo>
                    <a:lnTo>
                      <a:pt x="15" y="23"/>
                    </a:lnTo>
                    <a:lnTo>
                      <a:pt x="15" y="18"/>
                    </a:lnTo>
                    <a:lnTo>
                      <a:pt x="15" y="13"/>
                    </a:lnTo>
                    <a:lnTo>
                      <a:pt x="15" y="6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1" y="13"/>
                    </a:lnTo>
                    <a:lnTo>
                      <a:pt x="1" y="18"/>
                    </a:lnTo>
                    <a:lnTo>
                      <a:pt x="1" y="23"/>
                    </a:lnTo>
                    <a:lnTo>
                      <a:pt x="1" y="31"/>
                    </a:lnTo>
                    <a:lnTo>
                      <a:pt x="2" y="37"/>
                    </a:lnTo>
                    <a:lnTo>
                      <a:pt x="2" y="42"/>
                    </a:lnTo>
                    <a:lnTo>
                      <a:pt x="3" y="49"/>
                    </a:lnTo>
                    <a:lnTo>
                      <a:pt x="12" y="55"/>
                    </a:lnTo>
                    <a:lnTo>
                      <a:pt x="3" y="49"/>
                    </a:lnTo>
                    <a:lnTo>
                      <a:pt x="5" y="58"/>
                    </a:lnTo>
                    <a:lnTo>
                      <a:pt x="12" y="55"/>
                    </a:lnTo>
                    <a:lnTo>
                      <a:pt x="8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1" name="Freeform 315"/>
              <p:cNvSpPr>
                <a:spLocks/>
              </p:cNvSpPr>
              <p:nvPr/>
            </p:nvSpPr>
            <p:spPr bwMode="auto">
              <a:xfrm>
                <a:off x="3553" y="1374"/>
                <a:ext cx="128" cy="58"/>
              </a:xfrm>
              <a:custGeom>
                <a:avLst/>
                <a:gdLst>
                  <a:gd name="T0" fmla="*/ 1 w 256"/>
                  <a:gd name="T1" fmla="*/ 0 h 172"/>
                  <a:gd name="T2" fmla="*/ 1 w 256"/>
                  <a:gd name="T3" fmla="*/ 0 h 172"/>
                  <a:gd name="T4" fmla="*/ 1 w 256"/>
                  <a:gd name="T5" fmla="*/ 0 h 172"/>
                  <a:gd name="T6" fmla="*/ 2 w 256"/>
                  <a:gd name="T7" fmla="*/ 0 h 172"/>
                  <a:gd name="T8" fmla="*/ 2 w 256"/>
                  <a:gd name="T9" fmla="*/ 0 h 172"/>
                  <a:gd name="T10" fmla="*/ 2 w 256"/>
                  <a:gd name="T11" fmla="*/ 0 h 172"/>
                  <a:gd name="T12" fmla="*/ 3 w 256"/>
                  <a:gd name="T13" fmla="*/ 0 h 172"/>
                  <a:gd name="T14" fmla="*/ 3 w 256"/>
                  <a:gd name="T15" fmla="*/ 0 h 172"/>
                  <a:gd name="T16" fmla="*/ 3 w 256"/>
                  <a:gd name="T17" fmla="*/ 0 h 172"/>
                  <a:gd name="T18" fmla="*/ 3 w 256"/>
                  <a:gd name="T19" fmla="*/ 0 h 172"/>
                  <a:gd name="T20" fmla="*/ 4 w 256"/>
                  <a:gd name="T21" fmla="*/ 0 h 172"/>
                  <a:gd name="T22" fmla="*/ 4 w 256"/>
                  <a:gd name="T23" fmla="*/ 0 h 172"/>
                  <a:gd name="T24" fmla="*/ 4 w 256"/>
                  <a:gd name="T25" fmla="*/ 0 h 172"/>
                  <a:gd name="T26" fmla="*/ 4 w 256"/>
                  <a:gd name="T27" fmla="*/ 0 h 172"/>
                  <a:gd name="T28" fmla="*/ 4 w 256"/>
                  <a:gd name="T29" fmla="*/ 0 h 172"/>
                  <a:gd name="T30" fmla="*/ 4 w 256"/>
                  <a:gd name="T31" fmla="*/ 0 h 172"/>
                  <a:gd name="T32" fmla="*/ 4 w 256"/>
                  <a:gd name="T33" fmla="*/ 0 h 172"/>
                  <a:gd name="T34" fmla="*/ 4 w 256"/>
                  <a:gd name="T35" fmla="*/ 0 h 172"/>
                  <a:gd name="T36" fmla="*/ 4 w 256"/>
                  <a:gd name="T37" fmla="*/ 0 h 172"/>
                  <a:gd name="T38" fmla="*/ 4 w 256"/>
                  <a:gd name="T39" fmla="*/ 0 h 172"/>
                  <a:gd name="T40" fmla="*/ 4 w 256"/>
                  <a:gd name="T41" fmla="*/ 0 h 172"/>
                  <a:gd name="T42" fmla="*/ 4 w 256"/>
                  <a:gd name="T43" fmla="*/ 0 h 172"/>
                  <a:gd name="T44" fmla="*/ 3 w 256"/>
                  <a:gd name="T45" fmla="*/ 0 h 172"/>
                  <a:gd name="T46" fmla="*/ 3 w 256"/>
                  <a:gd name="T47" fmla="*/ 0 h 172"/>
                  <a:gd name="T48" fmla="*/ 3 w 256"/>
                  <a:gd name="T49" fmla="*/ 0 h 172"/>
                  <a:gd name="T50" fmla="*/ 2 w 256"/>
                  <a:gd name="T51" fmla="*/ 0 h 172"/>
                  <a:gd name="T52" fmla="*/ 2 w 256"/>
                  <a:gd name="T53" fmla="*/ 0 h 172"/>
                  <a:gd name="T54" fmla="*/ 1 w 256"/>
                  <a:gd name="T55" fmla="*/ 0 h 172"/>
                  <a:gd name="T56" fmla="*/ 1 w 256"/>
                  <a:gd name="T57" fmla="*/ 0 h 172"/>
                  <a:gd name="T58" fmla="*/ 1 w 256"/>
                  <a:gd name="T59" fmla="*/ 0 h 172"/>
                  <a:gd name="T60" fmla="*/ 1 w 256"/>
                  <a:gd name="T61" fmla="*/ 0 h 172"/>
                  <a:gd name="T62" fmla="*/ 1 w 256"/>
                  <a:gd name="T63" fmla="*/ 0 h 1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56"/>
                  <a:gd name="T97" fmla="*/ 0 h 172"/>
                  <a:gd name="T98" fmla="*/ 256 w 256"/>
                  <a:gd name="T99" fmla="*/ 172 h 1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56" h="172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71" y="0"/>
                    </a:lnTo>
                    <a:lnTo>
                      <a:pt x="82" y="0"/>
                    </a:lnTo>
                    <a:lnTo>
                      <a:pt x="92" y="0"/>
                    </a:lnTo>
                    <a:lnTo>
                      <a:pt x="102" y="1"/>
                    </a:lnTo>
                    <a:lnTo>
                      <a:pt x="112" y="1"/>
                    </a:lnTo>
                    <a:lnTo>
                      <a:pt x="123" y="2"/>
                    </a:lnTo>
                    <a:lnTo>
                      <a:pt x="133" y="3"/>
                    </a:lnTo>
                    <a:lnTo>
                      <a:pt x="143" y="5"/>
                    </a:lnTo>
                    <a:lnTo>
                      <a:pt x="154" y="6"/>
                    </a:lnTo>
                    <a:lnTo>
                      <a:pt x="164" y="8"/>
                    </a:lnTo>
                    <a:lnTo>
                      <a:pt x="170" y="9"/>
                    </a:lnTo>
                    <a:lnTo>
                      <a:pt x="177" y="10"/>
                    </a:lnTo>
                    <a:lnTo>
                      <a:pt x="185" y="11"/>
                    </a:lnTo>
                    <a:lnTo>
                      <a:pt x="192" y="13"/>
                    </a:lnTo>
                    <a:lnTo>
                      <a:pt x="200" y="15"/>
                    </a:lnTo>
                    <a:lnTo>
                      <a:pt x="207" y="18"/>
                    </a:lnTo>
                    <a:lnTo>
                      <a:pt x="214" y="21"/>
                    </a:lnTo>
                    <a:lnTo>
                      <a:pt x="219" y="24"/>
                    </a:lnTo>
                    <a:lnTo>
                      <a:pt x="224" y="32"/>
                    </a:lnTo>
                    <a:lnTo>
                      <a:pt x="229" y="46"/>
                    </a:lnTo>
                    <a:lnTo>
                      <a:pt x="236" y="66"/>
                    </a:lnTo>
                    <a:lnTo>
                      <a:pt x="242" y="89"/>
                    </a:lnTo>
                    <a:lnTo>
                      <a:pt x="247" y="113"/>
                    </a:lnTo>
                    <a:lnTo>
                      <a:pt x="252" y="136"/>
                    </a:lnTo>
                    <a:lnTo>
                      <a:pt x="255" y="155"/>
                    </a:lnTo>
                    <a:lnTo>
                      <a:pt x="256" y="169"/>
                    </a:lnTo>
                    <a:lnTo>
                      <a:pt x="247" y="171"/>
                    </a:lnTo>
                    <a:lnTo>
                      <a:pt x="239" y="172"/>
                    </a:lnTo>
                    <a:lnTo>
                      <a:pt x="233" y="172"/>
                    </a:lnTo>
                    <a:lnTo>
                      <a:pt x="227" y="172"/>
                    </a:lnTo>
                    <a:lnTo>
                      <a:pt x="221" y="171"/>
                    </a:lnTo>
                    <a:lnTo>
                      <a:pt x="216" y="170"/>
                    </a:lnTo>
                    <a:lnTo>
                      <a:pt x="211" y="168"/>
                    </a:lnTo>
                    <a:lnTo>
                      <a:pt x="206" y="167"/>
                    </a:lnTo>
                    <a:lnTo>
                      <a:pt x="205" y="154"/>
                    </a:lnTo>
                    <a:lnTo>
                      <a:pt x="203" y="140"/>
                    </a:lnTo>
                    <a:lnTo>
                      <a:pt x="201" y="124"/>
                    </a:lnTo>
                    <a:lnTo>
                      <a:pt x="198" y="110"/>
                    </a:lnTo>
                    <a:lnTo>
                      <a:pt x="193" y="97"/>
                    </a:lnTo>
                    <a:lnTo>
                      <a:pt x="186" y="87"/>
                    </a:lnTo>
                    <a:lnTo>
                      <a:pt x="177" y="81"/>
                    </a:lnTo>
                    <a:lnTo>
                      <a:pt x="164" y="80"/>
                    </a:lnTo>
                    <a:lnTo>
                      <a:pt x="151" y="77"/>
                    </a:lnTo>
                    <a:lnTo>
                      <a:pt x="137" y="76"/>
                    </a:lnTo>
                    <a:lnTo>
                      <a:pt x="122" y="75"/>
                    </a:lnTo>
                    <a:lnTo>
                      <a:pt x="108" y="75"/>
                    </a:lnTo>
                    <a:lnTo>
                      <a:pt x="94" y="75"/>
                    </a:lnTo>
                    <a:lnTo>
                      <a:pt x="79" y="74"/>
                    </a:lnTo>
                    <a:lnTo>
                      <a:pt x="66" y="71"/>
                    </a:lnTo>
                    <a:lnTo>
                      <a:pt x="53" y="68"/>
                    </a:lnTo>
                    <a:lnTo>
                      <a:pt x="44" y="64"/>
                    </a:lnTo>
                    <a:lnTo>
                      <a:pt x="35" y="58"/>
                    </a:lnTo>
                    <a:lnTo>
                      <a:pt x="26" y="51"/>
                    </a:lnTo>
                    <a:lnTo>
                      <a:pt x="18" y="42"/>
                    </a:lnTo>
                    <a:lnTo>
                      <a:pt x="10" y="33"/>
                    </a:lnTo>
                    <a:lnTo>
                      <a:pt x="5" y="23"/>
                    </a:lnTo>
                    <a:lnTo>
                      <a:pt x="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61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2" name="Freeform 316"/>
              <p:cNvSpPr>
                <a:spLocks/>
              </p:cNvSpPr>
              <p:nvPr/>
            </p:nvSpPr>
            <p:spPr bwMode="auto">
              <a:xfrm>
                <a:off x="3553" y="1372"/>
                <a:ext cx="82" cy="7"/>
              </a:xfrm>
              <a:custGeom>
                <a:avLst/>
                <a:gdLst>
                  <a:gd name="T0" fmla="*/ 2 w 165"/>
                  <a:gd name="T1" fmla="*/ 0 h 23"/>
                  <a:gd name="T2" fmla="*/ 2 w 165"/>
                  <a:gd name="T3" fmla="*/ 0 h 23"/>
                  <a:gd name="T4" fmla="*/ 2 w 165"/>
                  <a:gd name="T5" fmla="*/ 0 h 23"/>
                  <a:gd name="T6" fmla="*/ 2 w 165"/>
                  <a:gd name="T7" fmla="*/ 0 h 23"/>
                  <a:gd name="T8" fmla="*/ 2 w 165"/>
                  <a:gd name="T9" fmla="*/ 0 h 23"/>
                  <a:gd name="T10" fmla="*/ 1 w 165"/>
                  <a:gd name="T11" fmla="*/ 0 h 23"/>
                  <a:gd name="T12" fmla="*/ 1 w 165"/>
                  <a:gd name="T13" fmla="*/ 0 h 23"/>
                  <a:gd name="T14" fmla="*/ 1 w 165"/>
                  <a:gd name="T15" fmla="*/ 0 h 23"/>
                  <a:gd name="T16" fmla="*/ 1 w 165"/>
                  <a:gd name="T17" fmla="*/ 0 h 23"/>
                  <a:gd name="T18" fmla="*/ 1 w 165"/>
                  <a:gd name="T19" fmla="*/ 0 h 23"/>
                  <a:gd name="T20" fmla="*/ 1 w 165"/>
                  <a:gd name="T21" fmla="*/ 0 h 23"/>
                  <a:gd name="T22" fmla="*/ 0 w 165"/>
                  <a:gd name="T23" fmla="*/ 0 h 23"/>
                  <a:gd name="T24" fmla="*/ 0 w 165"/>
                  <a:gd name="T25" fmla="*/ 0 h 23"/>
                  <a:gd name="T26" fmla="*/ 0 w 165"/>
                  <a:gd name="T27" fmla="*/ 0 h 23"/>
                  <a:gd name="T28" fmla="*/ 0 w 165"/>
                  <a:gd name="T29" fmla="*/ 0 h 23"/>
                  <a:gd name="T30" fmla="*/ 0 w 165"/>
                  <a:gd name="T31" fmla="*/ 0 h 23"/>
                  <a:gd name="T32" fmla="*/ 0 w 165"/>
                  <a:gd name="T33" fmla="*/ 0 h 23"/>
                  <a:gd name="T34" fmla="*/ 0 w 165"/>
                  <a:gd name="T35" fmla="*/ 0 h 23"/>
                  <a:gd name="T36" fmla="*/ 0 w 165"/>
                  <a:gd name="T37" fmla="*/ 0 h 23"/>
                  <a:gd name="T38" fmla="*/ 0 w 165"/>
                  <a:gd name="T39" fmla="*/ 0 h 23"/>
                  <a:gd name="T40" fmla="*/ 0 w 165"/>
                  <a:gd name="T41" fmla="*/ 0 h 23"/>
                  <a:gd name="T42" fmla="*/ 0 w 165"/>
                  <a:gd name="T43" fmla="*/ 0 h 23"/>
                  <a:gd name="T44" fmla="*/ 0 w 165"/>
                  <a:gd name="T45" fmla="*/ 0 h 23"/>
                  <a:gd name="T46" fmla="*/ 0 w 165"/>
                  <a:gd name="T47" fmla="*/ 0 h 23"/>
                  <a:gd name="T48" fmla="*/ 0 w 165"/>
                  <a:gd name="T49" fmla="*/ 0 h 23"/>
                  <a:gd name="T50" fmla="*/ 1 w 165"/>
                  <a:gd name="T51" fmla="*/ 0 h 23"/>
                  <a:gd name="T52" fmla="*/ 1 w 165"/>
                  <a:gd name="T53" fmla="*/ 0 h 23"/>
                  <a:gd name="T54" fmla="*/ 1 w 165"/>
                  <a:gd name="T55" fmla="*/ 0 h 23"/>
                  <a:gd name="T56" fmla="*/ 1 w 165"/>
                  <a:gd name="T57" fmla="*/ 0 h 23"/>
                  <a:gd name="T58" fmla="*/ 1 w 165"/>
                  <a:gd name="T59" fmla="*/ 0 h 23"/>
                  <a:gd name="T60" fmla="*/ 1 w 165"/>
                  <a:gd name="T61" fmla="*/ 0 h 23"/>
                  <a:gd name="T62" fmla="*/ 2 w 165"/>
                  <a:gd name="T63" fmla="*/ 0 h 23"/>
                  <a:gd name="T64" fmla="*/ 2 w 165"/>
                  <a:gd name="T65" fmla="*/ 0 h 23"/>
                  <a:gd name="T66" fmla="*/ 2 w 165"/>
                  <a:gd name="T67" fmla="*/ 0 h 23"/>
                  <a:gd name="T68" fmla="*/ 2 w 165"/>
                  <a:gd name="T69" fmla="*/ 0 h 23"/>
                  <a:gd name="T70" fmla="*/ 2 w 165"/>
                  <a:gd name="T71" fmla="*/ 0 h 23"/>
                  <a:gd name="T72" fmla="*/ 2 w 165"/>
                  <a:gd name="T73" fmla="*/ 0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"/>
                  <a:gd name="T112" fmla="*/ 0 h 23"/>
                  <a:gd name="T113" fmla="*/ 165 w 16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" h="23">
                    <a:moveTo>
                      <a:pt x="165" y="8"/>
                    </a:moveTo>
                    <a:lnTo>
                      <a:pt x="165" y="8"/>
                    </a:lnTo>
                    <a:lnTo>
                      <a:pt x="155" y="6"/>
                    </a:lnTo>
                    <a:lnTo>
                      <a:pt x="144" y="5"/>
                    </a:lnTo>
                    <a:lnTo>
                      <a:pt x="134" y="4"/>
                    </a:lnTo>
                    <a:lnTo>
                      <a:pt x="124" y="3"/>
                    </a:lnTo>
                    <a:lnTo>
                      <a:pt x="112" y="2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2" y="0"/>
                    </a:lnTo>
                    <a:lnTo>
                      <a:pt x="71" y="0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20" y="16"/>
                    </a:lnTo>
                    <a:lnTo>
                      <a:pt x="30" y="16"/>
                    </a:lnTo>
                    <a:lnTo>
                      <a:pt x="40" y="16"/>
                    </a:lnTo>
                    <a:lnTo>
                      <a:pt x="51" y="16"/>
                    </a:lnTo>
                    <a:lnTo>
                      <a:pt x="61" y="16"/>
                    </a:lnTo>
                    <a:lnTo>
                      <a:pt x="71" y="16"/>
                    </a:lnTo>
                    <a:lnTo>
                      <a:pt x="82" y="16"/>
                    </a:lnTo>
                    <a:lnTo>
                      <a:pt x="92" y="16"/>
                    </a:lnTo>
                    <a:lnTo>
                      <a:pt x="102" y="17"/>
                    </a:lnTo>
                    <a:lnTo>
                      <a:pt x="112" y="17"/>
                    </a:lnTo>
                    <a:lnTo>
                      <a:pt x="122" y="18"/>
                    </a:lnTo>
                    <a:lnTo>
                      <a:pt x="132" y="19"/>
                    </a:lnTo>
                    <a:lnTo>
                      <a:pt x="142" y="20"/>
                    </a:lnTo>
                    <a:lnTo>
                      <a:pt x="153" y="21"/>
                    </a:lnTo>
                    <a:lnTo>
                      <a:pt x="163" y="23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3" name="Freeform 317"/>
              <p:cNvSpPr>
                <a:spLocks/>
              </p:cNvSpPr>
              <p:nvPr/>
            </p:nvSpPr>
            <p:spPr bwMode="auto">
              <a:xfrm>
                <a:off x="3634" y="1374"/>
                <a:ext cx="30" cy="11"/>
              </a:xfrm>
              <a:custGeom>
                <a:avLst/>
                <a:gdLst>
                  <a:gd name="T0" fmla="*/ 1 w 60"/>
                  <a:gd name="T1" fmla="*/ 0 h 31"/>
                  <a:gd name="T2" fmla="*/ 1 w 60"/>
                  <a:gd name="T3" fmla="*/ 0 h 31"/>
                  <a:gd name="T4" fmla="*/ 1 w 60"/>
                  <a:gd name="T5" fmla="*/ 0 h 31"/>
                  <a:gd name="T6" fmla="*/ 1 w 60"/>
                  <a:gd name="T7" fmla="*/ 0 h 31"/>
                  <a:gd name="T8" fmla="*/ 1 w 60"/>
                  <a:gd name="T9" fmla="*/ 0 h 31"/>
                  <a:gd name="T10" fmla="*/ 1 w 60"/>
                  <a:gd name="T11" fmla="*/ 0 h 31"/>
                  <a:gd name="T12" fmla="*/ 1 w 60"/>
                  <a:gd name="T13" fmla="*/ 0 h 31"/>
                  <a:gd name="T14" fmla="*/ 1 w 60"/>
                  <a:gd name="T15" fmla="*/ 0 h 31"/>
                  <a:gd name="T16" fmla="*/ 1 w 60"/>
                  <a:gd name="T17" fmla="*/ 0 h 31"/>
                  <a:gd name="T18" fmla="*/ 1 w 60"/>
                  <a:gd name="T19" fmla="*/ 0 h 31"/>
                  <a:gd name="T20" fmla="*/ 0 w 60"/>
                  <a:gd name="T21" fmla="*/ 0 h 31"/>
                  <a:gd name="T22" fmla="*/ 1 w 60"/>
                  <a:gd name="T23" fmla="*/ 0 h 31"/>
                  <a:gd name="T24" fmla="*/ 1 w 60"/>
                  <a:gd name="T25" fmla="*/ 0 h 31"/>
                  <a:gd name="T26" fmla="*/ 1 w 60"/>
                  <a:gd name="T27" fmla="*/ 0 h 31"/>
                  <a:gd name="T28" fmla="*/ 1 w 60"/>
                  <a:gd name="T29" fmla="*/ 0 h 31"/>
                  <a:gd name="T30" fmla="*/ 1 w 60"/>
                  <a:gd name="T31" fmla="*/ 0 h 31"/>
                  <a:gd name="T32" fmla="*/ 1 w 60"/>
                  <a:gd name="T33" fmla="*/ 0 h 31"/>
                  <a:gd name="T34" fmla="*/ 1 w 60"/>
                  <a:gd name="T35" fmla="*/ 0 h 31"/>
                  <a:gd name="T36" fmla="*/ 1 w 60"/>
                  <a:gd name="T37" fmla="*/ 0 h 31"/>
                  <a:gd name="T38" fmla="*/ 1 w 60"/>
                  <a:gd name="T39" fmla="*/ 0 h 31"/>
                  <a:gd name="T40" fmla="*/ 1 w 60"/>
                  <a:gd name="T41" fmla="*/ 0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31"/>
                  <a:gd name="T65" fmla="*/ 60 w 60"/>
                  <a:gd name="T66" fmla="*/ 31 h 3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31">
                    <a:moveTo>
                      <a:pt x="60" y="18"/>
                    </a:moveTo>
                    <a:lnTo>
                      <a:pt x="60" y="18"/>
                    </a:lnTo>
                    <a:lnTo>
                      <a:pt x="54" y="14"/>
                    </a:lnTo>
                    <a:lnTo>
                      <a:pt x="46" y="10"/>
                    </a:lnTo>
                    <a:lnTo>
                      <a:pt x="39" y="8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2"/>
                    </a:lnTo>
                    <a:lnTo>
                      <a:pt x="8" y="1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6" y="17"/>
                    </a:lnTo>
                    <a:lnTo>
                      <a:pt x="13" y="18"/>
                    </a:lnTo>
                    <a:lnTo>
                      <a:pt x="21" y="19"/>
                    </a:lnTo>
                    <a:lnTo>
                      <a:pt x="27" y="21"/>
                    </a:lnTo>
                    <a:lnTo>
                      <a:pt x="35" y="23"/>
                    </a:lnTo>
                    <a:lnTo>
                      <a:pt x="42" y="25"/>
                    </a:lnTo>
                    <a:lnTo>
                      <a:pt x="48" y="28"/>
                    </a:lnTo>
                    <a:lnTo>
                      <a:pt x="52" y="31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4" name="Freeform 318"/>
              <p:cNvSpPr>
                <a:spLocks/>
              </p:cNvSpPr>
              <p:nvPr/>
            </p:nvSpPr>
            <p:spPr bwMode="auto">
              <a:xfrm>
                <a:off x="3660" y="1380"/>
                <a:ext cx="25" cy="53"/>
              </a:xfrm>
              <a:custGeom>
                <a:avLst/>
                <a:gdLst>
                  <a:gd name="T0" fmla="*/ 1 w 48"/>
                  <a:gd name="T1" fmla="*/ 0 h 159"/>
                  <a:gd name="T2" fmla="*/ 1 w 48"/>
                  <a:gd name="T3" fmla="*/ 0 h 159"/>
                  <a:gd name="T4" fmla="*/ 1 w 48"/>
                  <a:gd name="T5" fmla="*/ 0 h 159"/>
                  <a:gd name="T6" fmla="*/ 1 w 48"/>
                  <a:gd name="T7" fmla="*/ 0 h 159"/>
                  <a:gd name="T8" fmla="*/ 1 w 48"/>
                  <a:gd name="T9" fmla="*/ 0 h 159"/>
                  <a:gd name="T10" fmla="*/ 1 w 48"/>
                  <a:gd name="T11" fmla="*/ 0 h 159"/>
                  <a:gd name="T12" fmla="*/ 1 w 48"/>
                  <a:gd name="T13" fmla="*/ 0 h 159"/>
                  <a:gd name="T14" fmla="*/ 1 w 48"/>
                  <a:gd name="T15" fmla="*/ 0 h 159"/>
                  <a:gd name="T16" fmla="*/ 1 w 48"/>
                  <a:gd name="T17" fmla="*/ 0 h 159"/>
                  <a:gd name="T18" fmla="*/ 1 w 48"/>
                  <a:gd name="T19" fmla="*/ 0 h 159"/>
                  <a:gd name="T20" fmla="*/ 0 w 48"/>
                  <a:gd name="T21" fmla="*/ 0 h 159"/>
                  <a:gd name="T22" fmla="*/ 1 w 48"/>
                  <a:gd name="T23" fmla="*/ 0 h 159"/>
                  <a:gd name="T24" fmla="*/ 1 w 48"/>
                  <a:gd name="T25" fmla="*/ 0 h 159"/>
                  <a:gd name="T26" fmla="*/ 1 w 48"/>
                  <a:gd name="T27" fmla="*/ 0 h 159"/>
                  <a:gd name="T28" fmla="*/ 1 w 48"/>
                  <a:gd name="T29" fmla="*/ 0 h 159"/>
                  <a:gd name="T30" fmla="*/ 1 w 48"/>
                  <a:gd name="T31" fmla="*/ 0 h 159"/>
                  <a:gd name="T32" fmla="*/ 1 w 48"/>
                  <a:gd name="T33" fmla="*/ 0 h 159"/>
                  <a:gd name="T34" fmla="*/ 1 w 48"/>
                  <a:gd name="T35" fmla="*/ 0 h 159"/>
                  <a:gd name="T36" fmla="*/ 1 w 48"/>
                  <a:gd name="T37" fmla="*/ 0 h 159"/>
                  <a:gd name="T38" fmla="*/ 1 w 48"/>
                  <a:gd name="T39" fmla="*/ 0 h 159"/>
                  <a:gd name="T40" fmla="*/ 1 w 48"/>
                  <a:gd name="T41" fmla="*/ 0 h 159"/>
                  <a:gd name="T42" fmla="*/ 1 w 48"/>
                  <a:gd name="T43" fmla="*/ 0 h 159"/>
                  <a:gd name="T44" fmla="*/ 1 w 48"/>
                  <a:gd name="T45" fmla="*/ 0 h 159"/>
                  <a:gd name="T46" fmla="*/ 1 w 48"/>
                  <a:gd name="T47" fmla="*/ 0 h 15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8"/>
                  <a:gd name="T73" fmla="*/ 0 h 159"/>
                  <a:gd name="T74" fmla="*/ 48 w 48"/>
                  <a:gd name="T75" fmla="*/ 159 h 15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8" h="159">
                    <a:moveTo>
                      <a:pt x="43" y="159"/>
                    </a:moveTo>
                    <a:lnTo>
                      <a:pt x="48" y="151"/>
                    </a:lnTo>
                    <a:lnTo>
                      <a:pt x="47" y="136"/>
                    </a:lnTo>
                    <a:lnTo>
                      <a:pt x="44" y="117"/>
                    </a:lnTo>
                    <a:lnTo>
                      <a:pt x="39" y="93"/>
                    </a:lnTo>
                    <a:lnTo>
                      <a:pt x="34" y="69"/>
                    </a:lnTo>
                    <a:lnTo>
                      <a:pt x="28" y="46"/>
                    </a:lnTo>
                    <a:lnTo>
                      <a:pt x="21" y="25"/>
                    </a:lnTo>
                    <a:lnTo>
                      <a:pt x="15" y="11"/>
                    </a:lnTo>
                    <a:lnTo>
                      <a:pt x="8" y="0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32"/>
                    </a:lnTo>
                    <a:lnTo>
                      <a:pt x="14" y="50"/>
                    </a:lnTo>
                    <a:lnTo>
                      <a:pt x="20" y="73"/>
                    </a:lnTo>
                    <a:lnTo>
                      <a:pt x="25" y="97"/>
                    </a:lnTo>
                    <a:lnTo>
                      <a:pt x="30" y="119"/>
                    </a:lnTo>
                    <a:lnTo>
                      <a:pt x="33" y="138"/>
                    </a:lnTo>
                    <a:lnTo>
                      <a:pt x="34" y="151"/>
                    </a:lnTo>
                    <a:lnTo>
                      <a:pt x="39" y="143"/>
                    </a:lnTo>
                    <a:lnTo>
                      <a:pt x="43" y="159"/>
                    </a:lnTo>
                    <a:lnTo>
                      <a:pt x="48" y="157"/>
                    </a:lnTo>
                    <a:lnTo>
                      <a:pt x="48" y="151"/>
                    </a:lnTo>
                    <a:lnTo>
                      <a:pt x="43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5" name="Freeform 319"/>
              <p:cNvSpPr>
                <a:spLocks/>
              </p:cNvSpPr>
              <p:nvPr/>
            </p:nvSpPr>
            <p:spPr bwMode="auto">
              <a:xfrm>
                <a:off x="3652" y="1427"/>
                <a:ext cx="30" cy="7"/>
              </a:xfrm>
              <a:custGeom>
                <a:avLst/>
                <a:gdLst>
                  <a:gd name="T0" fmla="*/ 0 w 59"/>
                  <a:gd name="T1" fmla="*/ 0 h 21"/>
                  <a:gd name="T2" fmla="*/ 1 w 59"/>
                  <a:gd name="T3" fmla="*/ 0 h 21"/>
                  <a:gd name="T4" fmla="*/ 1 w 59"/>
                  <a:gd name="T5" fmla="*/ 0 h 21"/>
                  <a:gd name="T6" fmla="*/ 1 w 59"/>
                  <a:gd name="T7" fmla="*/ 0 h 21"/>
                  <a:gd name="T8" fmla="*/ 1 w 59"/>
                  <a:gd name="T9" fmla="*/ 0 h 21"/>
                  <a:gd name="T10" fmla="*/ 1 w 59"/>
                  <a:gd name="T11" fmla="*/ 0 h 21"/>
                  <a:gd name="T12" fmla="*/ 1 w 59"/>
                  <a:gd name="T13" fmla="*/ 0 h 21"/>
                  <a:gd name="T14" fmla="*/ 1 w 59"/>
                  <a:gd name="T15" fmla="*/ 0 h 21"/>
                  <a:gd name="T16" fmla="*/ 1 w 59"/>
                  <a:gd name="T17" fmla="*/ 0 h 21"/>
                  <a:gd name="T18" fmla="*/ 1 w 59"/>
                  <a:gd name="T19" fmla="*/ 0 h 21"/>
                  <a:gd name="T20" fmla="*/ 1 w 59"/>
                  <a:gd name="T21" fmla="*/ 0 h 21"/>
                  <a:gd name="T22" fmla="*/ 1 w 59"/>
                  <a:gd name="T23" fmla="*/ 0 h 21"/>
                  <a:gd name="T24" fmla="*/ 1 w 59"/>
                  <a:gd name="T25" fmla="*/ 0 h 21"/>
                  <a:gd name="T26" fmla="*/ 1 w 59"/>
                  <a:gd name="T27" fmla="*/ 0 h 21"/>
                  <a:gd name="T28" fmla="*/ 1 w 59"/>
                  <a:gd name="T29" fmla="*/ 0 h 21"/>
                  <a:gd name="T30" fmla="*/ 1 w 59"/>
                  <a:gd name="T31" fmla="*/ 0 h 21"/>
                  <a:gd name="T32" fmla="*/ 1 w 59"/>
                  <a:gd name="T33" fmla="*/ 0 h 21"/>
                  <a:gd name="T34" fmla="*/ 1 w 59"/>
                  <a:gd name="T35" fmla="*/ 0 h 21"/>
                  <a:gd name="T36" fmla="*/ 1 w 59"/>
                  <a:gd name="T37" fmla="*/ 0 h 21"/>
                  <a:gd name="T38" fmla="*/ 1 w 59"/>
                  <a:gd name="T39" fmla="*/ 0 h 21"/>
                  <a:gd name="T40" fmla="*/ 0 w 59"/>
                  <a:gd name="T41" fmla="*/ 0 h 21"/>
                  <a:gd name="T42" fmla="*/ 1 w 59"/>
                  <a:gd name="T43" fmla="*/ 0 h 21"/>
                  <a:gd name="T44" fmla="*/ 1 w 59"/>
                  <a:gd name="T45" fmla="*/ 0 h 21"/>
                  <a:gd name="T46" fmla="*/ 0 w 59"/>
                  <a:gd name="T47" fmla="*/ 0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9"/>
                  <a:gd name="T73" fmla="*/ 0 h 21"/>
                  <a:gd name="T74" fmla="*/ 59 w 59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9" h="21">
                    <a:moveTo>
                      <a:pt x="0" y="9"/>
                    </a:moveTo>
                    <a:lnTo>
                      <a:pt x="5" y="16"/>
                    </a:lnTo>
                    <a:lnTo>
                      <a:pt x="10" y="17"/>
                    </a:lnTo>
                    <a:lnTo>
                      <a:pt x="15" y="19"/>
                    </a:lnTo>
                    <a:lnTo>
                      <a:pt x="21" y="20"/>
                    </a:lnTo>
                    <a:lnTo>
                      <a:pt x="27" y="21"/>
                    </a:lnTo>
                    <a:lnTo>
                      <a:pt x="34" y="21"/>
                    </a:lnTo>
                    <a:lnTo>
                      <a:pt x="40" y="21"/>
                    </a:lnTo>
                    <a:lnTo>
                      <a:pt x="49" y="20"/>
                    </a:lnTo>
                    <a:lnTo>
                      <a:pt x="59" y="18"/>
                    </a:lnTo>
                    <a:lnTo>
                      <a:pt x="55" y="2"/>
                    </a:lnTo>
                    <a:lnTo>
                      <a:pt x="47" y="5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9" y="6"/>
                    </a:lnTo>
                    <a:lnTo>
                      <a:pt x="23" y="5"/>
                    </a:lnTo>
                    <a:lnTo>
                      <a:pt x="19" y="4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14" y="7"/>
                    </a:lnTo>
                    <a:lnTo>
                      <a:pt x="0" y="9"/>
                    </a:lnTo>
                    <a:lnTo>
                      <a:pt x="1" y="15"/>
                    </a:lnTo>
                    <a:lnTo>
                      <a:pt x="5" y="1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6" name="Freeform 320"/>
              <p:cNvSpPr>
                <a:spLocks/>
              </p:cNvSpPr>
              <p:nvPr/>
            </p:nvSpPr>
            <p:spPr bwMode="auto">
              <a:xfrm>
                <a:off x="3634" y="1399"/>
                <a:ext cx="25" cy="31"/>
              </a:xfrm>
              <a:custGeom>
                <a:avLst/>
                <a:gdLst>
                  <a:gd name="T0" fmla="*/ 0 w 51"/>
                  <a:gd name="T1" fmla="*/ 0 h 95"/>
                  <a:gd name="T2" fmla="*/ 0 w 51"/>
                  <a:gd name="T3" fmla="*/ 0 h 95"/>
                  <a:gd name="T4" fmla="*/ 0 w 51"/>
                  <a:gd name="T5" fmla="*/ 0 h 95"/>
                  <a:gd name="T6" fmla="*/ 0 w 51"/>
                  <a:gd name="T7" fmla="*/ 0 h 95"/>
                  <a:gd name="T8" fmla="*/ 0 w 51"/>
                  <a:gd name="T9" fmla="*/ 0 h 95"/>
                  <a:gd name="T10" fmla="*/ 0 w 51"/>
                  <a:gd name="T11" fmla="*/ 0 h 95"/>
                  <a:gd name="T12" fmla="*/ 0 w 51"/>
                  <a:gd name="T13" fmla="*/ 0 h 95"/>
                  <a:gd name="T14" fmla="*/ 0 w 51"/>
                  <a:gd name="T15" fmla="*/ 0 h 95"/>
                  <a:gd name="T16" fmla="*/ 0 w 51"/>
                  <a:gd name="T17" fmla="*/ 0 h 95"/>
                  <a:gd name="T18" fmla="*/ 0 w 51"/>
                  <a:gd name="T19" fmla="*/ 0 h 95"/>
                  <a:gd name="T20" fmla="*/ 0 w 51"/>
                  <a:gd name="T21" fmla="*/ 0 h 95"/>
                  <a:gd name="T22" fmla="*/ 0 w 51"/>
                  <a:gd name="T23" fmla="*/ 0 h 95"/>
                  <a:gd name="T24" fmla="*/ 0 w 51"/>
                  <a:gd name="T25" fmla="*/ 0 h 95"/>
                  <a:gd name="T26" fmla="*/ 0 w 51"/>
                  <a:gd name="T27" fmla="*/ 0 h 95"/>
                  <a:gd name="T28" fmla="*/ 0 w 51"/>
                  <a:gd name="T29" fmla="*/ 0 h 95"/>
                  <a:gd name="T30" fmla="*/ 0 w 51"/>
                  <a:gd name="T31" fmla="*/ 0 h 95"/>
                  <a:gd name="T32" fmla="*/ 0 w 51"/>
                  <a:gd name="T33" fmla="*/ 0 h 95"/>
                  <a:gd name="T34" fmla="*/ 0 w 51"/>
                  <a:gd name="T35" fmla="*/ 0 h 95"/>
                  <a:gd name="T36" fmla="*/ 0 w 51"/>
                  <a:gd name="T37" fmla="*/ 0 h 95"/>
                  <a:gd name="T38" fmla="*/ 0 w 51"/>
                  <a:gd name="T39" fmla="*/ 0 h 95"/>
                  <a:gd name="T40" fmla="*/ 0 w 51"/>
                  <a:gd name="T41" fmla="*/ 0 h 95"/>
                  <a:gd name="T42" fmla="*/ 0 w 51"/>
                  <a:gd name="T43" fmla="*/ 0 h 95"/>
                  <a:gd name="T44" fmla="*/ 0 w 51"/>
                  <a:gd name="T45" fmla="*/ 0 h 95"/>
                  <a:gd name="T46" fmla="*/ 0 w 51"/>
                  <a:gd name="T47" fmla="*/ 0 h 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95"/>
                  <a:gd name="T74" fmla="*/ 51 w 51"/>
                  <a:gd name="T75" fmla="*/ 95 h 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95">
                    <a:moveTo>
                      <a:pt x="0" y="15"/>
                    </a:moveTo>
                    <a:lnTo>
                      <a:pt x="3" y="15"/>
                    </a:lnTo>
                    <a:lnTo>
                      <a:pt x="13" y="16"/>
                    </a:lnTo>
                    <a:lnTo>
                      <a:pt x="19" y="19"/>
                    </a:lnTo>
                    <a:lnTo>
                      <a:pt x="25" y="27"/>
                    </a:lnTo>
                    <a:lnTo>
                      <a:pt x="29" y="39"/>
                    </a:lnTo>
                    <a:lnTo>
                      <a:pt x="32" y="52"/>
                    </a:lnTo>
                    <a:lnTo>
                      <a:pt x="34" y="68"/>
                    </a:lnTo>
                    <a:lnTo>
                      <a:pt x="36" y="82"/>
                    </a:lnTo>
                    <a:lnTo>
                      <a:pt x="37" y="95"/>
                    </a:lnTo>
                    <a:lnTo>
                      <a:pt x="51" y="93"/>
                    </a:lnTo>
                    <a:lnTo>
                      <a:pt x="50" y="80"/>
                    </a:lnTo>
                    <a:lnTo>
                      <a:pt x="48" y="65"/>
                    </a:lnTo>
                    <a:lnTo>
                      <a:pt x="46" y="50"/>
                    </a:lnTo>
                    <a:lnTo>
                      <a:pt x="43" y="35"/>
                    </a:lnTo>
                    <a:lnTo>
                      <a:pt x="37" y="20"/>
                    </a:lnTo>
                    <a:lnTo>
                      <a:pt x="29" y="8"/>
                    </a:lnTo>
                    <a:lnTo>
                      <a:pt x="17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7" name="Freeform 321"/>
              <p:cNvSpPr>
                <a:spLocks/>
              </p:cNvSpPr>
              <p:nvPr/>
            </p:nvSpPr>
            <p:spPr bwMode="auto">
              <a:xfrm>
                <a:off x="3578" y="1394"/>
                <a:ext cx="58" cy="10"/>
              </a:xfrm>
              <a:custGeom>
                <a:avLst/>
                <a:gdLst>
                  <a:gd name="T0" fmla="*/ 0 w 115"/>
                  <a:gd name="T1" fmla="*/ 0 h 28"/>
                  <a:gd name="T2" fmla="*/ 0 w 115"/>
                  <a:gd name="T3" fmla="*/ 0 h 28"/>
                  <a:gd name="T4" fmla="*/ 1 w 115"/>
                  <a:gd name="T5" fmla="*/ 0 h 28"/>
                  <a:gd name="T6" fmla="*/ 1 w 115"/>
                  <a:gd name="T7" fmla="*/ 0 h 28"/>
                  <a:gd name="T8" fmla="*/ 1 w 115"/>
                  <a:gd name="T9" fmla="*/ 0 h 28"/>
                  <a:gd name="T10" fmla="*/ 1 w 115"/>
                  <a:gd name="T11" fmla="*/ 0 h 28"/>
                  <a:gd name="T12" fmla="*/ 2 w 115"/>
                  <a:gd name="T13" fmla="*/ 0 h 28"/>
                  <a:gd name="T14" fmla="*/ 2 w 115"/>
                  <a:gd name="T15" fmla="*/ 0 h 28"/>
                  <a:gd name="T16" fmla="*/ 2 w 115"/>
                  <a:gd name="T17" fmla="*/ 0 h 28"/>
                  <a:gd name="T18" fmla="*/ 2 w 115"/>
                  <a:gd name="T19" fmla="*/ 0 h 28"/>
                  <a:gd name="T20" fmla="*/ 2 w 115"/>
                  <a:gd name="T21" fmla="*/ 0 h 28"/>
                  <a:gd name="T22" fmla="*/ 2 w 115"/>
                  <a:gd name="T23" fmla="*/ 0 h 28"/>
                  <a:gd name="T24" fmla="*/ 2 w 115"/>
                  <a:gd name="T25" fmla="*/ 0 h 28"/>
                  <a:gd name="T26" fmla="*/ 2 w 115"/>
                  <a:gd name="T27" fmla="*/ 0 h 28"/>
                  <a:gd name="T28" fmla="*/ 1 w 115"/>
                  <a:gd name="T29" fmla="*/ 0 h 28"/>
                  <a:gd name="T30" fmla="*/ 1 w 115"/>
                  <a:gd name="T31" fmla="*/ 0 h 28"/>
                  <a:gd name="T32" fmla="*/ 1 w 115"/>
                  <a:gd name="T33" fmla="*/ 0 h 28"/>
                  <a:gd name="T34" fmla="*/ 1 w 115"/>
                  <a:gd name="T35" fmla="*/ 0 h 28"/>
                  <a:gd name="T36" fmla="*/ 1 w 115"/>
                  <a:gd name="T37" fmla="*/ 0 h 28"/>
                  <a:gd name="T38" fmla="*/ 1 w 115"/>
                  <a:gd name="T39" fmla="*/ 0 h 28"/>
                  <a:gd name="T40" fmla="*/ 0 w 115"/>
                  <a:gd name="T41" fmla="*/ 0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5"/>
                  <a:gd name="T64" fmla="*/ 0 h 28"/>
                  <a:gd name="T65" fmla="*/ 115 w 115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5" h="28">
                    <a:moveTo>
                      <a:pt x="0" y="16"/>
                    </a:moveTo>
                    <a:lnTo>
                      <a:pt x="0" y="16"/>
                    </a:lnTo>
                    <a:lnTo>
                      <a:pt x="14" y="19"/>
                    </a:lnTo>
                    <a:lnTo>
                      <a:pt x="27" y="21"/>
                    </a:lnTo>
                    <a:lnTo>
                      <a:pt x="43" y="22"/>
                    </a:lnTo>
                    <a:lnTo>
                      <a:pt x="57" y="22"/>
                    </a:lnTo>
                    <a:lnTo>
                      <a:pt x="71" y="22"/>
                    </a:lnTo>
                    <a:lnTo>
                      <a:pt x="86" y="24"/>
                    </a:lnTo>
                    <a:lnTo>
                      <a:pt x="99" y="25"/>
                    </a:lnTo>
                    <a:lnTo>
                      <a:pt x="111" y="28"/>
                    </a:lnTo>
                    <a:lnTo>
                      <a:pt x="115" y="13"/>
                    </a:lnTo>
                    <a:lnTo>
                      <a:pt x="101" y="9"/>
                    </a:lnTo>
                    <a:lnTo>
                      <a:pt x="86" y="8"/>
                    </a:lnTo>
                    <a:lnTo>
                      <a:pt x="71" y="7"/>
                    </a:lnTo>
                    <a:lnTo>
                      <a:pt x="57" y="7"/>
                    </a:lnTo>
                    <a:lnTo>
                      <a:pt x="43" y="7"/>
                    </a:lnTo>
                    <a:lnTo>
                      <a:pt x="29" y="6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8" name="Freeform 322"/>
              <p:cNvSpPr>
                <a:spLocks/>
              </p:cNvSpPr>
              <p:nvPr/>
            </p:nvSpPr>
            <p:spPr bwMode="auto">
              <a:xfrm>
                <a:off x="3549" y="1372"/>
                <a:ext cx="31" cy="28"/>
              </a:xfrm>
              <a:custGeom>
                <a:avLst/>
                <a:gdLst>
                  <a:gd name="T0" fmla="*/ 1 w 62"/>
                  <a:gd name="T1" fmla="*/ 0 h 84"/>
                  <a:gd name="T2" fmla="*/ 0 w 62"/>
                  <a:gd name="T3" fmla="*/ 0 h 84"/>
                  <a:gd name="T4" fmla="*/ 1 w 62"/>
                  <a:gd name="T5" fmla="*/ 0 h 84"/>
                  <a:gd name="T6" fmla="*/ 1 w 62"/>
                  <a:gd name="T7" fmla="*/ 0 h 84"/>
                  <a:gd name="T8" fmla="*/ 1 w 62"/>
                  <a:gd name="T9" fmla="*/ 0 h 84"/>
                  <a:gd name="T10" fmla="*/ 1 w 62"/>
                  <a:gd name="T11" fmla="*/ 0 h 84"/>
                  <a:gd name="T12" fmla="*/ 1 w 62"/>
                  <a:gd name="T13" fmla="*/ 0 h 84"/>
                  <a:gd name="T14" fmla="*/ 1 w 62"/>
                  <a:gd name="T15" fmla="*/ 0 h 84"/>
                  <a:gd name="T16" fmla="*/ 1 w 62"/>
                  <a:gd name="T17" fmla="*/ 0 h 84"/>
                  <a:gd name="T18" fmla="*/ 1 w 62"/>
                  <a:gd name="T19" fmla="*/ 0 h 84"/>
                  <a:gd name="T20" fmla="*/ 1 w 62"/>
                  <a:gd name="T21" fmla="*/ 0 h 84"/>
                  <a:gd name="T22" fmla="*/ 1 w 62"/>
                  <a:gd name="T23" fmla="*/ 0 h 84"/>
                  <a:gd name="T24" fmla="*/ 1 w 62"/>
                  <a:gd name="T25" fmla="*/ 0 h 84"/>
                  <a:gd name="T26" fmla="*/ 1 w 62"/>
                  <a:gd name="T27" fmla="*/ 0 h 84"/>
                  <a:gd name="T28" fmla="*/ 1 w 62"/>
                  <a:gd name="T29" fmla="*/ 0 h 84"/>
                  <a:gd name="T30" fmla="*/ 1 w 62"/>
                  <a:gd name="T31" fmla="*/ 0 h 84"/>
                  <a:gd name="T32" fmla="*/ 1 w 62"/>
                  <a:gd name="T33" fmla="*/ 0 h 84"/>
                  <a:gd name="T34" fmla="*/ 1 w 62"/>
                  <a:gd name="T35" fmla="*/ 0 h 84"/>
                  <a:gd name="T36" fmla="*/ 1 w 62"/>
                  <a:gd name="T37" fmla="*/ 0 h 84"/>
                  <a:gd name="T38" fmla="*/ 1 w 62"/>
                  <a:gd name="T39" fmla="*/ 0 h 84"/>
                  <a:gd name="T40" fmla="*/ 1 w 62"/>
                  <a:gd name="T41" fmla="*/ 0 h 84"/>
                  <a:gd name="T42" fmla="*/ 0 w 62"/>
                  <a:gd name="T43" fmla="*/ 0 h 84"/>
                  <a:gd name="T44" fmla="*/ 0 w 62"/>
                  <a:gd name="T45" fmla="*/ 0 h 84"/>
                  <a:gd name="T46" fmla="*/ 1 w 62"/>
                  <a:gd name="T47" fmla="*/ 0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84"/>
                  <a:gd name="T74" fmla="*/ 62 w 62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84">
                    <a:moveTo>
                      <a:pt x="7" y="0"/>
                    </a:moveTo>
                    <a:lnTo>
                      <a:pt x="0" y="8"/>
                    </a:lnTo>
                    <a:lnTo>
                      <a:pt x="1" y="22"/>
                    </a:lnTo>
                    <a:lnTo>
                      <a:pt x="6" y="34"/>
                    </a:lnTo>
                    <a:lnTo>
                      <a:pt x="11" y="45"/>
                    </a:lnTo>
                    <a:lnTo>
                      <a:pt x="20" y="55"/>
                    </a:lnTo>
                    <a:lnTo>
                      <a:pt x="28" y="64"/>
                    </a:lnTo>
                    <a:lnTo>
                      <a:pt x="38" y="73"/>
                    </a:lnTo>
                    <a:lnTo>
                      <a:pt x="48" y="78"/>
                    </a:lnTo>
                    <a:lnTo>
                      <a:pt x="58" y="84"/>
                    </a:lnTo>
                    <a:lnTo>
                      <a:pt x="62" y="68"/>
                    </a:lnTo>
                    <a:lnTo>
                      <a:pt x="54" y="65"/>
                    </a:lnTo>
                    <a:lnTo>
                      <a:pt x="46" y="60"/>
                    </a:lnTo>
                    <a:lnTo>
                      <a:pt x="38" y="53"/>
                    </a:lnTo>
                    <a:lnTo>
                      <a:pt x="30" y="44"/>
                    </a:lnTo>
                    <a:lnTo>
                      <a:pt x="23" y="37"/>
                    </a:lnTo>
                    <a:lnTo>
                      <a:pt x="18" y="28"/>
                    </a:lnTo>
                    <a:lnTo>
                      <a:pt x="15" y="18"/>
                    </a:lnTo>
                    <a:lnTo>
                      <a:pt x="14" y="8"/>
                    </a:lnTo>
                    <a:lnTo>
                      <a:pt x="7" y="1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29" name="Freeform 323"/>
              <p:cNvSpPr>
                <a:spLocks/>
              </p:cNvSpPr>
              <p:nvPr/>
            </p:nvSpPr>
            <p:spPr bwMode="auto">
              <a:xfrm>
                <a:off x="3532" y="1389"/>
                <a:ext cx="20" cy="14"/>
              </a:xfrm>
              <a:custGeom>
                <a:avLst/>
                <a:gdLst>
                  <a:gd name="T0" fmla="*/ 0 w 42"/>
                  <a:gd name="T1" fmla="*/ 0 h 44"/>
                  <a:gd name="T2" fmla="*/ 0 w 42"/>
                  <a:gd name="T3" fmla="*/ 0 h 44"/>
                  <a:gd name="T4" fmla="*/ 0 w 42"/>
                  <a:gd name="T5" fmla="*/ 0 h 44"/>
                  <a:gd name="T6" fmla="*/ 0 w 42"/>
                  <a:gd name="T7" fmla="*/ 0 h 44"/>
                  <a:gd name="T8" fmla="*/ 0 w 42"/>
                  <a:gd name="T9" fmla="*/ 0 h 44"/>
                  <a:gd name="T10" fmla="*/ 0 w 42"/>
                  <a:gd name="T11" fmla="*/ 0 h 44"/>
                  <a:gd name="T12" fmla="*/ 0 w 42"/>
                  <a:gd name="T13" fmla="*/ 0 h 44"/>
                  <a:gd name="T14" fmla="*/ 0 w 42"/>
                  <a:gd name="T15" fmla="*/ 0 h 44"/>
                  <a:gd name="T16" fmla="*/ 0 w 42"/>
                  <a:gd name="T17" fmla="*/ 0 h 44"/>
                  <a:gd name="T18" fmla="*/ 0 w 42"/>
                  <a:gd name="T19" fmla="*/ 0 h 44"/>
                  <a:gd name="T20" fmla="*/ 0 w 42"/>
                  <a:gd name="T21" fmla="*/ 0 h 44"/>
                  <a:gd name="T22" fmla="*/ 0 w 42"/>
                  <a:gd name="T23" fmla="*/ 0 h 44"/>
                  <a:gd name="T24" fmla="*/ 0 w 42"/>
                  <a:gd name="T25" fmla="*/ 0 h 44"/>
                  <a:gd name="T26" fmla="*/ 0 w 42"/>
                  <a:gd name="T27" fmla="*/ 0 h 44"/>
                  <a:gd name="T28" fmla="*/ 0 w 42"/>
                  <a:gd name="T29" fmla="*/ 0 h 44"/>
                  <a:gd name="T30" fmla="*/ 0 w 42"/>
                  <a:gd name="T31" fmla="*/ 0 h 44"/>
                  <a:gd name="T32" fmla="*/ 0 w 42"/>
                  <a:gd name="T33" fmla="*/ 0 h 44"/>
                  <a:gd name="T34" fmla="*/ 0 w 42"/>
                  <a:gd name="T35" fmla="*/ 0 h 44"/>
                  <a:gd name="T36" fmla="*/ 0 w 42"/>
                  <a:gd name="T37" fmla="*/ 0 h 44"/>
                  <a:gd name="T38" fmla="*/ 0 w 42"/>
                  <a:gd name="T39" fmla="*/ 0 h 4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"/>
                  <a:gd name="T61" fmla="*/ 0 h 44"/>
                  <a:gd name="T62" fmla="*/ 42 w 42"/>
                  <a:gd name="T63" fmla="*/ 44 h 4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" h="44">
                    <a:moveTo>
                      <a:pt x="0" y="0"/>
                    </a:moveTo>
                    <a:lnTo>
                      <a:pt x="0" y="8"/>
                    </a:lnTo>
                    <a:lnTo>
                      <a:pt x="1" y="15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8" y="42"/>
                    </a:lnTo>
                    <a:lnTo>
                      <a:pt x="25" y="44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25"/>
                    </a:lnTo>
                    <a:lnTo>
                      <a:pt x="38" y="23"/>
                    </a:lnTo>
                    <a:lnTo>
                      <a:pt x="33" y="19"/>
                    </a:lnTo>
                    <a:lnTo>
                      <a:pt x="28" y="15"/>
                    </a:lnTo>
                    <a:lnTo>
                      <a:pt x="22" y="11"/>
                    </a:lnTo>
                    <a:lnTo>
                      <a:pt x="17" y="7"/>
                    </a:lnTo>
                    <a:lnTo>
                      <a:pt x="11" y="3"/>
                    </a:lnTo>
                    <a:lnTo>
                      <a:pt x="5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0" name="Freeform 324"/>
              <p:cNvSpPr>
                <a:spLocks/>
              </p:cNvSpPr>
              <p:nvPr/>
            </p:nvSpPr>
            <p:spPr bwMode="auto">
              <a:xfrm>
                <a:off x="3528" y="1389"/>
                <a:ext cx="16" cy="17"/>
              </a:xfrm>
              <a:custGeom>
                <a:avLst/>
                <a:gdLst>
                  <a:gd name="T0" fmla="*/ 0 w 33"/>
                  <a:gd name="T1" fmla="*/ 0 h 52"/>
                  <a:gd name="T2" fmla="*/ 0 w 33"/>
                  <a:gd name="T3" fmla="*/ 0 h 52"/>
                  <a:gd name="T4" fmla="*/ 0 w 33"/>
                  <a:gd name="T5" fmla="*/ 0 h 52"/>
                  <a:gd name="T6" fmla="*/ 0 w 33"/>
                  <a:gd name="T7" fmla="*/ 0 h 52"/>
                  <a:gd name="T8" fmla="*/ 0 w 33"/>
                  <a:gd name="T9" fmla="*/ 0 h 52"/>
                  <a:gd name="T10" fmla="*/ 0 w 33"/>
                  <a:gd name="T11" fmla="*/ 0 h 52"/>
                  <a:gd name="T12" fmla="*/ 0 w 33"/>
                  <a:gd name="T13" fmla="*/ 0 h 52"/>
                  <a:gd name="T14" fmla="*/ 0 w 33"/>
                  <a:gd name="T15" fmla="*/ 0 h 52"/>
                  <a:gd name="T16" fmla="*/ 0 w 33"/>
                  <a:gd name="T17" fmla="*/ 0 h 52"/>
                  <a:gd name="T18" fmla="*/ 0 w 33"/>
                  <a:gd name="T19" fmla="*/ 0 h 52"/>
                  <a:gd name="T20" fmla="*/ 0 w 33"/>
                  <a:gd name="T21" fmla="*/ 0 h 52"/>
                  <a:gd name="T22" fmla="*/ 0 w 33"/>
                  <a:gd name="T23" fmla="*/ 0 h 52"/>
                  <a:gd name="T24" fmla="*/ 0 w 33"/>
                  <a:gd name="T25" fmla="*/ 0 h 52"/>
                  <a:gd name="T26" fmla="*/ 0 w 33"/>
                  <a:gd name="T27" fmla="*/ 0 h 52"/>
                  <a:gd name="T28" fmla="*/ 0 w 33"/>
                  <a:gd name="T29" fmla="*/ 0 h 52"/>
                  <a:gd name="T30" fmla="*/ 0 w 33"/>
                  <a:gd name="T31" fmla="*/ 0 h 52"/>
                  <a:gd name="T32" fmla="*/ 0 w 33"/>
                  <a:gd name="T33" fmla="*/ 0 h 52"/>
                  <a:gd name="T34" fmla="*/ 0 w 33"/>
                  <a:gd name="T35" fmla="*/ 0 h 52"/>
                  <a:gd name="T36" fmla="*/ 0 w 33"/>
                  <a:gd name="T37" fmla="*/ 0 h 52"/>
                  <a:gd name="T38" fmla="*/ 0 w 33"/>
                  <a:gd name="T39" fmla="*/ 0 h 52"/>
                  <a:gd name="T40" fmla="*/ 0 w 33"/>
                  <a:gd name="T41" fmla="*/ 0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52"/>
                  <a:gd name="T65" fmla="*/ 33 w 33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52">
                    <a:moveTo>
                      <a:pt x="32" y="36"/>
                    </a:moveTo>
                    <a:lnTo>
                      <a:pt x="33" y="36"/>
                    </a:lnTo>
                    <a:lnTo>
                      <a:pt x="27" y="34"/>
                    </a:lnTo>
                    <a:lnTo>
                      <a:pt x="23" y="32"/>
                    </a:lnTo>
                    <a:lnTo>
                      <a:pt x="21" y="30"/>
                    </a:lnTo>
                    <a:lnTo>
                      <a:pt x="18" y="25"/>
                    </a:lnTo>
                    <a:lnTo>
                      <a:pt x="17" y="20"/>
                    </a:lnTo>
                    <a:lnTo>
                      <a:pt x="16" y="14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16"/>
                    </a:lnTo>
                    <a:lnTo>
                      <a:pt x="2" y="24"/>
                    </a:lnTo>
                    <a:lnTo>
                      <a:pt x="5" y="32"/>
                    </a:lnTo>
                    <a:lnTo>
                      <a:pt x="8" y="38"/>
                    </a:lnTo>
                    <a:lnTo>
                      <a:pt x="15" y="45"/>
                    </a:lnTo>
                    <a:lnTo>
                      <a:pt x="23" y="49"/>
                    </a:lnTo>
                    <a:lnTo>
                      <a:pt x="31" y="52"/>
                    </a:lnTo>
                    <a:lnTo>
                      <a:pt x="32" y="52"/>
                    </a:lnTo>
                    <a:lnTo>
                      <a:pt x="32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1" name="Freeform 325"/>
              <p:cNvSpPr>
                <a:spLocks/>
              </p:cNvSpPr>
              <p:nvPr/>
            </p:nvSpPr>
            <p:spPr bwMode="auto">
              <a:xfrm>
                <a:off x="3544" y="1401"/>
                <a:ext cx="10" cy="5"/>
              </a:xfrm>
              <a:custGeom>
                <a:avLst/>
                <a:gdLst>
                  <a:gd name="T0" fmla="*/ 1 w 20"/>
                  <a:gd name="T1" fmla="*/ 0 h 16"/>
                  <a:gd name="T2" fmla="*/ 1 w 20"/>
                  <a:gd name="T3" fmla="*/ 0 h 16"/>
                  <a:gd name="T4" fmla="*/ 0 w 20"/>
                  <a:gd name="T5" fmla="*/ 0 h 16"/>
                  <a:gd name="T6" fmla="*/ 0 w 20"/>
                  <a:gd name="T7" fmla="*/ 0 h 16"/>
                  <a:gd name="T8" fmla="*/ 1 w 20"/>
                  <a:gd name="T9" fmla="*/ 0 h 16"/>
                  <a:gd name="T10" fmla="*/ 1 w 20"/>
                  <a:gd name="T11" fmla="*/ 0 h 16"/>
                  <a:gd name="T12" fmla="*/ 1 w 20"/>
                  <a:gd name="T13" fmla="*/ 0 h 16"/>
                  <a:gd name="T14" fmla="*/ 1 w 20"/>
                  <a:gd name="T15" fmla="*/ 0 h 16"/>
                  <a:gd name="T16" fmla="*/ 1 w 20"/>
                  <a:gd name="T17" fmla="*/ 0 h 16"/>
                  <a:gd name="T18" fmla="*/ 1 w 20"/>
                  <a:gd name="T19" fmla="*/ 0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6"/>
                  <a:gd name="T32" fmla="*/ 20 w 20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6">
                    <a:moveTo>
                      <a:pt x="10" y="2"/>
                    </a:moveTo>
                    <a:lnTo>
                      <a:pt x="1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5" y="16"/>
                    </a:lnTo>
                    <a:lnTo>
                      <a:pt x="20" y="13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3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2" name="Freeform 326"/>
              <p:cNvSpPr>
                <a:spLocks/>
              </p:cNvSpPr>
              <p:nvPr/>
            </p:nvSpPr>
            <p:spPr bwMode="auto">
              <a:xfrm>
                <a:off x="3549" y="1401"/>
                <a:ext cx="7" cy="4"/>
              </a:xfrm>
              <a:custGeom>
                <a:avLst/>
                <a:gdLst>
                  <a:gd name="T0" fmla="*/ 0 w 14"/>
                  <a:gd name="T1" fmla="*/ 0 h 13"/>
                  <a:gd name="T2" fmla="*/ 1 w 14"/>
                  <a:gd name="T3" fmla="*/ 0 h 13"/>
                  <a:gd name="T4" fmla="*/ 0 w 14"/>
                  <a:gd name="T5" fmla="*/ 0 h 13"/>
                  <a:gd name="T6" fmla="*/ 1 w 14"/>
                  <a:gd name="T7" fmla="*/ 0 h 13"/>
                  <a:gd name="T8" fmla="*/ 1 w 14"/>
                  <a:gd name="T9" fmla="*/ 0 h 13"/>
                  <a:gd name="T10" fmla="*/ 1 w 14"/>
                  <a:gd name="T11" fmla="*/ 0 h 13"/>
                  <a:gd name="T12" fmla="*/ 1 w 14"/>
                  <a:gd name="T13" fmla="*/ 0 h 13"/>
                  <a:gd name="T14" fmla="*/ 1 w 14"/>
                  <a:gd name="T15" fmla="*/ 0 h 13"/>
                  <a:gd name="T16" fmla="*/ 1 w 14"/>
                  <a:gd name="T17" fmla="*/ 0 h 13"/>
                  <a:gd name="T18" fmla="*/ 0 w 14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3"/>
                  <a:gd name="T32" fmla="*/ 14 w 14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3">
                    <a:moveTo>
                      <a:pt x="0" y="6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4" y="6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3" name="Freeform 327"/>
              <p:cNvSpPr>
                <a:spLocks/>
              </p:cNvSpPr>
              <p:nvPr/>
            </p:nvSpPr>
            <p:spPr bwMode="auto">
              <a:xfrm>
                <a:off x="3549" y="1395"/>
                <a:ext cx="7" cy="8"/>
              </a:xfrm>
              <a:custGeom>
                <a:avLst/>
                <a:gdLst>
                  <a:gd name="T0" fmla="*/ 1 w 14"/>
                  <a:gd name="T1" fmla="*/ 0 h 23"/>
                  <a:gd name="T2" fmla="*/ 0 w 14"/>
                  <a:gd name="T3" fmla="*/ 0 h 23"/>
                  <a:gd name="T4" fmla="*/ 0 w 14"/>
                  <a:gd name="T5" fmla="*/ 0 h 23"/>
                  <a:gd name="T6" fmla="*/ 1 w 14"/>
                  <a:gd name="T7" fmla="*/ 0 h 23"/>
                  <a:gd name="T8" fmla="*/ 1 w 14"/>
                  <a:gd name="T9" fmla="*/ 0 h 23"/>
                  <a:gd name="T10" fmla="*/ 1 w 14"/>
                  <a:gd name="T11" fmla="*/ 0 h 23"/>
                  <a:gd name="T12" fmla="*/ 1 w 14"/>
                  <a:gd name="T13" fmla="*/ 0 h 23"/>
                  <a:gd name="T14" fmla="*/ 1 w 14"/>
                  <a:gd name="T15" fmla="*/ 0 h 23"/>
                  <a:gd name="T16" fmla="*/ 1 w 14"/>
                  <a:gd name="T17" fmla="*/ 0 h 23"/>
                  <a:gd name="T18" fmla="*/ 1 w 14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23"/>
                  <a:gd name="T32" fmla="*/ 14 w 14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23">
                    <a:moveTo>
                      <a:pt x="4" y="13"/>
                    </a:moveTo>
                    <a:lnTo>
                      <a:pt x="0" y="6"/>
                    </a:lnTo>
                    <a:lnTo>
                      <a:pt x="0" y="23"/>
                    </a:lnTo>
                    <a:lnTo>
                      <a:pt x="14" y="23"/>
                    </a:lnTo>
                    <a:lnTo>
                      <a:pt x="14" y="6"/>
                    </a:lnTo>
                    <a:lnTo>
                      <a:pt x="10" y="0"/>
                    </a:lnTo>
                    <a:lnTo>
                      <a:pt x="14" y="6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4" name="Freeform 328"/>
              <p:cNvSpPr>
                <a:spLocks/>
              </p:cNvSpPr>
              <p:nvPr/>
            </p:nvSpPr>
            <p:spPr bwMode="auto">
              <a:xfrm>
                <a:off x="3528" y="1386"/>
                <a:ext cx="26" cy="13"/>
              </a:xfrm>
              <a:custGeom>
                <a:avLst/>
                <a:gdLst>
                  <a:gd name="T0" fmla="*/ 1 w 52"/>
                  <a:gd name="T1" fmla="*/ 0 h 40"/>
                  <a:gd name="T2" fmla="*/ 1 w 52"/>
                  <a:gd name="T3" fmla="*/ 0 h 40"/>
                  <a:gd name="T4" fmla="*/ 1 w 52"/>
                  <a:gd name="T5" fmla="*/ 0 h 40"/>
                  <a:gd name="T6" fmla="*/ 1 w 52"/>
                  <a:gd name="T7" fmla="*/ 0 h 40"/>
                  <a:gd name="T8" fmla="*/ 1 w 52"/>
                  <a:gd name="T9" fmla="*/ 0 h 40"/>
                  <a:gd name="T10" fmla="*/ 1 w 52"/>
                  <a:gd name="T11" fmla="*/ 0 h 40"/>
                  <a:gd name="T12" fmla="*/ 1 w 52"/>
                  <a:gd name="T13" fmla="*/ 0 h 40"/>
                  <a:gd name="T14" fmla="*/ 1 w 52"/>
                  <a:gd name="T15" fmla="*/ 0 h 40"/>
                  <a:gd name="T16" fmla="*/ 1 w 52"/>
                  <a:gd name="T17" fmla="*/ 0 h 40"/>
                  <a:gd name="T18" fmla="*/ 1 w 52"/>
                  <a:gd name="T19" fmla="*/ 0 h 40"/>
                  <a:gd name="T20" fmla="*/ 1 w 52"/>
                  <a:gd name="T21" fmla="*/ 0 h 40"/>
                  <a:gd name="T22" fmla="*/ 1 w 52"/>
                  <a:gd name="T23" fmla="*/ 0 h 40"/>
                  <a:gd name="T24" fmla="*/ 1 w 52"/>
                  <a:gd name="T25" fmla="*/ 0 h 40"/>
                  <a:gd name="T26" fmla="*/ 1 w 52"/>
                  <a:gd name="T27" fmla="*/ 0 h 40"/>
                  <a:gd name="T28" fmla="*/ 1 w 52"/>
                  <a:gd name="T29" fmla="*/ 0 h 40"/>
                  <a:gd name="T30" fmla="*/ 1 w 52"/>
                  <a:gd name="T31" fmla="*/ 0 h 40"/>
                  <a:gd name="T32" fmla="*/ 1 w 52"/>
                  <a:gd name="T33" fmla="*/ 0 h 40"/>
                  <a:gd name="T34" fmla="*/ 1 w 52"/>
                  <a:gd name="T35" fmla="*/ 0 h 40"/>
                  <a:gd name="T36" fmla="*/ 1 w 52"/>
                  <a:gd name="T37" fmla="*/ 0 h 40"/>
                  <a:gd name="T38" fmla="*/ 0 w 52"/>
                  <a:gd name="T39" fmla="*/ 0 h 40"/>
                  <a:gd name="T40" fmla="*/ 1 w 52"/>
                  <a:gd name="T41" fmla="*/ 0 h 40"/>
                  <a:gd name="T42" fmla="*/ 0 w 52"/>
                  <a:gd name="T43" fmla="*/ 0 h 40"/>
                  <a:gd name="T44" fmla="*/ 0 w 52"/>
                  <a:gd name="T45" fmla="*/ 0 h 40"/>
                  <a:gd name="T46" fmla="*/ 1 w 52"/>
                  <a:gd name="T47" fmla="*/ 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2"/>
                  <a:gd name="T73" fmla="*/ 0 h 40"/>
                  <a:gd name="T74" fmla="*/ 52 w 52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2" h="40">
                    <a:moveTo>
                      <a:pt x="15" y="8"/>
                    </a:moveTo>
                    <a:lnTo>
                      <a:pt x="7" y="16"/>
                    </a:lnTo>
                    <a:lnTo>
                      <a:pt x="10" y="17"/>
                    </a:lnTo>
                    <a:lnTo>
                      <a:pt x="15" y="18"/>
                    </a:lnTo>
                    <a:lnTo>
                      <a:pt x="20" y="21"/>
                    </a:lnTo>
                    <a:lnTo>
                      <a:pt x="25" y="25"/>
                    </a:lnTo>
                    <a:lnTo>
                      <a:pt x="31" y="30"/>
                    </a:lnTo>
                    <a:lnTo>
                      <a:pt x="36" y="33"/>
                    </a:lnTo>
                    <a:lnTo>
                      <a:pt x="41" y="38"/>
                    </a:lnTo>
                    <a:lnTo>
                      <a:pt x="46" y="40"/>
                    </a:lnTo>
                    <a:lnTo>
                      <a:pt x="52" y="27"/>
                    </a:lnTo>
                    <a:lnTo>
                      <a:pt x="49" y="24"/>
                    </a:lnTo>
                    <a:lnTo>
                      <a:pt x="44" y="20"/>
                    </a:lnTo>
                    <a:lnTo>
                      <a:pt x="39" y="17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21" y="5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8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5" name="Freeform 329"/>
              <p:cNvSpPr>
                <a:spLocks/>
              </p:cNvSpPr>
              <p:nvPr/>
            </p:nvSpPr>
            <p:spPr bwMode="auto">
              <a:xfrm>
                <a:off x="3553" y="1373"/>
                <a:ext cx="31" cy="43"/>
              </a:xfrm>
              <a:custGeom>
                <a:avLst/>
                <a:gdLst>
                  <a:gd name="T0" fmla="*/ 0 w 61"/>
                  <a:gd name="T1" fmla="*/ 0 h 128"/>
                  <a:gd name="T2" fmla="*/ 1 w 61"/>
                  <a:gd name="T3" fmla="*/ 0 h 128"/>
                  <a:gd name="T4" fmla="*/ 1 w 61"/>
                  <a:gd name="T5" fmla="*/ 0 h 128"/>
                  <a:gd name="T6" fmla="*/ 1 w 61"/>
                  <a:gd name="T7" fmla="*/ 0 h 128"/>
                  <a:gd name="T8" fmla="*/ 1 w 61"/>
                  <a:gd name="T9" fmla="*/ 0 h 128"/>
                  <a:gd name="T10" fmla="*/ 1 w 61"/>
                  <a:gd name="T11" fmla="*/ 0 h 128"/>
                  <a:gd name="T12" fmla="*/ 1 w 61"/>
                  <a:gd name="T13" fmla="*/ 0 h 128"/>
                  <a:gd name="T14" fmla="*/ 1 w 61"/>
                  <a:gd name="T15" fmla="*/ 0 h 128"/>
                  <a:gd name="T16" fmla="*/ 1 w 61"/>
                  <a:gd name="T17" fmla="*/ 0 h 128"/>
                  <a:gd name="T18" fmla="*/ 1 w 61"/>
                  <a:gd name="T19" fmla="*/ 0 h 128"/>
                  <a:gd name="T20" fmla="*/ 1 w 61"/>
                  <a:gd name="T21" fmla="*/ 0 h 128"/>
                  <a:gd name="T22" fmla="*/ 1 w 61"/>
                  <a:gd name="T23" fmla="*/ 0 h 128"/>
                  <a:gd name="T24" fmla="*/ 1 w 61"/>
                  <a:gd name="T25" fmla="*/ 0 h 128"/>
                  <a:gd name="T26" fmla="*/ 1 w 61"/>
                  <a:gd name="T27" fmla="*/ 0 h 128"/>
                  <a:gd name="T28" fmla="*/ 1 w 61"/>
                  <a:gd name="T29" fmla="*/ 0 h 128"/>
                  <a:gd name="T30" fmla="*/ 1 w 61"/>
                  <a:gd name="T31" fmla="*/ 0 h 128"/>
                  <a:gd name="T32" fmla="*/ 1 w 61"/>
                  <a:gd name="T33" fmla="*/ 0 h 128"/>
                  <a:gd name="T34" fmla="*/ 1 w 61"/>
                  <a:gd name="T35" fmla="*/ 0 h 128"/>
                  <a:gd name="T36" fmla="*/ 1 w 61"/>
                  <a:gd name="T37" fmla="*/ 0 h 128"/>
                  <a:gd name="T38" fmla="*/ 1 w 61"/>
                  <a:gd name="T39" fmla="*/ 0 h 128"/>
                  <a:gd name="T40" fmla="*/ 1 w 61"/>
                  <a:gd name="T41" fmla="*/ 0 h 128"/>
                  <a:gd name="T42" fmla="*/ 1 w 61"/>
                  <a:gd name="T43" fmla="*/ 0 h 128"/>
                  <a:gd name="T44" fmla="*/ 1 w 61"/>
                  <a:gd name="T45" fmla="*/ 0 h 128"/>
                  <a:gd name="T46" fmla="*/ 1 w 61"/>
                  <a:gd name="T47" fmla="*/ 0 h 128"/>
                  <a:gd name="T48" fmla="*/ 1 w 61"/>
                  <a:gd name="T49" fmla="*/ 0 h 128"/>
                  <a:gd name="T50" fmla="*/ 1 w 61"/>
                  <a:gd name="T51" fmla="*/ 0 h 128"/>
                  <a:gd name="T52" fmla="*/ 1 w 61"/>
                  <a:gd name="T53" fmla="*/ 0 h 128"/>
                  <a:gd name="T54" fmla="*/ 1 w 61"/>
                  <a:gd name="T55" fmla="*/ 0 h 128"/>
                  <a:gd name="T56" fmla="*/ 1 w 61"/>
                  <a:gd name="T57" fmla="*/ 0 h 128"/>
                  <a:gd name="T58" fmla="*/ 1 w 61"/>
                  <a:gd name="T59" fmla="*/ 0 h 128"/>
                  <a:gd name="T60" fmla="*/ 1 w 61"/>
                  <a:gd name="T61" fmla="*/ 0 h 128"/>
                  <a:gd name="T62" fmla="*/ 1 w 61"/>
                  <a:gd name="T63" fmla="*/ 0 h 128"/>
                  <a:gd name="T64" fmla="*/ 1 w 61"/>
                  <a:gd name="T65" fmla="*/ 0 h 128"/>
                  <a:gd name="T66" fmla="*/ 1 w 61"/>
                  <a:gd name="T67" fmla="*/ 0 h 128"/>
                  <a:gd name="T68" fmla="*/ 1 w 61"/>
                  <a:gd name="T69" fmla="*/ 0 h 128"/>
                  <a:gd name="T70" fmla="*/ 1 w 61"/>
                  <a:gd name="T71" fmla="*/ 0 h 128"/>
                  <a:gd name="T72" fmla="*/ 1 w 61"/>
                  <a:gd name="T73" fmla="*/ 0 h 128"/>
                  <a:gd name="T74" fmla="*/ 1 w 61"/>
                  <a:gd name="T75" fmla="*/ 0 h 128"/>
                  <a:gd name="T76" fmla="*/ 1 w 61"/>
                  <a:gd name="T77" fmla="*/ 0 h 128"/>
                  <a:gd name="T78" fmla="*/ 0 w 61"/>
                  <a:gd name="T79" fmla="*/ 0 h 128"/>
                  <a:gd name="T80" fmla="*/ 0 w 61"/>
                  <a:gd name="T81" fmla="*/ 0 h 12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128"/>
                  <a:gd name="T125" fmla="*/ 61 w 61"/>
                  <a:gd name="T126" fmla="*/ 128 h 12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128">
                    <a:moveTo>
                      <a:pt x="0" y="88"/>
                    </a:moveTo>
                    <a:lnTo>
                      <a:pt x="2" y="99"/>
                    </a:lnTo>
                    <a:lnTo>
                      <a:pt x="6" y="107"/>
                    </a:lnTo>
                    <a:lnTo>
                      <a:pt x="11" y="114"/>
                    </a:lnTo>
                    <a:lnTo>
                      <a:pt x="18" y="119"/>
                    </a:lnTo>
                    <a:lnTo>
                      <a:pt x="25" y="124"/>
                    </a:lnTo>
                    <a:lnTo>
                      <a:pt x="33" y="126"/>
                    </a:lnTo>
                    <a:lnTo>
                      <a:pt x="41" y="128"/>
                    </a:lnTo>
                    <a:lnTo>
                      <a:pt x="50" y="128"/>
                    </a:lnTo>
                    <a:lnTo>
                      <a:pt x="55" y="127"/>
                    </a:lnTo>
                    <a:lnTo>
                      <a:pt x="58" y="124"/>
                    </a:lnTo>
                    <a:lnTo>
                      <a:pt x="60" y="118"/>
                    </a:lnTo>
                    <a:lnTo>
                      <a:pt x="61" y="113"/>
                    </a:lnTo>
                    <a:lnTo>
                      <a:pt x="61" y="106"/>
                    </a:lnTo>
                    <a:lnTo>
                      <a:pt x="61" y="99"/>
                    </a:lnTo>
                    <a:lnTo>
                      <a:pt x="60" y="92"/>
                    </a:lnTo>
                    <a:lnTo>
                      <a:pt x="59" y="85"/>
                    </a:lnTo>
                    <a:lnTo>
                      <a:pt x="58" y="78"/>
                    </a:lnTo>
                    <a:lnTo>
                      <a:pt x="57" y="69"/>
                    </a:lnTo>
                    <a:lnTo>
                      <a:pt x="56" y="59"/>
                    </a:lnTo>
                    <a:lnTo>
                      <a:pt x="55" y="48"/>
                    </a:lnTo>
                    <a:lnTo>
                      <a:pt x="54" y="37"/>
                    </a:lnTo>
                    <a:lnTo>
                      <a:pt x="53" y="27"/>
                    </a:lnTo>
                    <a:lnTo>
                      <a:pt x="52" y="18"/>
                    </a:lnTo>
                    <a:lnTo>
                      <a:pt x="51" y="11"/>
                    </a:lnTo>
                    <a:lnTo>
                      <a:pt x="49" y="6"/>
                    </a:lnTo>
                    <a:lnTo>
                      <a:pt x="44" y="3"/>
                    </a:lnTo>
                    <a:lnTo>
                      <a:pt x="37" y="1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5" y="9"/>
                    </a:lnTo>
                    <a:lnTo>
                      <a:pt x="4" y="15"/>
                    </a:lnTo>
                    <a:lnTo>
                      <a:pt x="3" y="24"/>
                    </a:lnTo>
                    <a:lnTo>
                      <a:pt x="2" y="34"/>
                    </a:lnTo>
                    <a:lnTo>
                      <a:pt x="1" y="46"/>
                    </a:lnTo>
                    <a:lnTo>
                      <a:pt x="1" y="58"/>
                    </a:lnTo>
                    <a:lnTo>
                      <a:pt x="1" y="70"/>
                    </a:lnTo>
                    <a:lnTo>
                      <a:pt x="0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6" name="Freeform 330"/>
              <p:cNvSpPr>
                <a:spLocks/>
              </p:cNvSpPr>
              <p:nvPr/>
            </p:nvSpPr>
            <p:spPr bwMode="auto">
              <a:xfrm>
                <a:off x="3549" y="1402"/>
                <a:ext cx="29" cy="17"/>
              </a:xfrm>
              <a:custGeom>
                <a:avLst/>
                <a:gdLst>
                  <a:gd name="T0" fmla="*/ 1 w 57"/>
                  <a:gd name="T1" fmla="*/ 0 h 49"/>
                  <a:gd name="T2" fmla="*/ 1 w 57"/>
                  <a:gd name="T3" fmla="*/ 0 h 49"/>
                  <a:gd name="T4" fmla="*/ 1 w 57"/>
                  <a:gd name="T5" fmla="*/ 0 h 49"/>
                  <a:gd name="T6" fmla="*/ 1 w 57"/>
                  <a:gd name="T7" fmla="*/ 0 h 49"/>
                  <a:gd name="T8" fmla="*/ 1 w 57"/>
                  <a:gd name="T9" fmla="*/ 0 h 49"/>
                  <a:gd name="T10" fmla="*/ 1 w 57"/>
                  <a:gd name="T11" fmla="*/ 0 h 49"/>
                  <a:gd name="T12" fmla="*/ 1 w 57"/>
                  <a:gd name="T13" fmla="*/ 0 h 49"/>
                  <a:gd name="T14" fmla="*/ 1 w 57"/>
                  <a:gd name="T15" fmla="*/ 0 h 49"/>
                  <a:gd name="T16" fmla="*/ 1 w 57"/>
                  <a:gd name="T17" fmla="*/ 0 h 49"/>
                  <a:gd name="T18" fmla="*/ 1 w 57"/>
                  <a:gd name="T19" fmla="*/ 0 h 49"/>
                  <a:gd name="T20" fmla="*/ 0 w 57"/>
                  <a:gd name="T21" fmla="*/ 0 h 49"/>
                  <a:gd name="T22" fmla="*/ 1 w 57"/>
                  <a:gd name="T23" fmla="*/ 0 h 49"/>
                  <a:gd name="T24" fmla="*/ 1 w 57"/>
                  <a:gd name="T25" fmla="*/ 0 h 49"/>
                  <a:gd name="T26" fmla="*/ 1 w 57"/>
                  <a:gd name="T27" fmla="*/ 0 h 49"/>
                  <a:gd name="T28" fmla="*/ 1 w 57"/>
                  <a:gd name="T29" fmla="*/ 0 h 49"/>
                  <a:gd name="T30" fmla="*/ 1 w 57"/>
                  <a:gd name="T31" fmla="*/ 0 h 49"/>
                  <a:gd name="T32" fmla="*/ 1 w 57"/>
                  <a:gd name="T33" fmla="*/ 0 h 49"/>
                  <a:gd name="T34" fmla="*/ 1 w 57"/>
                  <a:gd name="T35" fmla="*/ 0 h 49"/>
                  <a:gd name="T36" fmla="*/ 1 w 57"/>
                  <a:gd name="T37" fmla="*/ 0 h 49"/>
                  <a:gd name="T38" fmla="*/ 1 w 57"/>
                  <a:gd name="T39" fmla="*/ 0 h 49"/>
                  <a:gd name="T40" fmla="*/ 1 w 57"/>
                  <a:gd name="T41" fmla="*/ 0 h 49"/>
                  <a:gd name="T42" fmla="*/ 1 w 57"/>
                  <a:gd name="T43" fmla="*/ 0 h 49"/>
                  <a:gd name="T44" fmla="*/ 1 w 57"/>
                  <a:gd name="T45" fmla="*/ 0 h 49"/>
                  <a:gd name="T46" fmla="*/ 1 w 57"/>
                  <a:gd name="T47" fmla="*/ 0 h 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49"/>
                  <a:gd name="T74" fmla="*/ 57 w 57"/>
                  <a:gd name="T75" fmla="*/ 49 h 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49">
                    <a:moveTo>
                      <a:pt x="57" y="34"/>
                    </a:moveTo>
                    <a:lnTo>
                      <a:pt x="57" y="34"/>
                    </a:lnTo>
                    <a:lnTo>
                      <a:pt x="49" y="34"/>
                    </a:lnTo>
                    <a:lnTo>
                      <a:pt x="42" y="31"/>
                    </a:lnTo>
                    <a:lnTo>
                      <a:pt x="35" y="29"/>
                    </a:lnTo>
                    <a:lnTo>
                      <a:pt x="29" y="26"/>
                    </a:lnTo>
                    <a:lnTo>
                      <a:pt x="23" y="21"/>
                    </a:lnTo>
                    <a:lnTo>
                      <a:pt x="19" y="16"/>
                    </a:lnTo>
                    <a:lnTo>
                      <a:pt x="16" y="9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2" y="14"/>
                    </a:lnTo>
                    <a:lnTo>
                      <a:pt x="7" y="25"/>
                    </a:lnTo>
                    <a:lnTo>
                      <a:pt x="13" y="32"/>
                    </a:lnTo>
                    <a:lnTo>
                      <a:pt x="21" y="39"/>
                    </a:lnTo>
                    <a:lnTo>
                      <a:pt x="29" y="45"/>
                    </a:lnTo>
                    <a:lnTo>
                      <a:pt x="38" y="47"/>
                    </a:lnTo>
                    <a:lnTo>
                      <a:pt x="47" y="49"/>
                    </a:lnTo>
                    <a:lnTo>
                      <a:pt x="57" y="49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7" name="Freeform 331"/>
              <p:cNvSpPr>
                <a:spLocks/>
              </p:cNvSpPr>
              <p:nvPr/>
            </p:nvSpPr>
            <p:spPr bwMode="auto">
              <a:xfrm>
                <a:off x="3578" y="1401"/>
                <a:ext cx="9" cy="18"/>
              </a:xfrm>
              <a:custGeom>
                <a:avLst/>
                <a:gdLst>
                  <a:gd name="T0" fmla="*/ 1 w 18"/>
                  <a:gd name="T1" fmla="*/ 0 h 52"/>
                  <a:gd name="T2" fmla="*/ 1 w 18"/>
                  <a:gd name="T3" fmla="*/ 0 h 52"/>
                  <a:gd name="T4" fmla="*/ 1 w 18"/>
                  <a:gd name="T5" fmla="*/ 0 h 52"/>
                  <a:gd name="T6" fmla="*/ 1 w 18"/>
                  <a:gd name="T7" fmla="*/ 0 h 52"/>
                  <a:gd name="T8" fmla="*/ 1 w 18"/>
                  <a:gd name="T9" fmla="*/ 0 h 52"/>
                  <a:gd name="T10" fmla="*/ 1 w 18"/>
                  <a:gd name="T11" fmla="*/ 0 h 52"/>
                  <a:gd name="T12" fmla="*/ 1 w 18"/>
                  <a:gd name="T13" fmla="*/ 0 h 52"/>
                  <a:gd name="T14" fmla="*/ 1 w 18"/>
                  <a:gd name="T15" fmla="*/ 0 h 52"/>
                  <a:gd name="T16" fmla="*/ 1 w 18"/>
                  <a:gd name="T17" fmla="*/ 0 h 52"/>
                  <a:gd name="T18" fmla="*/ 0 w 18"/>
                  <a:gd name="T19" fmla="*/ 0 h 52"/>
                  <a:gd name="T20" fmla="*/ 0 w 18"/>
                  <a:gd name="T21" fmla="*/ 0 h 52"/>
                  <a:gd name="T22" fmla="*/ 1 w 18"/>
                  <a:gd name="T23" fmla="*/ 0 h 52"/>
                  <a:gd name="T24" fmla="*/ 1 w 18"/>
                  <a:gd name="T25" fmla="*/ 0 h 52"/>
                  <a:gd name="T26" fmla="*/ 1 w 18"/>
                  <a:gd name="T27" fmla="*/ 0 h 52"/>
                  <a:gd name="T28" fmla="*/ 1 w 18"/>
                  <a:gd name="T29" fmla="*/ 0 h 52"/>
                  <a:gd name="T30" fmla="*/ 1 w 18"/>
                  <a:gd name="T31" fmla="*/ 0 h 52"/>
                  <a:gd name="T32" fmla="*/ 1 w 18"/>
                  <a:gd name="T33" fmla="*/ 0 h 52"/>
                  <a:gd name="T34" fmla="*/ 1 w 18"/>
                  <a:gd name="T35" fmla="*/ 0 h 52"/>
                  <a:gd name="T36" fmla="*/ 1 w 18"/>
                  <a:gd name="T37" fmla="*/ 0 h 52"/>
                  <a:gd name="T38" fmla="*/ 1 w 18"/>
                  <a:gd name="T39" fmla="*/ 0 h 52"/>
                  <a:gd name="T40" fmla="*/ 1 w 18"/>
                  <a:gd name="T41" fmla="*/ 0 h 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52"/>
                  <a:gd name="T65" fmla="*/ 18 w 18"/>
                  <a:gd name="T66" fmla="*/ 52 h 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52">
                    <a:moveTo>
                      <a:pt x="2" y="3"/>
                    </a:moveTo>
                    <a:lnTo>
                      <a:pt x="2" y="3"/>
                    </a:lnTo>
                    <a:lnTo>
                      <a:pt x="3" y="9"/>
                    </a:lnTo>
                    <a:lnTo>
                      <a:pt x="4" y="16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3" y="32"/>
                    </a:lnTo>
                    <a:lnTo>
                      <a:pt x="2" y="35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52"/>
                    </a:lnTo>
                    <a:lnTo>
                      <a:pt x="8" y="50"/>
                    </a:lnTo>
                    <a:lnTo>
                      <a:pt x="14" y="44"/>
                    </a:lnTo>
                    <a:lnTo>
                      <a:pt x="17" y="37"/>
                    </a:lnTo>
                    <a:lnTo>
                      <a:pt x="18" y="30"/>
                    </a:lnTo>
                    <a:lnTo>
                      <a:pt x="18" y="22"/>
                    </a:lnTo>
                    <a:lnTo>
                      <a:pt x="18" y="14"/>
                    </a:lnTo>
                    <a:lnTo>
                      <a:pt x="17" y="7"/>
                    </a:lnTo>
                    <a:lnTo>
                      <a:pt x="16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8" name="Freeform 332"/>
              <p:cNvSpPr>
                <a:spLocks/>
              </p:cNvSpPr>
              <p:nvPr/>
            </p:nvSpPr>
            <p:spPr bwMode="auto">
              <a:xfrm>
                <a:off x="3575" y="1377"/>
                <a:ext cx="11" cy="25"/>
              </a:xfrm>
              <a:custGeom>
                <a:avLst/>
                <a:gdLst>
                  <a:gd name="T0" fmla="*/ 0 w 22"/>
                  <a:gd name="T1" fmla="*/ 0 h 77"/>
                  <a:gd name="T2" fmla="*/ 0 w 22"/>
                  <a:gd name="T3" fmla="*/ 0 h 77"/>
                  <a:gd name="T4" fmla="*/ 1 w 22"/>
                  <a:gd name="T5" fmla="*/ 0 h 77"/>
                  <a:gd name="T6" fmla="*/ 1 w 22"/>
                  <a:gd name="T7" fmla="*/ 0 h 77"/>
                  <a:gd name="T8" fmla="*/ 1 w 22"/>
                  <a:gd name="T9" fmla="*/ 0 h 77"/>
                  <a:gd name="T10" fmla="*/ 1 w 22"/>
                  <a:gd name="T11" fmla="*/ 0 h 77"/>
                  <a:gd name="T12" fmla="*/ 1 w 22"/>
                  <a:gd name="T13" fmla="*/ 0 h 77"/>
                  <a:gd name="T14" fmla="*/ 1 w 22"/>
                  <a:gd name="T15" fmla="*/ 0 h 77"/>
                  <a:gd name="T16" fmla="*/ 1 w 22"/>
                  <a:gd name="T17" fmla="*/ 0 h 77"/>
                  <a:gd name="T18" fmla="*/ 1 w 22"/>
                  <a:gd name="T19" fmla="*/ 0 h 77"/>
                  <a:gd name="T20" fmla="*/ 1 w 22"/>
                  <a:gd name="T21" fmla="*/ 0 h 77"/>
                  <a:gd name="T22" fmla="*/ 1 w 22"/>
                  <a:gd name="T23" fmla="*/ 0 h 77"/>
                  <a:gd name="T24" fmla="*/ 1 w 22"/>
                  <a:gd name="T25" fmla="*/ 0 h 77"/>
                  <a:gd name="T26" fmla="*/ 1 w 22"/>
                  <a:gd name="T27" fmla="*/ 0 h 77"/>
                  <a:gd name="T28" fmla="*/ 1 w 22"/>
                  <a:gd name="T29" fmla="*/ 0 h 77"/>
                  <a:gd name="T30" fmla="*/ 1 w 22"/>
                  <a:gd name="T31" fmla="*/ 0 h 77"/>
                  <a:gd name="T32" fmla="*/ 1 w 22"/>
                  <a:gd name="T33" fmla="*/ 0 h 77"/>
                  <a:gd name="T34" fmla="*/ 1 w 22"/>
                  <a:gd name="T35" fmla="*/ 0 h 77"/>
                  <a:gd name="T36" fmla="*/ 1 w 22"/>
                  <a:gd name="T37" fmla="*/ 0 h 77"/>
                  <a:gd name="T38" fmla="*/ 1 w 22"/>
                  <a:gd name="T39" fmla="*/ 0 h 77"/>
                  <a:gd name="T40" fmla="*/ 0 w 22"/>
                  <a:gd name="T41" fmla="*/ 0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"/>
                  <a:gd name="T64" fmla="*/ 0 h 77"/>
                  <a:gd name="T65" fmla="*/ 22 w 22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" h="77">
                    <a:moveTo>
                      <a:pt x="0" y="2"/>
                    </a:moveTo>
                    <a:lnTo>
                      <a:pt x="0" y="2"/>
                    </a:lnTo>
                    <a:lnTo>
                      <a:pt x="1" y="10"/>
                    </a:lnTo>
                    <a:lnTo>
                      <a:pt x="2" y="18"/>
                    </a:lnTo>
                    <a:lnTo>
                      <a:pt x="3" y="28"/>
                    </a:lnTo>
                    <a:lnTo>
                      <a:pt x="4" y="39"/>
                    </a:lnTo>
                    <a:lnTo>
                      <a:pt x="5" y="50"/>
                    </a:lnTo>
                    <a:lnTo>
                      <a:pt x="6" y="60"/>
                    </a:lnTo>
                    <a:lnTo>
                      <a:pt x="7" y="69"/>
                    </a:lnTo>
                    <a:lnTo>
                      <a:pt x="8" y="77"/>
                    </a:lnTo>
                    <a:lnTo>
                      <a:pt x="22" y="74"/>
                    </a:lnTo>
                    <a:lnTo>
                      <a:pt x="21" y="67"/>
                    </a:lnTo>
                    <a:lnTo>
                      <a:pt x="20" y="58"/>
                    </a:lnTo>
                    <a:lnTo>
                      <a:pt x="19" y="48"/>
                    </a:lnTo>
                    <a:lnTo>
                      <a:pt x="18" y="37"/>
                    </a:lnTo>
                    <a:lnTo>
                      <a:pt x="17" y="26"/>
                    </a:lnTo>
                    <a:lnTo>
                      <a:pt x="16" y="16"/>
                    </a:lnTo>
                    <a:lnTo>
                      <a:pt x="15" y="7"/>
                    </a:lnTo>
                    <a:lnTo>
                      <a:pt x="14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39" name="Freeform 333"/>
              <p:cNvSpPr>
                <a:spLocks/>
              </p:cNvSpPr>
              <p:nvPr/>
            </p:nvSpPr>
            <p:spPr bwMode="auto">
              <a:xfrm>
                <a:off x="3552" y="1371"/>
                <a:ext cx="30" cy="6"/>
              </a:xfrm>
              <a:custGeom>
                <a:avLst/>
                <a:gdLst>
                  <a:gd name="T0" fmla="*/ 1 w 60"/>
                  <a:gd name="T1" fmla="*/ 0 h 20"/>
                  <a:gd name="T2" fmla="*/ 1 w 60"/>
                  <a:gd name="T3" fmla="*/ 0 h 20"/>
                  <a:gd name="T4" fmla="*/ 1 w 60"/>
                  <a:gd name="T5" fmla="*/ 0 h 20"/>
                  <a:gd name="T6" fmla="*/ 1 w 60"/>
                  <a:gd name="T7" fmla="*/ 0 h 20"/>
                  <a:gd name="T8" fmla="*/ 1 w 60"/>
                  <a:gd name="T9" fmla="*/ 0 h 20"/>
                  <a:gd name="T10" fmla="*/ 1 w 60"/>
                  <a:gd name="T11" fmla="*/ 0 h 20"/>
                  <a:gd name="T12" fmla="*/ 1 w 60"/>
                  <a:gd name="T13" fmla="*/ 0 h 20"/>
                  <a:gd name="T14" fmla="*/ 1 w 60"/>
                  <a:gd name="T15" fmla="*/ 0 h 20"/>
                  <a:gd name="T16" fmla="*/ 1 w 60"/>
                  <a:gd name="T17" fmla="*/ 0 h 20"/>
                  <a:gd name="T18" fmla="*/ 1 w 60"/>
                  <a:gd name="T19" fmla="*/ 0 h 20"/>
                  <a:gd name="T20" fmla="*/ 1 w 60"/>
                  <a:gd name="T21" fmla="*/ 0 h 20"/>
                  <a:gd name="T22" fmla="*/ 1 w 60"/>
                  <a:gd name="T23" fmla="*/ 0 h 20"/>
                  <a:gd name="T24" fmla="*/ 1 w 60"/>
                  <a:gd name="T25" fmla="*/ 0 h 20"/>
                  <a:gd name="T26" fmla="*/ 1 w 60"/>
                  <a:gd name="T27" fmla="*/ 0 h 20"/>
                  <a:gd name="T28" fmla="*/ 1 w 60"/>
                  <a:gd name="T29" fmla="*/ 0 h 20"/>
                  <a:gd name="T30" fmla="*/ 1 w 60"/>
                  <a:gd name="T31" fmla="*/ 0 h 20"/>
                  <a:gd name="T32" fmla="*/ 1 w 60"/>
                  <a:gd name="T33" fmla="*/ 0 h 20"/>
                  <a:gd name="T34" fmla="*/ 1 w 60"/>
                  <a:gd name="T35" fmla="*/ 0 h 20"/>
                  <a:gd name="T36" fmla="*/ 0 w 60"/>
                  <a:gd name="T37" fmla="*/ 0 h 20"/>
                  <a:gd name="T38" fmla="*/ 0 w 60"/>
                  <a:gd name="T39" fmla="*/ 0 h 20"/>
                  <a:gd name="T40" fmla="*/ 1 w 60"/>
                  <a:gd name="T41" fmla="*/ 0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20"/>
                  <a:gd name="T65" fmla="*/ 60 w 60"/>
                  <a:gd name="T66" fmla="*/ 20 h 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20">
                    <a:moveTo>
                      <a:pt x="14" y="19"/>
                    </a:moveTo>
                    <a:lnTo>
                      <a:pt x="14" y="19"/>
                    </a:lnTo>
                    <a:lnTo>
                      <a:pt x="18" y="18"/>
                    </a:lnTo>
                    <a:lnTo>
                      <a:pt x="24" y="16"/>
                    </a:lnTo>
                    <a:lnTo>
                      <a:pt x="31" y="16"/>
                    </a:lnTo>
                    <a:lnTo>
                      <a:pt x="38" y="17"/>
                    </a:lnTo>
                    <a:lnTo>
                      <a:pt x="43" y="18"/>
                    </a:lnTo>
                    <a:lnTo>
                      <a:pt x="46" y="20"/>
                    </a:lnTo>
                    <a:lnTo>
                      <a:pt x="60" y="18"/>
                    </a:lnTo>
                    <a:lnTo>
                      <a:pt x="56" y="9"/>
                    </a:lnTo>
                    <a:lnTo>
                      <a:pt x="49" y="5"/>
                    </a:lnTo>
                    <a:lnTo>
                      <a:pt x="40" y="1"/>
                    </a:lnTo>
                    <a:lnTo>
                      <a:pt x="31" y="0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6" y="6"/>
                    </a:lnTo>
                    <a:lnTo>
                      <a:pt x="0" y="14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0" name="Freeform 334"/>
              <p:cNvSpPr>
                <a:spLocks/>
              </p:cNvSpPr>
              <p:nvPr/>
            </p:nvSpPr>
            <p:spPr bwMode="auto">
              <a:xfrm>
                <a:off x="3549" y="1375"/>
                <a:ext cx="10" cy="28"/>
              </a:xfrm>
              <a:custGeom>
                <a:avLst/>
                <a:gdLst>
                  <a:gd name="T0" fmla="*/ 1 w 19"/>
                  <a:gd name="T1" fmla="*/ 0 h 83"/>
                  <a:gd name="T2" fmla="*/ 1 w 19"/>
                  <a:gd name="T3" fmla="*/ 0 h 83"/>
                  <a:gd name="T4" fmla="*/ 1 w 19"/>
                  <a:gd name="T5" fmla="*/ 0 h 83"/>
                  <a:gd name="T6" fmla="*/ 1 w 19"/>
                  <a:gd name="T7" fmla="*/ 0 h 83"/>
                  <a:gd name="T8" fmla="*/ 1 w 19"/>
                  <a:gd name="T9" fmla="*/ 0 h 83"/>
                  <a:gd name="T10" fmla="*/ 1 w 19"/>
                  <a:gd name="T11" fmla="*/ 0 h 83"/>
                  <a:gd name="T12" fmla="*/ 1 w 19"/>
                  <a:gd name="T13" fmla="*/ 0 h 83"/>
                  <a:gd name="T14" fmla="*/ 1 w 19"/>
                  <a:gd name="T15" fmla="*/ 0 h 83"/>
                  <a:gd name="T16" fmla="*/ 1 w 19"/>
                  <a:gd name="T17" fmla="*/ 0 h 83"/>
                  <a:gd name="T18" fmla="*/ 1 w 19"/>
                  <a:gd name="T19" fmla="*/ 0 h 83"/>
                  <a:gd name="T20" fmla="*/ 1 w 19"/>
                  <a:gd name="T21" fmla="*/ 0 h 83"/>
                  <a:gd name="T22" fmla="*/ 1 w 19"/>
                  <a:gd name="T23" fmla="*/ 0 h 83"/>
                  <a:gd name="T24" fmla="*/ 1 w 19"/>
                  <a:gd name="T25" fmla="*/ 0 h 83"/>
                  <a:gd name="T26" fmla="*/ 1 w 19"/>
                  <a:gd name="T27" fmla="*/ 0 h 83"/>
                  <a:gd name="T28" fmla="*/ 1 w 19"/>
                  <a:gd name="T29" fmla="*/ 0 h 83"/>
                  <a:gd name="T30" fmla="*/ 1 w 19"/>
                  <a:gd name="T31" fmla="*/ 0 h 83"/>
                  <a:gd name="T32" fmla="*/ 1 w 19"/>
                  <a:gd name="T33" fmla="*/ 0 h 83"/>
                  <a:gd name="T34" fmla="*/ 0 w 19"/>
                  <a:gd name="T35" fmla="*/ 0 h 83"/>
                  <a:gd name="T36" fmla="*/ 0 w 19"/>
                  <a:gd name="T37" fmla="*/ 0 h 83"/>
                  <a:gd name="T38" fmla="*/ 0 w 19"/>
                  <a:gd name="T39" fmla="*/ 0 h 83"/>
                  <a:gd name="T40" fmla="*/ 0 w 19"/>
                  <a:gd name="T41" fmla="*/ 0 h 83"/>
                  <a:gd name="T42" fmla="*/ 0 w 19"/>
                  <a:gd name="T43" fmla="*/ 0 h 83"/>
                  <a:gd name="T44" fmla="*/ 0 w 19"/>
                  <a:gd name="T45" fmla="*/ 0 h 83"/>
                  <a:gd name="T46" fmla="*/ 1 w 19"/>
                  <a:gd name="T47" fmla="*/ 0 h 8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"/>
                  <a:gd name="T73" fmla="*/ 0 h 83"/>
                  <a:gd name="T74" fmla="*/ 19 w 19"/>
                  <a:gd name="T75" fmla="*/ 83 h 8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" h="83">
                    <a:moveTo>
                      <a:pt x="14" y="81"/>
                    </a:moveTo>
                    <a:lnTo>
                      <a:pt x="14" y="82"/>
                    </a:lnTo>
                    <a:lnTo>
                      <a:pt x="14" y="74"/>
                    </a:lnTo>
                    <a:lnTo>
                      <a:pt x="15" y="64"/>
                    </a:lnTo>
                    <a:lnTo>
                      <a:pt x="15" y="52"/>
                    </a:lnTo>
                    <a:lnTo>
                      <a:pt x="15" y="40"/>
                    </a:lnTo>
                    <a:lnTo>
                      <a:pt x="16" y="29"/>
                    </a:lnTo>
                    <a:lnTo>
                      <a:pt x="17" y="19"/>
                    </a:lnTo>
                    <a:lnTo>
                      <a:pt x="18" y="10"/>
                    </a:lnTo>
                    <a:lnTo>
                      <a:pt x="19" y="5"/>
                    </a:lnTo>
                    <a:lnTo>
                      <a:pt x="5" y="0"/>
                    </a:lnTo>
                    <a:lnTo>
                      <a:pt x="4" y="8"/>
                    </a:lnTo>
                    <a:lnTo>
                      <a:pt x="3" y="17"/>
                    </a:lnTo>
                    <a:lnTo>
                      <a:pt x="2" y="27"/>
                    </a:lnTo>
                    <a:lnTo>
                      <a:pt x="1" y="40"/>
                    </a:lnTo>
                    <a:lnTo>
                      <a:pt x="1" y="52"/>
                    </a:lnTo>
                    <a:lnTo>
                      <a:pt x="1" y="64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0" y="83"/>
                    </a:lnTo>
                    <a:lnTo>
                      <a:pt x="14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1" name="Freeform 335"/>
              <p:cNvSpPr>
                <a:spLocks/>
              </p:cNvSpPr>
              <p:nvPr/>
            </p:nvSpPr>
            <p:spPr bwMode="auto">
              <a:xfrm>
                <a:off x="3579" y="1376"/>
                <a:ext cx="33" cy="44"/>
              </a:xfrm>
              <a:custGeom>
                <a:avLst/>
                <a:gdLst>
                  <a:gd name="T0" fmla="*/ 1 w 65"/>
                  <a:gd name="T1" fmla="*/ 0 h 130"/>
                  <a:gd name="T2" fmla="*/ 1 w 65"/>
                  <a:gd name="T3" fmla="*/ 0 h 130"/>
                  <a:gd name="T4" fmla="*/ 1 w 65"/>
                  <a:gd name="T5" fmla="*/ 0 h 130"/>
                  <a:gd name="T6" fmla="*/ 1 w 65"/>
                  <a:gd name="T7" fmla="*/ 0 h 130"/>
                  <a:gd name="T8" fmla="*/ 2 w 65"/>
                  <a:gd name="T9" fmla="*/ 0 h 130"/>
                  <a:gd name="T10" fmla="*/ 2 w 65"/>
                  <a:gd name="T11" fmla="*/ 0 h 130"/>
                  <a:gd name="T12" fmla="*/ 1 w 65"/>
                  <a:gd name="T13" fmla="*/ 0 h 130"/>
                  <a:gd name="T14" fmla="*/ 1 w 65"/>
                  <a:gd name="T15" fmla="*/ 0 h 130"/>
                  <a:gd name="T16" fmla="*/ 1 w 65"/>
                  <a:gd name="T17" fmla="*/ 0 h 130"/>
                  <a:gd name="T18" fmla="*/ 1 w 65"/>
                  <a:gd name="T19" fmla="*/ 0 h 130"/>
                  <a:gd name="T20" fmla="*/ 1 w 65"/>
                  <a:gd name="T21" fmla="*/ 0 h 130"/>
                  <a:gd name="T22" fmla="*/ 1 w 65"/>
                  <a:gd name="T23" fmla="*/ 0 h 130"/>
                  <a:gd name="T24" fmla="*/ 1 w 65"/>
                  <a:gd name="T25" fmla="*/ 0 h 130"/>
                  <a:gd name="T26" fmla="*/ 1 w 65"/>
                  <a:gd name="T27" fmla="*/ 0 h 130"/>
                  <a:gd name="T28" fmla="*/ 1 w 65"/>
                  <a:gd name="T29" fmla="*/ 0 h 130"/>
                  <a:gd name="T30" fmla="*/ 1 w 65"/>
                  <a:gd name="T31" fmla="*/ 0 h 130"/>
                  <a:gd name="T32" fmla="*/ 1 w 65"/>
                  <a:gd name="T33" fmla="*/ 0 h 130"/>
                  <a:gd name="T34" fmla="*/ 1 w 65"/>
                  <a:gd name="T35" fmla="*/ 0 h 130"/>
                  <a:gd name="T36" fmla="*/ 1 w 65"/>
                  <a:gd name="T37" fmla="*/ 0 h 130"/>
                  <a:gd name="T38" fmla="*/ 1 w 65"/>
                  <a:gd name="T39" fmla="*/ 0 h 130"/>
                  <a:gd name="T40" fmla="*/ 0 w 65"/>
                  <a:gd name="T41" fmla="*/ 0 h 130"/>
                  <a:gd name="T42" fmla="*/ 0 w 65"/>
                  <a:gd name="T43" fmla="*/ 0 h 130"/>
                  <a:gd name="T44" fmla="*/ 0 w 65"/>
                  <a:gd name="T45" fmla="*/ 0 h 130"/>
                  <a:gd name="T46" fmla="*/ 0 w 65"/>
                  <a:gd name="T47" fmla="*/ 0 h 130"/>
                  <a:gd name="T48" fmla="*/ 0 w 65"/>
                  <a:gd name="T49" fmla="*/ 0 h 130"/>
                  <a:gd name="T50" fmla="*/ 1 w 65"/>
                  <a:gd name="T51" fmla="*/ 0 h 130"/>
                  <a:gd name="T52" fmla="*/ 1 w 65"/>
                  <a:gd name="T53" fmla="*/ 0 h 130"/>
                  <a:gd name="T54" fmla="*/ 1 w 65"/>
                  <a:gd name="T55" fmla="*/ 0 h 130"/>
                  <a:gd name="T56" fmla="*/ 1 w 65"/>
                  <a:gd name="T57" fmla="*/ 0 h 130"/>
                  <a:gd name="T58" fmla="*/ 1 w 65"/>
                  <a:gd name="T59" fmla="*/ 0 h 130"/>
                  <a:gd name="T60" fmla="*/ 1 w 65"/>
                  <a:gd name="T61" fmla="*/ 0 h 130"/>
                  <a:gd name="T62" fmla="*/ 1 w 65"/>
                  <a:gd name="T63" fmla="*/ 0 h 130"/>
                  <a:gd name="T64" fmla="*/ 1 w 65"/>
                  <a:gd name="T65" fmla="*/ 0 h 1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130"/>
                  <a:gd name="T101" fmla="*/ 65 w 65"/>
                  <a:gd name="T102" fmla="*/ 130 h 1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130">
                    <a:moveTo>
                      <a:pt x="45" y="4"/>
                    </a:moveTo>
                    <a:lnTo>
                      <a:pt x="53" y="8"/>
                    </a:lnTo>
                    <a:lnTo>
                      <a:pt x="59" y="20"/>
                    </a:lnTo>
                    <a:lnTo>
                      <a:pt x="62" y="38"/>
                    </a:lnTo>
                    <a:lnTo>
                      <a:pt x="65" y="60"/>
                    </a:lnTo>
                    <a:lnTo>
                      <a:pt x="65" y="82"/>
                    </a:lnTo>
                    <a:lnTo>
                      <a:pt x="63" y="102"/>
                    </a:lnTo>
                    <a:lnTo>
                      <a:pt x="59" y="118"/>
                    </a:lnTo>
                    <a:lnTo>
                      <a:pt x="54" y="126"/>
                    </a:lnTo>
                    <a:lnTo>
                      <a:pt x="49" y="128"/>
                    </a:lnTo>
                    <a:lnTo>
                      <a:pt x="44" y="129"/>
                    </a:lnTo>
                    <a:lnTo>
                      <a:pt x="38" y="130"/>
                    </a:lnTo>
                    <a:lnTo>
                      <a:pt x="32" y="130"/>
                    </a:lnTo>
                    <a:lnTo>
                      <a:pt x="26" y="129"/>
                    </a:lnTo>
                    <a:lnTo>
                      <a:pt x="21" y="129"/>
                    </a:lnTo>
                    <a:lnTo>
                      <a:pt x="16" y="128"/>
                    </a:lnTo>
                    <a:lnTo>
                      <a:pt x="13" y="128"/>
                    </a:lnTo>
                    <a:lnTo>
                      <a:pt x="8" y="117"/>
                    </a:lnTo>
                    <a:lnTo>
                      <a:pt x="4" y="104"/>
                    </a:lnTo>
                    <a:lnTo>
                      <a:pt x="1" y="89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0" y="39"/>
                    </a:lnTo>
                    <a:lnTo>
                      <a:pt x="0" y="24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32" y="1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2" name="Freeform 336"/>
              <p:cNvSpPr>
                <a:spLocks/>
              </p:cNvSpPr>
              <p:nvPr/>
            </p:nvSpPr>
            <p:spPr bwMode="auto">
              <a:xfrm>
                <a:off x="3602" y="1375"/>
                <a:ext cx="14" cy="45"/>
              </a:xfrm>
              <a:custGeom>
                <a:avLst/>
                <a:gdLst>
                  <a:gd name="T0" fmla="*/ 1 w 28"/>
                  <a:gd name="T1" fmla="*/ 0 h 136"/>
                  <a:gd name="T2" fmla="*/ 1 w 28"/>
                  <a:gd name="T3" fmla="*/ 0 h 136"/>
                  <a:gd name="T4" fmla="*/ 1 w 28"/>
                  <a:gd name="T5" fmla="*/ 0 h 136"/>
                  <a:gd name="T6" fmla="*/ 1 w 28"/>
                  <a:gd name="T7" fmla="*/ 0 h 136"/>
                  <a:gd name="T8" fmla="*/ 1 w 28"/>
                  <a:gd name="T9" fmla="*/ 0 h 136"/>
                  <a:gd name="T10" fmla="*/ 1 w 28"/>
                  <a:gd name="T11" fmla="*/ 0 h 136"/>
                  <a:gd name="T12" fmla="*/ 1 w 28"/>
                  <a:gd name="T13" fmla="*/ 0 h 136"/>
                  <a:gd name="T14" fmla="*/ 1 w 28"/>
                  <a:gd name="T15" fmla="*/ 0 h 136"/>
                  <a:gd name="T16" fmla="*/ 1 w 28"/>
                  <a:gd name="T17" fmla="*/ 0 h 136"/>
                  <a:gd name="T18" fmla="*/ 0 w 28"/>
                  <a:gd name="T19" fmla="*/ 0 h 136"/>
                  <a:gd name="T20" fmla="*/ 1 w 28"/>
                  <a:gd name="T21" fmla="*/ 0 h 136"/>
                  <a:gd name="T22" fmla="*/ 1 w 28"/>
                  <a:gd name="T23" fmla="*/ 0 h 136"/>
                  <a:gd name="T24" fmla="*/ 1 w 28"/>
                  <a:gd name="T25" fmla="*/ 0 h 136"/>
                  <a:gd name="T26" fmla="*/ 1 w 28"/>
                  <a:gd name="T27" fmla="*/ 0 h 136"/>
                  <a:gd name="T28" fmla="*/ 1 w 28"/>
                  <a:gd name="T29" fmla="*/ 0 h 136"/>
                  <a:gd name="T30" fmla="*/ 1 w 28"/>
                  <a:gd name="T31" fmla="*/ 0 h 136"/>
                  <a:gd name="T32" fmla="*/ 1 w 28"/>
                  <a:gd name="T33" fmla="*/ 0 h 136"/>
                  <a:gd name="T34" fmla="*/ 1 w 28"/>
                  <a:gd name="T35" fmla="*/ 0 h 136"/>
                  <a:gd name="T36" fmla="*/ 1 w 28"/>
                  <a:gd name="T37" fmla="*/ 0 h 136"/>
                  <a:gd name="T38" fmla="*/ 1 w 28"/>
                  <a:gd name="T39" fmla="*/ 0 h 136"/>
                  <a:gd name="T40" fmla="*/ 1 w 28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136"/>
                  <a:gd name="T65" fmla="*/ 28 w 28"/>
                  <a:gd name="T66" fmla="*/ 136 h 1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136">
                    <a:moveTo>
                      <a:pt x="13" y="136"/>
                    </a:moveTo>
                    <a:lnTo>
                      <a:pt x="13" y="136"/>
                    </a:lnTo>
                    <a:lnTo>
                      <a:pt x="21" y="125"/>
                    </a:lnTo>
                    <a:lnTo>
                      <a:pt x="26" y="107"/>
                    </a:lnTo>
                    <a:lnTo>
                      <a:pt x="28" y="86"/>
                    </a:lnTo>
                    <a:lnTo>
                      <a:pt x="28" y="63"/>
                    </a:lnTo>
                    <a:lnTo>
                      <a:pt x="25" y="41"/>
                    </a:lnTo>
                    <a:lnTo>
                      <a:pt x="22" y="2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8" y="27"/>
                    </a:lnTo>
                    <a:lnTo>
                      <a:pt x="11" y="43"/>
                    </a:lnTo>
                    <a:lnTo>
                      <a:pt x="14" y="65"/>
                    </a:lnTo>
                    <a:lnTo>
                      <a:pt x="14" y="86"/>
                    </a:lnTo>
                    <a:lnTo>
                      <a:pt x="12" y="105"/>
                    </a:lnTo>
                    <a:lnTo>
                      <a:pt x="9" y="119"/>
                    </a:lnTo>
                    <a:lnTo>
                      <a:pt x="7" y="123"/>
                    </a:lnTo>
                    <a:lnTo>
                      <a:pt x="13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3" name="Freeform 337"/>
              <p:cNvSpPr>
                <a:spLocks/>
              </p:cNvSpPr>
              <p:nvPr/>
            </p:nvSpPr>
            <p:spPr bwMode="auto">
              <a:xfrm>
                <a:off x="3583" y="1416"/>
                <a:ext cx="25" cy="6"/>
              </a:xfrm>
              <a:custGeom>
                <a:avLst/>
                <a:gdLst>
                  <a:gd name="T0" fmla="*/ 0 w 50"/>
                  <a:gd name="T1" fmla="*/ 0 h 19"/>
                  <a:gd name="T2" fmla="*/ 1 w 50"/>
                  <a:gd name="T3" fmla="*/ 0 h 19"/>
                  <a:gd name="T4" fmla="*/ 1 w 50"/>
                  <a:gd name="T5" fmla="*/ 0 h 19"/>
                  <a:gd name="T6" fmla="*/ 1 w 50"/>
                  <a:gd name="T7" fmla="*/ 0 h 19"/>
                  <a:gd name="T8" fmla="*/ 1 w 50"/>
                  <a:gd name="T9" fmla="*/ 0 h 19"/>
                  <a:gd name="T10" fmla="*/ 1 w 50"/>
                  <a:gd name="T11" fmla="*/ 0 h 19"/>
                  <a:gd name="T12" fmla="*/ 1 w 50"/>
                  <a:gd name="T13" fmla="*/ 0 h 19"/>
                  <a:gd name="T14" fmla="*/ 1 w 50"/>
                  <a:gd name="T15" fmla="*/ 0 h 19"/>
                  <a:gd name="T16" fmla="*/ 1 w 50"/>
                  <a:gd name="T17" fmla="*/ 0 h 19"/>
                  <a:gd name="T18" fmla="*/ 1 w 50"/>
                  <a:gd name="T19" fmla="*/ 0 h 19"/>
                  <a:gd name="T20" fmla="*/ 1 w 50"/>
                  <a:gd name="T21" fmla="*/ 0 h 19"/>
                  <a:gd name="T22" fmla="*/ 1 w 50"/>
                  <a:gd name="T23" fmla="*/ 0 h 19"/>
                  <a:gd name="T24" fmla="*/ 1 w 50"/>
                  <a:gd name="T25" fmla="*/ 0 h 19"/>
                  <a:gd name="T26" fmla="*/ 1 w 50"/>
                  <a:gd name="T27" fmla="*/ 0 h 19"/>
                  <a:gd name="T28" fmla="*/ 1 w 50"/>
                  <a:gd name="T29" fmla="*/ 0 h 19"/>
                  <a:gd name="T30" fmla="*/ 1 w 50"/>
                  <a:gd name="T31" fmla="*/ 0 h 19"/>
                  <a:gd name="T32" fmla="*/ 1 w 50"/>
                  <a:gd name="T33" fmla="*/ 0 h 19"/>
                  <a:gd name="T34" fmla="*/ 1 w 50"/>
                  <a:gd name="T35" fmla="*/ 0 h 19"/>
                  <a:gd name="T36" fmla="*/ 1 w 50"/>
                  <a:gd name="T37" fmla="*/ 0 h 19"/>
                  <a:gd name="T38" fmla="*/ 1 w 50"/>
                  <a:gd name="T39" fmla="*/ 0 h 19"/>
                  <a:gd name="T40" fmla="*/ 0 w 50"/>
                  <a:gd name="T41" fmla="*/ 0 h 19"/>
                  <a:gd name="T42" fmla="*/ 1 w 50"/>
                  <a:gd name="T43" fmla="*/ 0 h 19"/>
                  <a:gd name="T44" fmla="*/ 1 w 50"/>
                  <a:gd name="T45" fmla="*/ 0 h 19"/>
                  <a:gd name="T46" fmla="*/ 0 w 50"/>
                  <a:gd name="T47" fmla="*/ 0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"/>
                  <a:gd name="T73" fmla="*/ 0 h 19"/>
                  <a:gd name="T74" fmla="*/ 50 w 50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" h="19">
                    <a:moveTo>
                      <a:pt x="0" y="13"/>
                    </a:moveTo>
                    <a:lnTo>
                      <a:pt x="5" y="17"/>
                    </a:lnTo>
                    <a:lnTo>
                      <a:pt x="8" y="17"/>
                    </a:lnTo>
                    <a:lnTo>
                      <a:pt x="13" y="18"/>
                    </a:lnTo>
                    <a:lnTo>
                      <a:pt x="18" y="18"/>
                    </a:lnTo>
                    <a:lnTo>
                      <a:pt x="24" y="19"/>
                    </a:lnTo>
                    <a:lnTo>
                      <a:pt x="32" y="19"/>
                    </a:lnTo>
                    <a:lnTo>
                      <a:pt x="38" y="18"/>
                    </a:lnTo>
                    <a:lnTo>
                      <a:pt x="44" y="17"/>
                    </a:lnTo>
                    <a:lnTo>
                      <a:pt x="50" y="13"/>
                    </a:lnTo>
                    <a:lnTo>
                      <a:pt x="44" y="0"/>
                    </a:lnTo>
                    <a:lnTo>
                      <a:pt x="40" y="1"/>
                    </a:lnTo>
                    <a:lnTo>
                      <a:pt x="36" y="2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0" y="2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12" y="5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4" name="Freeform 338"/>
              <p:cNvSpPr>
                <a:spLocks/>
              </p:cNvSpPr>
              <p:nvPr/>
            </p:nvSpPr>
            <p:spPr bwMode="auto">
              <a:xfrm>
                <a:off x="3576" y="1378"/>
                <a:ext cx="13" cy="42"/>
              </a:xfrm>
              <a:custGeom>
                <a:avLst/>
                <a:gdLst>
                  <a:gd name="T0" fmla="*/ 1 w 26"/>
                  <a:gd name="T1" fmla="*/ 0 h 126"/>
                  <a:gd name="T2" fmla="*/ 0 w 26"/>
                  <a:gd name="T3" fmla="*/ 0 h 126"/>
                  <a:gd name="T4" fmla="*/ 0 w 26"/>
                  <a:gd name="T5" fmla="*/ 0 h 126"/>
                  <a:gd name="T6" fmla="*/ 0 w 26"/>
                  <a:gd name="T7" fmla="*/ 0 h 126"/>
                  <a:gd name="T8" fmla="*/ 0 w 26"/>
                  <a:gd name="T9" fmla="*/ 0 h 126"/>
                  <a:gd name="T10" fmla="*/ 0 w 26"/>
                  <a:gd name="T11" fmla="*/ 0 h 126"/>
                  <a:gd name="T12" fmla="*/ 1 w 26"/>
                  <a:gd name="T13" fmla="*/ 0 h 126"/>
                  <a:gd name="T14" fmla="*/ 1 w 26"/>
                  <a:gd name="T15" fmla="*/ 0 h 126"/>
                  <a:gd name="T16" fmla="*/ 1 w 26"/>
                  <a:gd name="T17" fmla="*/ 0 h 126"/>
                  <a:gd name="T18" fmla="*/ 1 w 26"/>
                  <a:gd name="T19" fmla="*/ 0 h 126"/>
                  <a:gd name="T20" fmla="*/ 1 w 26"/>
                  <a:gd name="T21" fmla="*/ 0 h 126"/>
                  <a:gd name="T22" fmla="*/ 1 w 26"/>
                  <a:gd name="T23" fmla="*/ 0 h 126"/>
                  <a:gd name="T24" fmla="*/ 1 w 26"/>
                  <a:gd name="T25" fmla="*/ 0 h 126"/>
                  <a:gd name="T26" fmla="*/ 1 w 26"/>
                  <a:gd name="T27" fmla="*/ 0 h 126"/>
                  <a:gd name="T28" fmla="*/ 1 w 26"/>
                  <a:gd name="T29" fmla="*/ 0 h 126"/>
                  <a:gd name="T30" fmla="*/ 1 w 26"/>
                  <a:gd name="T31" fmla="*/ 0 h 126"/>
                  <a:gd name="T32" fmla="*/ 1 w 26"/>
                  <a:gd name="T33" fmla="*/ 0 h 126"/>
                  <a:gd name="T34" fmla="*/ 1 w 26"/>
                  <a:gd name="T35" fmla="*/ 0 h 126"/>
                  <a:gd name="T36" fmla="*/ 1 w 26"/>
                  <a:gd name="T37" fmla="*/ 0 h 126"/>
                  <a:gd name="T38" fmla="*/ 1 w 26"/>
                  <a:gd name="T39" fmla="*/ 0 h 126"/>
                  <a:gd name="T40" fmla="*/ 1 w 26"/>
                  <a:gd name="T41" fmla="*/ 0 h 126"/>
                  <a:gd name="T42" fmla="*/ 0 w 26"/>
                  <a:gd name="T43" fmla="*/ 0 h 126"/>
                  <a:gd name="T44" fmla="*/ 0 w 26"/>
                  <a:gd name="T45" fmla="*/ 0 h 126"/>
                  <a:gd name="T46" fmla="*/ 1 w 26"/>
                  <a:gd name="T47" fmla="*/ 0 h 12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6"/>
                  <a:gd name="T73" fmla="*/ 0 h 126"/>
                  <a:gd name="T74" fmla="*/ 26 w 26"/>
                  <a:gd name="T75" fmla="*/ 126 h 12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6" h="126">
                    <a:moveTo>
                      <a:pt x="1" y="0"/>
                    </a:moveTo>
                    <a:lnTo>
                      <a:pt x="0" y="5"/>
                    </a:lnTo>
                    <a:lnTo>
                      <a:pt x="0" y="18"/>
                    </a:lnTo>
                    <a:lnTo>
                      <a:pt x="0" y="33"/>
                    </a:lnTo>
                    <a:lnTo>
                      <a:pt x="0" y="50"/>
                    </a:lnTo>
                    <a:lnTo>
                      <a:pt x="0" y="66"/>
                    </a:lnTo>
                    <a:lnTo>
                      <a:pt x="1" y="84"/>
                    </a:lnTo>
                    <a:lnTo>
                      <a:pt x="4" y="100"/>
                    </a:lnTo>
                    <a:lnTo>
                      <a:pt x="9" y="114"/>
                    </a:lnTo>
                    <a:lnTo>
                      <a:pt x="14" y="126"/>
                    </a:lnTo>
                    <a:lnTo>
                      <a:pt x="26" y="118"/>
                    </a:lnTo>
                    <a:lnTo>
                      <a:pt x="21" y="108"/>
                    </a:lnTo>
                    <a:lnTo>
                      <a:pt x="18" y="96"/>
                    </a:lnTo>
                    <a:lnTo>
                      <a:pt x="15" y="81"/>
                    </a:lnTo>
                    <a:lnTo>
                      <a:pt x="14" y="66"/>
                    </a:lnTo>
                    <a:lnTo>
                      <a:pt x="14" y="50"/>
                    </a:lnTo>
                    <a:lnTo>
                      <a:pt x="14" y="33"/>
                    </a:lnTo>
                    <a:lnTo>
                      <a:pt x="14" y="18"/>
                    </a:lnTo>
                    <a:lnTo>
                      <a:pt x="14" y="5"/>
                    </a:lnTo>
                    <a:lnTo>
                      <a:pt x="13" y="9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5" name="Freeform 339"/>
              <p:cNvSpPr>
                <a:spLocks/>
              </p:cNvSpPr>
              <p:nvPr/>
            </p:nvSpPr>
            <p:spPr bwMode="auto">
              <a:xfrm>
                <a:off x="3576" y="1374"/>
                <a:ext cx="27" cy="7"/>
              </a:xfrm>
              <a:custGeom>
                <a:avLst/>
                <a:gdLst>
                  <a:gd name="T0" fmla="*/ 1 w 53"/>
                  <a:gd name="T1" fmla="*/ 0 h 23"/>
                  <a:gd name="T2" fmla="*/ 1 w 53"/>
                  <a:gd name="T3" fmla="*/ 0 h 23"/>
                  <a:gd name="T4" fmla="*/ 1 w 53"/>
                  <a:gd name="T5" fmla="*/ 0 h 23"/>
                  <a:gd name="T6" fmla="*/ 1 w 53"/>
                  <a:gd name="T7" fmla="*/ 0 h 23"/>
                  <a:gd name="T8" fmla="*/ 1 w 53"/>
                  <a:gd name="T9" fmla="*/ 0 h 23"/>
                  <a:gd name="T10" fmla="*/ 1 w 53"/>
                  <a:gd name="T11" fmla="*/ 0 h 23"/>
                  <a:gd name="T12" fmla="*/ 1 w 53"/>
                  <a:gd name="T13" fmla="*/ 0 h 23"/>
                  <a:gd name="T14" fmla="*/ 1 w 53"/>
                  <a:gd name="T15" fmla="*/ 0 h 23"/>
                  <a:gd name="T16" fmla="*/ 1 w 53"/>
                  <a:gd name="T17" fmla="*/ 0 h 23"/>
                  <a:gd name="T18" fmla="*/ 0 w 53"/>
                  <a:gd name="T19" fmla="*/ 0 h 23"/>
                  <a:gd name="T20" fmla="*/ 1 w 53"/>
                  <a:gd name="T21" fmla="*/ 0 h 23"/>
                  <a:gd name="T22" fmla="*/ 1 w 53"/>
                  <a:gd name="T23" fmla="*/ 0 h 23"/>
                  <a:gd name="T24" fmla="*/ 1 w 53"/>
                  <a:gd name="T25" fmla="*/ 0 h 23"/>
                  <a:gd name="T26" fmla="*/ 1 w 53"/>
                  <a:gd name="T27" fmla="*/ 0 h 23"/>
                  <a:gd name="T28" fmla="*/ 1 w 53"/>
                  <a:gd name="T29" fmla="*/ 0 h 23"/>
                  <a:gd name="T30" fmla="*/ 1 w 53"/>
                  <a:gd name="T31" fmla="*/ 0 h 23"/>
                  <a:gd name="T32" fmla="*/ 1 w 53"/>
                  <a:gd name="T33" fmla="*/ 0 h 23"/>
                  <a:gd name="T34" fmla="*/ 1 w 53"/>
                  <a:gd name="T35" fmla="*/ 0 h 23"/>
                  <a:gd name="T36" fmla="*/ 1 w 53"/>
                  <a:gd name="T37" fmla="*/ 0 h 23"/>
                  <a:gd name="T38" fmla="*/ 1 w 53"/>
                  <a:gd name="T39" fmla="*/ 0 h 23"/>
                  <a:gd name="T40" fmla="*/ 1 w 53"/>
                  <a:gd name="T41" fmla="*/ 0 h 23"/>
                  <a:gd name="T42" fmla="*/ 1 w 53"/>
                  <a:gd name="T43" fmla="*/ 0 h 23"/>
                  <a:gd name="T44" fmla="*/ 1 w 53"/>
                  <a:gd name="T45" fmla="*/ 0 h 23"/>
                  <a:gd name="T46" fmla="*/ 1 w 53"/>
                  <a:gd name="T47" fmla="*/ 0 h 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"/>
                  <a:gd name="T73" fmla="*/ 0 h 23"/>
                  <a:gd name="T74" fmla="*/ 53 w 53"/>
                  <a:gd name="T75" fmla="*/ 23 h 2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" h="23">
                    <a:moveTo>
                      <a:pt x="50" y="4"/>
                    </a:moveTo>
                    <a:lnTo>
                      <a:pt x="53" y="4"/>
                    </a:lnTo>
                    <a:lnTo>
                      <a:pt x="39" y="1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0" y="3"/>
                    </a:lnTo>
                    <a:lnTo>
                      <a:pt x="5" y="7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12" y="23"/>
                    </a:lnTo>
                    <a:lnTo>
                      <a:pt x="14" y="20"/>
                    </a:lnTo>
                    <a:lnTo>
                      <a:pt x="15" y="17"/>
                    </a:lnTo>
                    <a:lnTo>
                      <a:pt x="16" y="16"/>
                    </a:lnTo>
                    <a:lnTo>
                      <a:pt x="19" y="16"/>
                    </a:lnTo>
                    <a:lnTo>
                      <a:pt x="23" y="15"/>
                    </a:lnTo>
                    <a:lnTo>
                      <a:pt x="29" y="15"/>
                    </a:lnTo>
                    <a:lnTo>
                      <a:pt x="37" y="16"/>
                    </a:lnTo>
                    <a:lnTo>
                      <a:pt x="49" y="20"/>
                    </a:lnTo>
                    <a:lnTo>
                      <a:pt x="52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6" name="Freeform 340"/>
              <p:cNvSpPr>
                <a:spLocks/>
              </p:cNvSpPr>
              <p:nvPr/>
            </p:nvSpPr>
            <p:spPr bwMode="auto">
              <a:xfrm>
                <a:off x="3606" y="1389"/>
                <a:ext cx="36" cy="27"/>
              </a:xfrm>
              <a:custGeom>
                <a:avLst/>
                <a:gdLst>
                  <a:gd name="T0" fmla="*/ 1 w 73"/>
                  <a:gd name="T1" fmla="*/ 0 h 82"/>
                  <a:gd name="T2" fmla="*/ 0 w 73"/>
                  <a:gd name="T3" fmla="*/ 0 h 82"/>
                  <a:gd name="T4" fmla="*/ 0 w 73"/>
                  <a:gd name="T5" fmla="*/ 0 h 82"/>
                  <a:gd name="T6" fmla="*/ 0 w 73"/>
                  <a:gd name="T7" fmla="*/ 0 h 82"/>
                  <a:gd name="T8" fmla="*/ 0 w 73"/>
                  <a:gd name="T9" fmla="*/ 0 h 82"/>
                  <a:gd name="T10" fmla="*/ 0 w 73"/>
                  <a:gd name="T11" fmla="*/ 0 h 82"/>
                  <a:gd name="T12" fmla="*/ 0 w 73"/>
                  <a:gd name="T13" fmla="*/ 0 h 82"/>
                  <a:gd name="T14" fmla="*/ 0 w 73"/>
                  <a:gd name="T15" fmla="*/ 0 h 82"/>
                  <a:gd name="T16" fmla="*/ 0 w 73"/>
                  <a:gd name="T17" fmla="*/ 0 h 82"/>
                  <a:gd name="T18" fmla="*/ 0 w 73"/>
                  <a:gd name="T19" fmla="*/ 0 h 82"/>
                  <a:gd name="T20" fmla="*/ 0 w 73"/>
                  <a:gd name="T21" fmla="*/ 0 h 82"/>
                  <a:gd name="T22" fmla="*/ 0 w 73"/>
                  <a:gd name="T23" fmla="*/ 0 h 82"/>
                  <a:gd name="T24" fmla="*/ 0 w 73"/>
                  <a:gd name="T25" fmla="*/ 0 h 82"/>
                  <a:gd name="T26" fmla="*/ 0 w 73"/>
                  <a:gd name="T27" fmla="*/ 0 h 82"/>
                  <a:gd name="T28" fmla="*/ 0 w 73"/>
                  <a:gd name="T29" fmla="*/ 0 h 82"/>
                  <a:gd name="T30" fmla="*/ 0 w 73"/>
                  <a:gd name="T31" fmla="*/ 0 h 82"/>
                  <a:gd name="T32" fmla="*/ 0 w 73"/>
                  <a:gd name="T33" fmla="*/ 0 h 82"/>
                  <a:gd name="T34" fmla="*/ 0 w 73"/>
                  <a:gd name="T35" fmla="*/ 0 h 82"/>
                  <a:gd name="T36" fmla="*/ 0 w 73"/>
                  <a:gd name="T37" fmla="*/ 0 h 82"/>
                  <a:gd name="T38" fmla="*/ 0 w 73"/>
                  <a:gd name="T39" fmla="*/ 0 h 82"/>
                  <a:gd name="T40" fmla="*/ 0 w 73"/>
                  <a:gd name="T41" fmla="*/ 0 h 82"/>
                  <a:gd name="T42" fmla="*/ 0 w 73"/>
                  <a:gd name="T43" fmla="*/ 0 h 82"/>
                  <a:gd name="T44" fmla="*/ 0 w 73"/>
                  <a:gd name="T45" fmla="*/ 0 h 82"/>
                  <a:gd name="T46" fmla="*/ 0 w 73"/>
                  <a:gd name="T47" fmla="*/ 0 h 82"/>
                  <a:gd name="T48" fmla="*/ 0 w 73"/>
                  <a:gd name="T49" fmla="*/ 0 h 82"/>
                  <a:gd name="T50" fmla="*/ 0 w 73"/>
                  <a:gd name="T51" fmla="*/ 0 h 82"/>
                  <a:gd name="T52" fmla="*/ 1 w 73"/>
                  <a:gd name="T53" fmla="*/ 0 h 82"/>
                  <a:gd name="T54" fmla="*/ 1 w 73"/>
                  <a:gd name="T55" fmla="*/ 0 h 82"/>
                  <a:gd name="T56" fmla="*/ 1 w 73"/>
                  <a:gd name="T57" fmla="*/ 0 h 82"/>
                  <a:gd name="T58" fmla="*/ 1 w 73"/>
                  <a:gd name="T59" fmla="*/ 0 h 82"/>
                  <a:gd name="T60" fmla="*/ 1 w 73"/>
                  <a:gd name="T61" fmla="*/ 0 h 82"/>
                  <a:gd name="T62" fmla="*/ 1 w 73"/>
                  <a:gd name="T63" fmla="*/ 0 h 82"/>
                  <a:gd name="T64" fmla="*/ 1 w 73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2"/>
                  <a:gd name="T101" fmla="*/ 73 w 73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2">
                    <a:moveTo>
                      <a:pt x="65" y="72"/>
                    </a:moveTo>
                    <a:lnTo>
                      <a:pt x="61" y="75"/>
                    </a:lnTo>
                    <a:lnTo>
                      <a:pt x="57" y="77"/>
                    </a:lnTo>
                    <a:lnTo>
                      <a:pt x="53" y="78"/>
                    </a:lnTo>
                    <a:lnTo>
                      <a:pt x="48" y="79"/>
                    </a:lnTo>
                    <a:lnTo>
                      <a:pt x="44" y="80"/>
                    </a:lnTo>
                    <a:lnTo>
                      <a:pt x="38" y="81"/>
                    </a:lnTo>
                    <a:lnTo>
                      <a:pt x="34" y="82"/>
                    </a:lnTo>
                    <a:lnTo>
                      <a:pt x="29" y="82"/>
                    </a:lnTo>
                    <a:lnTo>
                      <a:pt x="23" y="77"/>
                    </a:lnTo>
                    <a:lnTo>
                      <a:pt x="18" y="69"/>
                    </a:lnTo>
                    <a:lnTo>
                      <a:pt x="13" y="60"/>
                    </a:lnTo>
                    <a:lnTo>
                      <a:pt x="9" y="52"/>
                    </a:lnTo>
                    <a:lnTo>
                      <a:pt x="5" y="42"/>
                    </a:lnTo>
                    <a:lnTo>
                      <a:pt x="2" y="32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3" y="8"/>
                    </a:lnTo>
                    <a:lnTo>
                      <a:pt x="8" y="3"/>
                    </a:lnTo>
                    <a:lnTo>
                      <a:pt x="15" y="1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9" y="1"/>
                    </a:lnTo>
                    <a:lnTo>
                      <a:pt x="48" y="4"/>
                    </a:lnTo>
                    <a:lnTo>
                      <a:pt x="54" y="8"/>
                    </a:lnTo>
                    <a:lnTo>
                      <a:pt x="60" y="19"/>
                    </a:lnTo>
                    <a:lnTo>
                      <a:pt x="66" y="29"/>
                    </a:lnTo>
                    <a:lnTo>
                      <a:pt x="70" y="38"/>
                    </a:lnTo>
                    <a:lnTo>
                      <a:pt x="72" y="46"/>
                    </a:lnTo>
                    <a:lnTo>
                      <a:pt x="73" y="54"/>
                    </a:lnTo>
                    <a:lnTo>
                      <a:pt x="73" y="60"/>
                    </a:lnTo>
                    <a:lnTo>
                      <a:pt x="70" y="67"/>
                    </a:lnTo>
                    <a:lnTo>
                      <a:pt x="65" y="72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7" name="Freeform 341"/>
              <p:cNvSpPr>
                <a:spLocks/>
              </p:cNvSpPr>
              <p:nvPr/>
            </p:nvSpPr>
            <p:spPr bwMode="auto">
              <a:xfrm>
                <a:off x="3619" y="1411"/>
                <a:ext cx="21" cy="8"/>
              </a:xfrm>
              <a:custGeom>
                <a:avLst/>
                <a:gdLst>
                  <a:gd name="T0" fmla="*/ 0 w 43"/>
                  <a:gd name="T1" fmla="*/ 0 h 24"/>
                  <a:gd name="T2" fmla="*/ 0 w 43"/>
                  <a:gd name="T3" fmla="*/ 0 h 24"/>
                  <a:gd name="T4" fmla="*/ 0 w 43"/>
                  <a:gd name="T5" fmla="*/ 0 h 24"/>
                  <a:gd name="T6" fmla="*/ 0 w 43"/>
                  <a:gd name="T7" fmla="*/ 0 h 24"/>
                  <a:gd name="T8" fmla="*/ 0 w 43"/>
                  <a:gd name="T9" fmla="*/ 0 h 24"/>
                  <a:gd name="T10" fmla="*/ 0 w 43"/>
                  <a:gd name="T11" fmla="*/ 0 h 24"/>
                  <a:gd name="T12" fmla="*/ 0 w 43"/>
                  <a:gd name="T13" fmla="*/ 0 h 24"/>
                  <a:gd name="T14" fmla="*/ 0 w 43"/>
                  <a:gd name="T15" fmla="*/ 0 h 24"/>
                  <a:gd name="T16" fmla="*/ 0 w 43"/>
                  <a:gd name="T17" fmla="*/ 0 h 24"/>
                  <a:gd name="T18" fmla="*/ 0 w 43"/>
                  <a:gd name="T19" fmla="*/ 0 h 24"/>
                  <a:gd name="T20" fmla="*/ 0 w 43"/>
                  <a:gd name="T21" fmla="*/ 0 h 24"/>
                  <a:gd name="T22" fmla="*/ 0 w 43"/>
                  <a:gd name="T23" fmla="*/ 0 h 24"/>
                  <a:gd name="T24" fmla="*/ 0 w 43"/>
                  <a:gd name="T25" fmla="*/ 0 h 24"/>
                  <a:gd name="T26" fmla="*/ 0 w 43"/>
                  <a:gd name="T27" fmla="*/ 0 h 24"/>
                  <a:gd name="T28" fmla="*/ 0 w 43"/>
                  <a:gd name="T29" fmla="*/ 0 h 24"/>
                  <a:gd name="T30" fmla="*/ 0 w 43"/>
                  <a:gd name="T31" fmla="*/ 0 h 24"/>
                  <a:gd name="T32" fmla="*/ 0 w 43"/>
                  <a:gd name="T33" fmla="*/ 0 h 24"/>
                  <a:gd name="T34" fmla="*/ 0 w 43"/>
                  <a:gd name="T35" fmla="*/ 0 h 24"/>
                  <a:gd name="T36" fmla="*/ 0 w 43"/>
                  <a:gd name="T37" fmla="*/ 0 h 24"/>
                  <a:gd name="T38" fmla="*/ 0 w 43"/>
                  <a:gd name="T39" fmla="*/ 0 h 24"/>
                  <a:gd name="T40" fmla="*/ 0 w 43"/>
                  <a:gd name="T41" fmla="*/ 0 h 24"/>
                  <a:gd name="T42" fmla="*/ 0 w 43"/>
                  <a:gd name="T43" fmla="*/ 0 h 24"/>
                  <a:gd name="T44" fmla="*/ 0 w 43"/>
                  <a:gd name="T45" fmla="*/ 0 h 24"/>
                  <a:gd name="T46" fmla="*/ 0 w 43"/>
                  <a:gd name="T47" fmla="*/ 0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"/>
                  <a:gd name="T73" fmla="*/ 0 h 24"/>
                  <a:gd name="T74" fmla="*/ 43 w 43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" h="24">
                    <a:moveTo>
                      <a:pt x="0" y="23"/>
                    </a:moveTo>
                    <a:lnTo>
                      <a:pt x="4" y="24"/>
                    </a:lnTo>
                    <a:lnTo>
                      <a:pt x="10" y="24"/>
                    </a:lnTo>
                    <a:lnTo>
                      <a:pt x="15" y="23"/>
                    </a:lnTo>
                    <a:lnTo>
                      <a:pt x="21" y="22"/>
                    </a:lnTo>
                    <a:lnTo>
                      <a:pt x="25" y="21"/>
                    </a:lnTo>
                    <a:lnTo>
                      <a:pt x="30" y="20"/>
                    </a:lnTo>
                    <a:lnTo>
                      <a:pt x="34" y="19"/>
                    </a:lnTo>
                    <a:lnTo>
                      <a:pt x="39" y="15"/>
                    </a:lnTo>
                    <a:lnTo>
                      <a:pt x="43" y="13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30" y="3"/>
                    </a:lnTo>
                    <a:lnTo>
                      <a:pt x="26" y="4"/>
                    </a:lnTo>
                    <a:lnTo>
                      <a:pt x="21" y="5"/>
                    </a:lnTo>
                    <a:lnTo>
                      <a:pt x="17" y="6"/>
                    </a:lnTo>
                    <a:lnTo>
                      <a:pt x="11" y="8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8" y="10"/>
                    </a:lnTo>
                    <a:lnTo>
                      <a:pt x="0" y="23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8" name="Freeform 342"/>
              <p:cNvSpPr>
                <a:spLocks/>
              </p:cNvSpPr>
              <p:nvPr/>
            </p:nvSpPr>
            <p:spPr bwMode="auto">
              <a:xfrm>
                <a:off x="3603" y="1393"/>
                <a:ext cx="20" cy="26"/>
              </a:xfrm>
              <a:custGeom>
                <a:avLst/>
                <a:gdLst>
                  <a:gd name="T0" fmla="*/ 0 w 40"/>
                  <a:gd name="T1" fmla="*/ 0 h 77"/>
                  <a:gd name="T2" fmla="*/ 0 w 40"/>
                  <a:gd name="T3" fmla="*/ 0 h 77"/>
                  <a:gd name="T4" fmla="*/ 1 w 40"/>
                  <a:gd name="T5" fmla="*/ 0 h 77"/>
                  <a:gd name="T6" fmla="*/ 1 w 40"/>
                  <a:gd name="T7" fmla="*/ 0 h 77"/>
                  <a:gd name="T8" fmla="*/ 1 w 40"/>
                  <a:gd name="T9" fmla="*/ 0 h 77"/>
                  <a:gd name="T10" fmla="*/ 1 w 40"/>
                  <a:gd name="T11" fmla="*/ 0 h 77"/>
                  <a:gd name="T12" fmla="*/ 1 w 40"/>
                  <a:gd name="T13" fmla="*/ 0 h 77"/>
                  <a:gd name="T14" fmla="*/ 1 w 40"/>
                  <a:gd name="T15" fmla="*/ 0 h 77"/>
                  <a:gd name="T16" fmla="*/ 1 w 40"/>
                  <a:gd name="T17" fmla="*/ 0 h 77"/>
                  <a:gd name="T18" fmla="*/ 1 w 40"/>
                  <a:gd name="T19" fmla="*/ 0 h 77"/>
                  <a:gd name="T20" fmla="*/ 1 w 40"/>
                  <a:gd name="T21" fmla="*/ 0 h 77"/>
                  <a:gd name="T22" fmla="*/ 1 w 40"/>
                  <a:gd name="T23" fmla="*/ 0 h 77"/>
                  <a:gd name="T24" fmla="*/ 1 w 40"/>
                  <a:gd name="T25" fmla="*/ 0 h 77"/>
                  <a:gd name="T26" fmla="*/ 1 w 40"/>
                  <a:gd name="T27" fmla="*/ 0 h 77"/>
                  <a:gd name="T28" fmla="*/ 1 w 40"/>
                  <a:gd name="T29" fmla="*/ 0 h 77"/>
                  <a:gd name="T30" fmla="*/ 1 w 40"/>
                  <a:gd name="T31" fmla="*/ 0 h 77"/>
                  <a:gd name="T32" fmla="*/ 1 w 40"/>
                  <a:gd name="T33" fmla="*/ 0 h 77"/>
                  <a:gd name="T34" fmla="*/ 1 w 40"/>
                  <a:gd name="T35" fmla="*/ 0 h 77"/>
                  <a:gd name="T36" fmla="*/ 1 w 40"/>
                  <a:gd name="T37" fmla="*/ 0 h 77"/>
                  <a:gd name="T38" fmla="*/ 1 w 40"/>
                  <a:gd name="T39" fmla="*/ 0 h 77"/>
                  <a:gd name="T40" fmla="*/ 0 w 40"/>
                  <a:gd name="T41" fmla="*/ 0 h 77"/>
                  <a:gd name="T42" fmla="*/ 0 w 40"/>
                  <a:gd name="T43" fmla="*/ 0 h 77"/>
                  <a:gd name="T44" fmla="*/ 0 w 40"/>
                  <a:gd name="T45" fmla="*/ 0 h 77"/>
                  <a:gd name="T46" fmla="*/ 0 w 40"/>
                  <a:gd name="T47" fmla="*/ 0 h 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"/>
                  <a:gd name="T73" fmla="*/ 0 h 77"/>
                  <a:gd name="T74" fmla="*/ 40 w 40"/>
                  <a:gd name="T75" fmla="*/ 77 h 7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" h="77">
                    <a:moveTo>
                      <a:pt x="0" y="0"/>
                    </a:moveTo>
                    <a:lnTo>
                      <a:pt x="0" y="2"/>
                    </a:lnTo>
                    <a:lnTo>
                      <a:pt x="1" y="11"/>
                    </a:lnTo>
                    <a:lnTo>
                      <a:pt x="2" y="22"/>
                    </a:lnTo>
                    <a:lnTo>
                      <a:pt x="5" y="33"/>
                    </a:lnTo>
                    <a:lnTo>
                      <a:pt x="10" y="43"/>
                    </a:lnTo>
                    <a:lnTo>
                      <a:pt x="14" y="52"/>
                    </a:lnTo>
                    <a:lnTo>
                      <a:pt x="19" y="62"/>
                    </a:lnTo>
                    <a:lnTo>
                      <a:pt x="25" y="70"/>
                    </a:lnTo>
                    <a:lnTo>
                      <a:pt x="32" y="77"/>
                    </a:lnTo>
                    <a:lnTo>
                      <a:pt x="40" y="64"/>
                    </a:lnTo>
                    <a:lnTo>
                      <a:pt x="35" y="59"/>
                    </a:lnTo>
                    <a:lnTo>
                      <a:pt x="31" y="53"/>
                    </a:lnTo>
                    <a:lnTo>
                      <a:pt x="26" y="45"/>
                    </a:lnTo>
                    <a:lnTo>
                      <a:pt x="22" y="36"/>
                    </a:lnTo>
                    <a:lnTo>
                      <a:pt x="19" y="26"/>
                    </a:lnTo>
                    <a:lnTo>
                      <a:pt x="16" y="18"/>
                    </a:lnTo>
                    <a:lnTo>
                      <a:pt x="15" y="9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49" name="Freeform 343"/>
              <p:cNvSpPr>
                <a:spLocks/>
              </p:cNvSpPr>
              <p:nvPr/>
            </p:nvSpPr>
            <p:spPr bwMode="auto">
              <a:xfrm>
                <a:off x="3603" y="1386"/>
                <a:ext cx="33" cy="8"/>
              </a:xfrm>
              <a:custGeom>
                <a:avLst/>
                <a:gdLst>
                  <a:gd name="T0" fmla="*/ 1 w 67"/>
                  <a:gd name="T1" fmla="*/ 0 h 24"/>
                  <a:gd name="T2" fmla="*/ 1 w 67"/>
                  <a:gd name="T3" fmla="*/ 0 h 24"/>
                  <a:gd name="T4" fmla="*/ 0 w 67"/>
                  <a:gd name="T5" fmla="*/ 0 h 24"/>
                  <a:gd name="T6" fmla="*/ 0 w 67"/>
                  <a:gd name="T7" fmla="*/ 0 h 24"/>
                  <a:gd name="T8" fmla="*/ 0 w 67"/>
                  <a:gd name="T9" fmla="*/ 0 h 24"/>
                  <a:gd name="T10" fmla="*/ 0 w 67"/>
                  <a:gd name="T11" fmla="*/ 0 h 24"/>
                  <a:gd name="T12" fmla="*/ 0 w 67"/>
                  <a:gd name="T13" fmla="*/ 0 h 24"/>
                  <a:gd name="T14" fmla="*/ 0 w 67"/>
                  <a:gd name="T15" fmla="*/ 0 h 24"/>
                  <a:gd name="T16" fmla="*/ 0 w 67"/>
                  <a:gd name="T17" fmla="*/ 0 h 24"/>
                  <a:gd name="T18" fmla="*/ 0 w 67"/>
                  <a:gd name="T19" fmla="*/ 0 h 24"/>
                  <a:gd name="T20" fmla="*/ 0 w 67"/>
                  <a:gd name="T21" fmla="*/ 0 h 24"/>
                  <a:gd name="T22" fmla="*/ 0 w 67"/>
                  <a:gd name="T23" fmla="*/ 0 h 24"/>
                  <a:gd name="T24" fmla="*/ 0 w 67"/>
                  <a:gd name="T25" fmla="*/ 0 h 24"/>
                  <a:gd name="T26" fmla="*/ 0 w 67"/>
                  <a:gd name="T27" fmla="*/ 0 h 24"/>
                  <a:gd name="T28" fmla="*/ 0 w 67"/>
                  <a:gd name="T29" fmla="*/ 0 h 24"/>
                  <a:gd name="T30" fmla="*/ 0 w 67"/>
                  <a:gd name="T31" fmla="*/ 0 h 24"/>
                  <a:gd name="T32" fmla="*/ 0 w 67"/>
                  <a:gd name="T33" fmla="*/ 0 h 24"/>
                  <a:gd name="T34" fmla="*/ 0 w 67"/>
                  <a:gd name="T35" fmla="*/ 0 h 24"/>
                  <a:gd name="T36" fmla="*/ 0 w 67"/>
                  <a:gd name="T37" fmla="*/ 0 h 24"/>
                  <a:gd name="T38" fmla="*/ 0 w 67"/>
                  <a:gd name="T39" fmla="*/ 0 h 24"/>
                  <a:gd name="T40" fmla="*/ 1 w 67"/>
                  <a:gd name="T41" fmla="*/ 0 h 24"/>
                  <a:gd name="T42" fmla="*/ 1 w 67"/>
                  <a:gd name="T43" fmla="*/ 0 h 24"/>
                  <a:gd name="T44" fmla="*/ 1 w 67"/>
                  <a:gd name="T45" fmla="*/ 0 h 24"/>
                  <a:gd name="T46" fmla="*/ 1 w 67"/>
                  <a:gd name="T47" fmla="*/ 0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7"/>
                  <a:gd name="T73" fmla="*/ 0 h 24"/>
                  <a:gd name="T74" fmla="*/ 67 w 67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7" h="24">
                    <a:moveTo>
                      <a:pt x="67" y="11"/>
                    </a:moveTo>
                    <a:lnTo>
                      <a:pt x="65" y="9"/>
                    </a:lnTo>
                    <a:lnTo>
                      <a:pt x="58" y="6"/>
                    </a:lnTo>
                    <a:lnTo>
                      <a:pt x="49" y="1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1" y="1"/>
                    </a:lnTo>
                    <a:lnTo>
                      <a:pt x="12" y="5"/>
                    </a:lnTo>
                    <a:lnTo>
                      <a:pt x="5" y="11"/>
                    </a:lnTo>
                    <a:lnTo>
                      <a:pt x="0" y="20"/>
                    </a:lnTo>
                    <a:lnTo>
                      <a:pt x="14" y="24"/>
                    </a:lnTo>
                    <a:lnTo>
                      <a:pt x="15" y="20"/>
                    </a:lnTo>
                    <a:lnTo>
                      <a:pt x="18" y="18"/>
                    </a:lnTo>
                    <a:lnTo>
                      <a:pt x="23" y="17"/>
                    </a:lnTo>
                    <a:lnTo>
                      <a:pt x="30" y="16"/>
                    </a:lnTo>
                    <a:lnTo>
                      <a:pt x="38" y="16"/>
                    </a:lnTo>
                    <a:lnTo>
                      <a:pt x="44" y="17"/>
                    </a:lnTo>
                    <a:lnTo>
                      <a:pt x="52" y="19"/>
                    </a:lnTo>
                    <a:lnTo>
                      <a:pt x="57" y="22"/>
                    </a:lnTo>
                    <a:lnTo>
                      <a:pt x="55" y="20"/>
                    </a:lnTo>
                    <a:lnTo>
                      <a:pt x="67" y="11"/>
                    </a:lnTo>
                    <a:lnTo>
                      <a:pt x="66" y="10"/>
                    </a:lnTo>
                    <a:lnTo>
                      <a:pt x="65" y="9"/>
                    </a:ln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0" name="Freeform 344"/>
              <p:cNvSpPr>
                <a:spLocks/>
              </p:cNvSpPr>
              <p:nvPr/>
            </p:nvSpPr>
            <p:spPr bwMode="auto">
              <a:xfrm>
                <a:off x="3630" y="1390"/>
                <a:ext cx="16" cy="25"/>
              </a:xfrm>
              <a:custGeom>
                <a:avLst/>
                <a:gdLst>
                  <a:gd name="T0" fmla="*/ 1 w 32"/>
                  <a:gd name="T1" fmla="*/ 0 h 76"/>
                  <a:gd name="T2" fmla="*/ 1 w 32"/>
                  <a:gd name="T3" fmla="*/ 0 h 76"/>
                  <a:gd name="T4" fmla="*/ 1 w 32"/>
                  <a:gd name="T5" fmla="*/ 0 h 76"/>
                  <a:gd name="T6" fmla="*/ 1 w 32"/>
                  <a:gd name="T7" fmla="*/ 0 h 76"/>
                  <a:gd name="T8" fmla="*/ 1 w 32"/>
                  <a:gd name="T9" fmla="*/ 0 h 76"/>
                  <a:gd name="T10" fmla="*/ 1 w 32"/>
                  <a:gd name="T11" fmla="*/ 0 h 76"/>
                  <a:gd name="T12" fmla="*/ 1 w 32"/>
                  <a:gd name="T13" fmla="*/ 0 h 76"/>
                  <a:gd name="T14" fmla="*/ 1 w 32"/>
                  <a:gd name="T15" fmla="*/ 0 h 76"/>
                  <a:gd name="T16" fmla="*/ 1 w 32"/>
                  <a:gd name="T17" fmla="*/ 0 h 76"/>
                  <a:gd name="T18" fmla="*/ 1 w 32"/>
                  <a:gd name="T19" fmla="*/ 0 h 76"/>
                  <a:gd name="T20" fmla="*/ 0 w 32"/>
                  <a:gd name="T21" fmla="*/ 0 h 76"/>
                  <a:gd name="T22" fmla="*/ 1 w 32"/>
                  <a:gd name="T23" fmla="*/ 0 h 76"/>
                  <a:gd name="T24" fmla="*/ 1 w 32"/>
                  <a:gd name="T25" fmla="*/ 0 h 76"/>
                  <a:gd name="T26" fmla="*/ 1 w 32"/>
                  <a:gd name="T27" fmla="*/ 0 h 76"/>
                  <a:gd name="T28" fmla="*/ 1 w 32"/>
                  <a:gd name="T29" fmla="*/ 0 h 76"/>
                  <a:gd name="T30" fmla="*/ 1 w 32"/>
                  <a:gd name="T31" fmla="*/ 0 h 76"/>
                  <a:gd name="T32" fmla="*/ 1 w 32"/>
                  <a:gd name="T33" fmla="*/ 0 h 76"/>
                  <a:gd name="T34" fmla="*/ 1 w 32"/>
                  <a:gd name="T35" fmla="*/ 0 h 76"/>
                  <a:gd name="T36" fmla="*/ 1 w 32"/>
                  <a:gd name="T37" fmla="*/ 0 h 76"/>
                  <a:gd name="T38" fmla="*/ 1 w 32"/>
                  <a:gd name="T39" fmla="*/ 0 h 76"/>
                  <a:gd name="T40" fmla="*/ 1 w 32"/>
                  <a:gd name="T41" fmla="*/ 0 h 76"/>
                  <a:gd name="T42" fmla="*/ 1 w 32"/>
                  <a:gd name="T43" fmla="*/ 0 h 76"/>
                  <a:gd name="T44" fmla="*/ 1 w 32"/>
                  <a:gd name="T45" fmla="*/ 0 h 76"/>
                  <a:gd name="T46" fmla="*/ 1 w 32"/>
                  <a:gd name="T47" fmla="*/ 0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2"/>
                  <a:gd name="T73" fmla="*/ 0 h 76"/>
                  <a:gd name="T74" fmla="*/ 32 w 32"/>
                  <a:gd name="T75" fmla="*/ 76 h 7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2" h="76">
                    <a:moveTo>
                      <a:pt x="20" y="76"/>
                    </a:moveTo>
                    <a:lnTo>
                      <a:pt x="22" y="75"/>
                    </a:lnTo>
                    <a:lnTo>
                      <a:pt x="28" y="68"/>
                    </a:lnTo>
                    <a:lnTo>
                      <a:pt x="32" y="60"/>
                    </a:lnTo>
                    <a:lnTo>
                      <a:pt x="32" y="50"/>
                    </a:lnTo>
                    <a:lnTo>
                      <a:pt x="31" y="42"/>
                    </a:lnTo>
                    <a:lnTo>
                      <a:pt x="29" y="33"/>
                    </a:lnTo>
                    <a:lnTo>
                      <a:pt x="24" y="22"/>
                    </a:lnTo>
                    <a:lnTo>
                      <a:pt x="18" y="11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6" y="20"/>
                    </a:lnTo>
                    <a:lnTo>
                      <a:pt x="12" y="29"/>
                    </a:lnTo>
                    <a:lnTo>
                      <a:pt x="15" y="38"/>
                    </a:lnTo>
                    <a:lnTo>
                      <a:pt x="17" y="44"/>
                    </a:lnTo>
                    <a:lnTo>
                      <a:pt x="18" y="52"/>
                    </a:lnTo>
                    <a:lnTo>
                      <a:pt x="18" y="55"/>
                    </a:lnTo>
                    <a:lnTo>
                      <a:pt x="16" y="60"/>
                    </a:lnTo>
                    <a:lnTo>
                      <a:pt x="12" y="64"/>
                    </a:lnTo>
                    <a:lnTo>
                      <a:pt x="14" y="63"/>
                    </a:lnTo>
                    <a:lnTo>
                      <a:pt x="20" y="76"/>
                    </a:lnTo>
                    <a:lnTo>
                      <a:pt x="21" y="76"/>
                    </a:lnTo>
                    <a:lnTo>
                      <a:pt x="22" y="75"/>
                    </a:lnTo>
                    <a:lnTo>
                      <a:pt x="2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1" name="Freeform 345"/>
              <p:cNvSpPr>
                <a:spLocks/>
              </p:cNvSpPr>
              <p:nvPr/>
            </p:nvSpPr>
            <p:spPr bwMode="auto">
              <a:xfrm>
                <a:off x="3523" y="1356"/>
                <a:ext cx="52" cy="51"/>
              </a:xfrm>
              <a:custGeom>
                <a:avLst/>
                <a:gdLst>
                  <a:gd name="T0" fmla="*/ 0 w 106"/>
                  <a:gd name="T1" fmla="*/ 0 h 154"/>
                  <a:gd name="T2" fmla="*/ 0 w 106"/>
                  <a:gd name="T3" fmla="*/ 0 h 154"/>
                  <a:gd name="T4" fmla="*/ 0 w 106"/>
                  <a:gd name="T5" fmla="*/ 0 h 154"/>
                  <a:gd name="T6" fmla="*/ 0 w 106"/>
                  <a:gd name="T7" fmla="*/ 0 h 154"/>
                  <a:gd name="T8" fmla="*/ 0 w 106"/>
                  <a:gd name="T9" fmla="*/ 0 h 154"/>
                  <a:gd name="T10" fmla="*/ 0 w 106"/>
                  <a:gd name="T11" fmla="*/ 0 h 154"/>
                  <a:gd name="T12" fmla="*/ 0 w 106"/>
                  <a:gd name="T13" fmla="*/ 0 h 154"/>
                  <a:gd name="T14" fmla="*/ 0 w 106"/>
                  <a:gd name="T15" fmla="*/ 0 h 154"/>
                  <a:gd name="T16" fmla="*/ 0 w 106"/>
                  <a:gd name="T17" fmla="*/ 0 h 154"/>
                  <a:gd name="T18" fmla="*/ 0 w 106"/>
                  <a:gd name="T19" fmla="*/ 0 h 154"/>
                  <a:gd name="T20" fmla="*/ 0 w 106"/>
                  <a:gd name="T21" fmla="*/ 0 h 154"/>
                  <a:gd name="T22" fmla="*/ 0 w 106"/>
                  <a:gd name="T23" fmla="*/ 0 h 154"/>
                  <a:gd name="T24" fmla="*/ 0 w 106"/>
                  <a:gd name="T25" fmla="*/ 0 h 154"/>
                  <a:gd name="T26" fmla="*/ 0 w 106"/>
                  <a:gd name="T27" fmla="*/ 0 h 154"/>
                  <a:gd name="T28" fmla="*/ 0 w 106"/>
                  <a:gd name="T29" fmla="*/ 0 h 154"/>
                  <a:gd name="T30" fmla="*/ 0 w 106"/>
                  <a:gd name="T31" fmla="*/ 0 h 154"/>
                  <a:gd name="T32" fmla="*/ 0 w 106"/>
                  <a:gd name="T33" fmla="*/ 0 h 154"/>
                  <a:gd name="T34" fmla="*/ 0 w 106"/>
                  <a:gd name="T35" fmla="*/ 0 h 154"/>
                  <a:gd name="T36" fmla="*/ 1 w 106"/>
                  <a:gd name="T37" fmla="*/ 0 h 154"/>
                  <a:gd name="T38" fmla="*/ 1 w 106"/>
                  <a:gd name="T39" fmla="*/ 0 h 154"/>
                  <a:gd name="T40" fmla="*/ 1 w 106"/>
                  <a:gd name="T41" fmla="*/ 0 h 154"/>
                  <a:gd name="T42" fmla="*/ 1 w 106"/>
                  <a:gd name="T43" fmla="*/ 0 h 154"/>
                  <a:gd name="T44" fmla="*/ 1 w 106"/>
                  <a:gd name="T45" fmla="*/ 0 h 154"/>
                  <a:gd name="T46" fmla="*/ 1 w 106"/>
                  <a:gd name="T47" fmla="*/ 0 h 154"/>
                  <a:gd name="T48" fmla="*/ 1 w 106"/>
                  <a:gd name="T49" fmla="*/ 0 h 154"/>
                  <a:gd name="T50" fmla="*/ 1 w 106"/>
                  <a:gd name="T51" fmla="*/ 0 h 154"/>
                  <a:gd name="T52" fmla="*/ 1 w 106"/>
                  <a:gd name="T53" fmla="*/ 0 h 154"/>
                  <a:gd name="T54" fmla="*/ 1 w 106"/>
                  <a:gd name="T55" fmla="*/ 0 h 154"/>
                  <a:gd name="T56" fmla="*/ 1 w 106"/>
                  <a:gd name="T57" fmla="*/ 0 h 154"/>
                  <a:gd name="T58" fmla="*/ 1 w 106"/>
                  <a:gd name="T59" fmla="*/ 0 h 154"/>
                  <a:gd name="T60" fmla="*/ 1 w 106"/>
                  <a:gd name="T61" fmla="*/ 0 h 154"/>
                  <a:gd name="T62" fmla="*/ 1 w 106"/>
                  <a:gd name="T63" fmla="*/ 0 h 154"/>
                  <a:gd name="T64" fmla="*/ 1 w 106"/>
                  <a:gd name="T65" fmla="*/ 0 h 154"/>
                  <a:gd name="T66" fmla="*/ 1 w 106"/>
                  <a:gd name="T67" fmla="*/ 0 h 154"/>
                  <a:gd name="T68" fmla="*/ 0 w 106"/>
                  <a:gd name="T69" fmla="*/ 0 h 154"/>
                  <a:gd name="T70" fmla="*/ 0 w 106"/>
                  <a:gd name="T71" fmla="*/ 0 h 154"/>
                  <a:gd name="T72" fmla="*/ 0 w 106"/>
                  <a:gd name="T73" fmla="*/ 0 h 154"/>
                  <a:gd name="T74" fmla="*/ 0 w 106"/>
                  <a:gd name="T75" fmla="*/ 0 h 154"/>
                  <a:gd name="T76" fmla="*/ 0 w 106"/>
                  <a:gd name="T77" fmla="*/ 0 h 154"/>
                  <a:gd name="T78" fmla="*/ 0 w 106"/>
                  <a:gd name="T79" fmla="*/ 0 h 154"/>
                  <a:gd name="T80" fmla="*/ 0 w 106"/>
                  <a:gd name="T81" fmla="*/ 0 h 154"/>
                  <a:gd name="T82" fmla="*/ 0 w 106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6"/>
                  <a:gd name="T127" fmla="*/ 0 h 154"/>
                  <a:gd name="T128" fmla="*/ 106 w 106"/>
                  <a:gd name="T129" fmla="*/ 154 h 15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6" h="154">
                    <a:moveTo>
                      <a:pt x="4" y="4"/>
                    </a:moveTo>
                    <a:lnTo>
                      <a:pt x="3" y="11"/>
                    </a:lnTo>
                    <a:lnTo>
                      <a:pt x="2" y="21"/>
                    </a:lnTo>
                    <a:lnTo>
                      <a:pt x="1" y="32"/>
                    </a:lnTo>
                    <a:lnTo>
                      <a:pt x="0" y="43"/>
                    </a:lnTo>
                    <a:lnTo>
                      <a:pt x="0" y="54"/>
                    </a:lnTo>
                    <a:lnTo>
                      <a:pt x="2" y="66"/>
                    </a:lnTo>
                    <a:lnTo>
                      <a:pt x="4" y="77"/>
                    </a:lnTo>
                    <a:lnTo>
                      <a:pt x="9" y="88"/>
                    </a:lnTo>
                    <a:lnTo>
                      <a:pt x="16" y="94"/>
                    </a:lnTo>
                    <a:lnTo>
                      <a:pt x="23" y="99"/>
                    </a:lnTo>
                    <a:lnTo>
                      <a:pt x="31" y="105"/>
                    </a:lnTo>
                    <a:lnTo>
                      <a:pt x="37" y="110"/>
                    </a:lnTo>
                    <a:lnTo>
                      <a:pt x="42" y="117"/>
                    </a:lnTo>
                    <a:lnTo>
                      <a:pt x="48" y="123"/>
                    </a:lnTo>
                    <a:lnTo>
                      <a:pt x="53" y="131"/>
                    </a:lnTo>
                    <a:lnTo>
                      <a:pt x="58" y="140"/>
                    </a:lnTo>
                    <a:lnTo>
                      <a:pt x="58" y="144"/>
                    </a:lnTo>
                    <a:lnTo>
                      <a:pt x="71" y="152"/>
                    </a:lnTo>
                    <a:lnTo>
                      <a:pt x="82" y="154"/>
                    </a:lnTo>
                    <a:lnTo>
                      <a:pt x="92" y="151"/>
                    </a:lnTo>
                    <a:lnTo>
                      <a:pt x="99" y="143"/>
                    </a:lnTo>
                    <a:lnTo>
                      <a:pt x="104" y="131"/>
                    </a:lnTo>
                    <a:lnTo>
                      <a:pt x="106" y="115"/>
                    </a:lnTo>
                    <a:lnTo>
                      <a:pt x="105" y="98"/>
                    </a:lnTo>
                    <a:lnTo>
                      <a:pt x="100" y="77"/>
                    </a:lnTo>
                    <a:lnTo>
                      <a:pt x="96" y="74"/>
                    </a:lnTo>
                    <a:lnTo>
                      <a:pt x="93" y="70"/>
                    </a:lnTo>
                    <a:lnTo>
                      <a:pt x="88" y="67"/>
                    </a:lnTo>
                    <a:lnTo>
                      <a:pt x="84" y="64"/>
                    </a:lnTo>
                    <a:lnTo>
                      <a:pt x="79" y="62"/>
                    </a:lnTo>
                    <a:lnTo>
                      <a:pt x="75" y="60"/>
                    </a:lnTo>
                    <a:lnTo>
                      <a:pt x="70" y="57"/>
                    </a:lnTo>
                    <a:lnTo>
                      <a:pt x="65" y="57"/>
                    </a:lnTo>
                    <a:lnTo>
                      <a:pt x="57" y="44"/>
                    </a:lnTo>
                    <a:lnTo>
                      <a:pt x="51" y="32"/>
                    </a:lnTo>
                    <a:lnTo>
                      <a:pt x="45" y="21"/>
                    </a:lnTo>
                    <a:lnTo>
                      <a:pt x="39" y="11"/>
                    </a:lnTo>
                    <a:lnTo>
                      <a:pt x="33" y="5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2" name="Freeform 346"/>
              <p:cNvSpPr>
                <a:spLocks/>
              </p:cNvSpPr>
              <p:nvPr/>
            </p:nvSpPr>
            <p:spPr bwMode="auto">
              <a:xfrm>
                <a:off x="3519" y="1357"/>
                <a:ext cx="11" cy="31"/>
              </a:xfrm>
              <a:custGeom>
                <a:avLst/>
                <a:gdLst>
                  <a:gd name="T0" fmla="*/ 1 w 22"/>
                  <a:gd name="T1" fmla="*/ 0 h 93"/>
                  <a:gd name="T2" fmla="*/ 1 w 22"/>
                  <a:gd name="T3" fmla="*/ 0 h 93"/>
                  <a:gd name="T4" fmla="*/ 1 w 22"/>
                  <a:gd name="T5" fmla="*/ 0 h 93"/>
                  <a:gd name="T6" fmla="*/ 1 w 22"/>
                  <a:gd name="T7" fmla="*/ 0 h 93"/>
                  <a:gd name="T8" fmla="*/ 1 w 22"/>
                  <a:gd name="T9" fmla="*/ 0 h 93"/>
                  <a:gd name="T10" fmla="*/ 1 w 22"/>
                  <a:gd name="T11" fmla="*/ 0 h 93"/>
                  <a:gd name="T12" fmla="*/ 1 w 22"/>
                  <a:gd name="T13" fmla="*/ 0 h 93"/>
                  <a:gd name="T14" fmla="*/ 1 w 22"/>
                  <a:gd name="T15" fmla="*/ 0 h 93"/>
                  <a:gd name="T16" fmla="*/ 1 w 22"/>
                  <a:gd name="T17" fmla="*/ 0 h 93"/>
                  <a:gd name="T18" fmla="*/ 1 w 22"/>
                  <a:gd name="T19" fmla="*/ 0 h 93"/>
                  <a:gd name="T20" fmla="*/ 1 w 22"/>
                  <a:gd name="T21" fmla="*/ 0 h 93"/>
                  <a:gd name="T22" fmla="*/ 1 w 22"/>
                  <a:gd name="T23" fmla="*/ 0 h 93"/>
                  <a:gd name="T24" fmla="*/ 1 w 22"/>
                  <a:gd name="T25" fmla="*/ 0 h 93"/>
                  <a:gd name="T26" fmla="*/ 1 w 22"/>
                  <a:gd name="T27" fmla="*/ 0 h 93"/>
                  <a:gd name="T28" fmla="*/ 0 w 22"/>
                  <a:gd name="T29" fmla="*/ 0 h 93"/>
                  <a:gd name="T30" fmla="*/ 0 w 22"/>
                  <a:gd name="T31" fmla="*/ 0 h 93"/>
                  <a:gd name="T32" fmla="*/ 1 w 22"/>
                  <a:gd name="T33" fmla="*/ 0 h 93"/>
                  <a:gd name="T34" fmla="*/ 1 w 22"/>
                  <a:gd name="T35" fmla="*/ 0 h 93"/>
                  <a:gd name="T36" fmla="*/ 1 w 22"/>
                  <a:gd name="T37" fmla="*/ 0 h 93"/>
                  <a:gd name="T38" fmla="*/ 1 w 22"/>
                  <a:gd name="T39" fmla="*/ 0 h 93"/>
                  <a:gd name="T40" fmla="*/ 1 w 22"/>
                  <a:gd name="T41" fmla="*/ 0 h 93"/>
                  <a:gd name="T42" fmla="*/ 1 w 22"/>
                  <a:gd name="T43" fmla="*/ 0 h 93"/>
                  <a:gd name="T44" fmla="*/ 1 w 22"/>
                  <a:gd name="T45" fmla="*/ 0 h 93"/>
                  <a:gd name="T46" fmla="*/ 1 w 22"/>
                  <a:gd name="T47" fmla="*/ 0 h 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93"/>
                  <a:gd name="T74" fmla="*/ 22 w 22"/>
                  <a:gd name="T75" fmla="*/ 93 h 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93">
                    <a:moveTo>
                      <a:pt x="20" y="79"/>
                    </a:moveTo>
                    <a:lnTo>
                      <a:pt x="22" y="82"/>
                    </a:lnTo>
                    <a:lnTo>
                      <a:pt x="18" y="73"/>
                    </a:lnTo>
                    <a:lnTo>
                      <a:pt x="16" y="63"/>
                    </a:lnTo>
                    <a:lnTo>
                      <a:pt x="14" y="51"/>
                    </a:lnTo>
                    <a:lnTo>
                      <a:pt x="14" y="41"/>
                    </a:lnTo>
                    <a:lnTo>
                      <a:pt x="15" y="31"/>
                    </a:lnTo>
                    <a:lnTo>
                      <a:pt x="16" y="20"/>
                    </a:lnTo>
                    <a:lnTo>
                      <a:pt x="17" y="10"/>
                    </a:lnTo>
                    <a:lnTo>
                      <a:pt x="18" y="3"/>
                    </a:lnTo>
                    <a:lnTo>
                      <a:pt x="4" y="0"/>
                    </a:lnTo>
                    <a:lnTo>
                      <a:pt x="3" y="8"/>
                    </a:lnTo>
                    <a:lnTo>
                      <a:pt x="2" y="18"/>
                    </a:lnTo>
                    <a:lnTo>
                      <a:pt x="1" y="29"/>
                    </a:lnTo>
                    <a:lnTo>
                      <a:pt x="0" y="41"/>
                    </a:lnTo>
                    <a:lnTo>
                      <a:pt x="0" y="53"/>
                    </a:lnTo>
                    <a:lnTo>
                      <a:pt x="2" y="65"/>
                    </a:lnTo>
                    <a:lnTo>
                      <a:pt x="4" y="77"/>
                    </a:lnTo>
                    <a:lnTo>
                      <a:pt x="10" y="90"/>
                    </a:lnTo>
                    <a:lnTo>
                      <a:pt x="12" y="93"/>
                    </a:lnTo>
                    <a:lnTo>
                      <a:pt x="10" y="90"/>
                    </a:lnTo>
                    <a:lnTo>
                      <a:pt x="11" y="92"/>
                    </a:lnTo>
                    <a:lnTo>
                      <a:pt x="12" y="93"/>
                    </a:lnTo>
                    <a:lnTo>
                      <a:pt x="20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3" name="Freeform 347"/>
              <p:cNvSpPr>
                <a:spLocks/>
              </p:cNvSpPr>
              <p:nvPr/>
            </p:nvSpPr>
            <p:spPr bwMode="auto">
              <a:xfrm>
                <a:off x="3525" y="1383"/>
                <a:ext cx="30" cy="21"/>
              </a:xfrm>
              <a:custGeom>
                <a:avLst/>
                <a:gdLst>
                  <a:gd name="T0" fmla="*/ 1 w 60"/>
                  <a:gd name="T1" fmla="*/ 0 h 63"/>
                  <a:gd name="T2" fmla="*/ 1 w 60"/>
                  <a:gd name="T3" fmla="*/ 0 h 63"/>
                  <a:gd name="T4" fmla="*/ 1 w 60"/>
                  <a:gd name="T5" fmla="*/ 0 h 63"/>
                  <a:gd name="T6" fmla="*/ 1 w 60"/>
                  <a:gd name="T7" fmla="*/ 0 h 63"/>
                  <a:gd name="T8" fmla="*/ 1 w 60"/>
                  <a:gd name="T9" fmla="*/ 0 h 63"/>
                  <a:gd name="T10" fmla="*/ 1 w 60"/>
                  <a:gd name="T11" fmla="*/ 0 h 63"/>
                  <a:gd name="T12" fmla="*/ 1 w 60"/>
                  <a:gd name="T13" fmla="*/ 0 h 63"/>
                  <a:gd name="T14" fmla="*/ 1 w 60"/>
                  <a:gd name="T15" fmla="*/ 0 h 63"/>
                  <a:gd name="T16" fmla="*/ 1 w 60"/>
                  <a:gd name="T17" fmla="*/ 0 h 63"/>
                  <a:gd name="T18" fmla="*/ 1 w 60"/>
                  <a:gd name="T19" fmla="*/ 0 h 63"/>
                  <a:gd name="T20" fmla="*/ 0 w 60"/>
                  <a:gd name="T21" fmla="*/ 0 h 63"/>
                  <a:gd name="T22" fmla="*/ 1 w 60"/>
                  <a:gd name="T23" fmla="*/ 0 h 63"/>
                  <a:gd name="T24" fmla="*/ 1 w 60"/>
                  <a:gd name="T25" fmla="*/ 0 h 63"/>
                  <a:gd name="T26" fmla="*/ 1 w 60"/>
                  <a:gd name="T27" fmla="*/ 0 h 63"/>
                  <a:gd name="T28" fmla="*/ 1 w 60"/>
                  <a:gd name="T29" fmla="*/ 0 h 63"/>
                  <a:gd name="T30" fmla="*/ 1 w 60"/>
                  <a:gd name="T31" fmla="*/ 0 h 63"/>
                  <a:gd name="T32" fmla="*/ 1 w 60"/>
                  <a:gd name="T33" fmla="*/ 0 h 63"/>
                  <a:gd name="T34" fmla="*/ 1 w 60"/>
                  <a:gd name="T35" fmla="*/ 0 h 63"/>
                  <a:gd name="T36" fmla="*/ 1 w 60"/>
                  <a:gd name="T37" fmla="*/ 0 h 63"/>
                  <a:gd name="T38" fmla="*/ 1 w 60"/>
                  <a:gd name="T39" fmla="*/ 0 h 63"/>
                  <a:gd name="T40" fmla="*/ 1 w 60"/>
                  <a:gd name="T41" fmla="*/ 0 h 6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63"/>
                  <a:gd name="T65" fmla="*/ 60 w 60"/>
                  <a:gd name="T66" fmla="*/ 63 h 6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63">
                    <a:moveTo>
                      <a:pt x="60" y="59"/>
                    </a:moveTo>
                    <a:lnTo>
                      <a:pt x="59" y="54"/>
                    </a:lnTo>
                    <a:lnTo>
                      <a:pt x="54" y="45"/>
                    </a:lnTo>
                    <a:lnTo>
                      <a:pt x="48" y="37"/>
                    </a:lnTo>
                    <a:lnTo>
                      <a:pt x="42" y="30"/>
                    </a:lnTo>
                    <a:lnTo>
                      <a:pt x="37" y="24"/>
                    </a:lnTo>
                    <a:lnTo>
                      <a:pt x="30" y="17"/>
                    </a:lnTo>
                    <a:lnTo>
                      <a:pt x="23" y="11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7" y="19"/>
                    </a:lnTo>
                    <a:lnTo>
                      <a:pt x="14" y="25"/>
                    </a:lnTo>
                    <a:lnTo>
                      <a:pt x="22" y="30"/>
                    </a:lnTo>
                    <a:lnTo>
                      <a:pt x="27" y="34"/>
                    </a:lnTo>
                    <a:lnTo>
                      <a:pt x="32" y="41"/>
                    </a:lnTo>
                    <a:lnTo>
                      <a:pt x="38" y="48"/>
                    </a:lnTo>
                    <a:lnTo>
                      <a:pt x="42" y="54"/>
                    </a:lnTo>
                    <a:lnTo>
                      <a:pt x="47" y="63"/>
                    </a:lnTo>
                    <a:lnTo>
                      <a:pt x="46" y="59"/>
                    </a:lnTo>
                    <a:lnTo>
                      <a:pt x="6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4" name="Freeform 348"/>
              <p:cNvSpPr>
                <a:spLocks/>
              </p:cNvSpPr>
              <p:nvPr/>
            </p:nvSpPr>
            <p:spPr bwMode="auto">
              <a:xfrm>
                <a:off x="3548" y="1402"/>
                <a:ext cx="7" cy="4"/>
              </a:xfrm>
              <a:custGeom>
                <a:avLst/>
                <a:gdLst>
                  <a:gd name="T0" fmla="*/ 1 w 14"/>
                  <a:gd name="T1" fmla="*/ 0 h 14"/>
                  <a:gd name="T2" fmla="*/ 1 w 14"/>
                  <a:gd name="T3" fmla="*/ 0 h 14"/>
                  <a:gd name="T4" fmla="*/ 1 w 14"/>
                  <a:gd name="T5" fmla="*/ 0 h 14"/>
                  <a:gd name="T6" fmla="*/ 0 w 14"/>
                  <a:gd name="T7" fmla="*/ 0 h 14"/>
                  <a:gd name="T8" fmla="*/ 0 w 14"/>
                  <a:gd name="T9" fmla="*/ 0 h 14"/>
                  <a:gd name="T10" fmla="*/ 1 w 14"/>
                  <a:gd name="T11" fmla="*/ 0 h 14"/>
                  <a:gd name="T12" fmla="*/ 0 w 14"/>
                  <a:gd name="T13" fmla="*/ 0 h 14"/>
                  <a:gd name="T14" fmla="*/ 0 w 14"/>
                  <a:gd name="T15" fmla="*/ 0 h 14"/>
                  <a:gd name="T16" fmla="*/ 1 w 14"/>
                  <a:gd name="T17" fmla="*/ 0 h 14"/>
                  <a:gd name="T18" fmla="*/ 1 w 14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11" y="0"/>
                    </a:moveTo>
                    <a:lnTo>
                      <a:pt x="14" y="7"/>
                    </a:lnTo>
                    <a:lnTo>
                      <a:pt x="14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3" y="1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5" name="Freeform 349"/>
              <p:cNvSpPr>
                <a:spLocks/>
              </p:cNvSpPr>
              <p:nvPr/>
            </p:nvSpPr>
            <p:spPr bwMode="auto">
              <a:xfrm>
                <a:off x="3549" y="1379"/>
                <a:ext cx="30" cy="31"/>
              </a:xfrm>
              <a:custGeom>
                <a:avLst/>
                <a:gdLst>
                  <a:gd name="T0" fmla="*/ 1 w 59"/>
                  <a:gd name="T1" fmla="*/ 0 h 92"/>
                  <a:gd name="T2" fmla="*/ 1 w 59"/>
                  <a:gd name="T3" fmla="*/ 0 h 92"/>
                  <a:gd name="T4" fmla="*/ 1 w 59"/>
                  <a:gd name="T5" fmla="*/ 0 h 92"/>
                  <a:gd name="T6" fmla="*/ 1 w 59"/>
                  <a:gd name="T7" fmla="*/ 0 h 92"/>
                  <a:gd name="T8" fmla="*/ 1 w 59"/>
                  <a:gd name="T9" fmla="*/ 0 h 92"/>
                  <a:gd name="T10" fmla="*/ 1 w 59"/>
                  <a:gd name="T11" fmla="*/ 0 h 92"/>
                  <a:gd name="T12" fmla="*/ 1 w 59"/>
                  <a:gd name="T13" fmla="*/ 0 h 92"/>
                  <a:gd name="T14" fmla="*/ 1 w 59"/>
                  <a:gd name="T15" fmla="*/ 0 h 92"/>
                  <a:gd name="T16" fmla="*/ 1 w 59"/>
                  <a:gd name="T17" fmla="*/ 0 h 92"/>
                  <a:gd name="T18" fmla="*/ 1 w 59"/>
                  <a:gd name="T19" fmla="*/ 0 h 92"/>
                  <a:gd name="T20" fmla="*/ 0 w 59"/>
                  <a:gd name="T21" fmla="*/ 0 h 92"/>
                  <a:gd name="T22" fmla="*/ 1 w 59"/>
                  <a:gd name="T23" fmla="*/ 0 h 92"/>
                  <a:gd name="T24" fmla="*/ 1 w 59"/>
                  <a:gd name="T25" fmla="*/ 0 h 92"/>
                  <a:gd name="T26" fmla="*/ 1 w 59"/>
                  <a:gd name="T27" fmla="*/ 0 h 92"/>
                  <a:gd name="T28" fmla="*/ 1 w 59"/>
                  <a:gd name="T29" fmla="*/ 0 h 92"/>
                  <a:gd name="T30" fmla="*/ 1 w 59"/>
                  <a:gd name="T31" fmla="*/ 0 h 92"/>
                  <a:gd name="T32" fmla="*/ 1 w 59"/>
                  <a:gd name="T33" fmla="*/ 0 h 92"/>
                  <a:gd name="T34" fmla="*/ 1 w 59"/>
                  <a:gd name="T35" fmla="*/ 0 h 92"/>
                  <a:gd name="T36" fmla="*/ 1 w 59"/>
                  <a:gd name="T37" fmla="*/ 0 h 92"/>
                  <a:gd name="T38" fmla="*/ 1 w 59"/>
                  <a:gd name="T39" fmla="*/ 0 h 92"/>
                  <a:gd name="T40" fmla="*/ 1 w 59"/>
                  <a:gd name="T41" fmla="*/ 0 h 92"/>
                  <a:gd name="T42" fmla="*/ 1 w 59"/>
                  <a:gd name="T43" fmla="*/ 0 h 92"/>
                  <a:gd name="T44" fmla="*/ 1 w 59"/>
                  <a:gd name="T45" fmla="*/ 0 h 92"/>
                  <a:gd name="T46" fmla="*/ 1 w 59"/>
                  <a:gd name="T47" fmla="*/ 0 h 9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9"/>
                  <a:gd name="T73" fmla="*/ 0 h 92"/>
                  <a:gd name="T74" fmla="*/ 59 w 59"/>
                  <a:gd name="T75" fmla="*/ 92 h 9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9" h="92">
                    <a:moveTo>
                      <a:pt x="42" y="14"/>
                    </a:moveTo>
                    <a:lnTo>
                      <a:pt x="39" y="9"/>
                    </a:lnTo>
                    <a:lnTo>
                      <a:pt x="44" y="29"/>
                    </a:lnTo>
                    <a:lnTo>
                      <a:pt x="45" y="45"/>
                    </a:lnTo>
                    <a:lnTo>
                      <a:pt x="43" y="59"/>
                    </a:lnTo>
                    <a:lnTo>
                      <a:pt x="39" y="69"/>
                    </a:lnTo>
                    <a:lnTo>
                      <a:pt x="34" y="74"/>
                    </a:lnTo>
                    <a:lnTo>
                      <a:pt x="28" y="76"/>
                    </a:lnTo>
                    <a:lnTo>
                      <a:pt x="19" y="74"/>
                    </a:lnTo>
                    <a:lnTo>
                      <a:pt x="8" y="67"/>
                    </a:lnTo>
                    <a:lnTo>
                      <a:pt x="0" y="81"/>
                    </a:lnTo>
                    <a:lnTo>
                      <a:pt x="15" y="89"/>
                    </a:lnTo>
                    <a:lnTo>
                      <a:pt x="28" y="92"/>
                    </a:lnTo>
                    <a:lnTo>
                      <a:pt x="42" y="87"/>
                    </a:lnTo>
                    <a:lnTo>
                      <a:pt x="51" y="77"/>
                    </a:lnTo>
                    <a:lnTo>
                      <a:pt x="57" y="63"/>
                    </a:lnTo>
                    <a:lnTo>
                      <a:pt x="59" y="45"/>
                    </a:lnTo>
                    <a:lnTo>
                      <a:pt x="58" y="27"/>
                    </a:lnTo>
                    <a:lnTo>
                      <a:pt x="53" y="5"/>
                    </a:lnTo>
                    <a:lnTo>
                      <a:pt x="50" y="0"/>
                    </a:lnTo>
                    <a:lnTo>
                      <a:pt x="53" y="5"/>
                    </a:lnTo>
                    <a:lnTo>
                      <a:pt x="52" y="3"/>
                    </a:lnTo>
                    <a:lnTo>
                      <a:pt x="50" y="0"/>
                    </a:ln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6" name="Freeform 350"/>
              <p:cNvSpPr>
                <a:spLocks/>
              </p:cNvSpPr>
              <p:nvPr/>
            </p:nvSpPr>
            <p:spPr bwMode="auto">
              <a:xfrm>
                <a:off x="3552" y="1373"/>
                <a:ext cx="22" cy="11"/>
              </a:xfrm>
              <a:custGeom>
                <a:avLst/>
                <a:gdLst>
                  <a:gd name="T0" fmla="*/ 0 w 45"/>
                  <a:gd name="T1" fmla="*/ 0 h 34"/>
                  <a:gd name="T2" fmla="*/ 0 w 45"/>
                  <a:gd name="T3" fmla="*/ 0 h 34"/>
                  <a:gd name="T4" fmla="*/ 0 w 45"/>
                  <a:gd name="T5" fmla="*/ 0 h 34"/>
                  <a:gd name="T6" fmla="*/ 0 w 45"/>
                  <a:gd name="T7" fmla="*/ 0 h 34"/>
                  <a:gd name="T8" fmla="*/ 0 w 45"/>
                  <a:gd name="T9" fmla="*/ 0 h 34"/>
                  <a:gd name="T10" fmla="*/ 0 w 45"/>
                  <a:gd name="T11" fmla="*/ 0 h 34"/>
                  <a:gd name="T12" fmla="*/ 0 w 45"/>
                  <a:gd name="T13" fmla="*/ 0 h 34"/>
                  <a:gd name="T14" fmla="*/ 0 w 45"/>
                  <a:gd name="T15" fmla="*/ 0 h 34"/>
                  <a:gd name="T16" fmla="*/ 0 w 45"/>
                  <a:gd name="T17" fmla="*/ 0 h 34"/>
                  <a:gd name="T18" fmla="*/ 0 w 45"/>
                  <a:gd name="T19" fmla="*/ 0 h 34"/>
                  <a:gd name="T20" fmla="*/ 0 w 45"/>
                  <a:gd name="T21" fmla="*/ 0 h 34"/>
                  <a:gd name="T22" fmla="*/ 0 w 45"/>
                  <a:gd name="T23" fmla="*/ 0 h 34"/>
                  <a:gd name="T24" fmla="*/ 0 w 45"/>
                  <a:gd name="T25" fmla="*/ 0 h 34"/>
                  <a:gd name="T26" fmla="*/ 0 w 45"/>
                  <a:gd name="T27" fmla="*/ 0 h 34"/>
                  <a:gd name="T28" fmla="*/ 0 w 45"/>
                  <a:gd name="T29" fmla="*/ 0 h 34"/>
                  <a:gd name="T30" fmla="*/ 0 w 45"/>
                  <a:gd name="T31" fmla="*/ 0 h 34"/>
                  <a:gd name="T32" fmla="*/ 0 w 45"/>
                  <a:gd name="T33" fmla="*/ 0 h 34"/>
                  <a:gd name="T34" fmla="*/ 0 w 45"/>
                  <a:gd name="T35" fmla="*/ 0 h 34"/>
                  <a:gd name="T36" fmla="*/ 0 w 45"/>
                  <a:gd name="T37" fmla="*/ 0 h 34"/>
                  <a:gd name="T38" fmla="*/ 0 w 45"/>
                  <a:gd name="T39" fmla="*/ 0 h 34"/>
                  <a:gd name="T40" fmla="*/ 0 w 45"/>
                  <a:gd name="T41" fmla="*/ 0 h 34"/>
                  <a:gd name="T42" fmla="*/ 0 w 45"/>
                  <a:gd name="T43" fmla="*/ 0 h 34"/>
                  <a:gd name="T44" fmla="*/ 0 w 45"/>
                  <a:gd name="T45" fmla="*/ 0 h 34"/>
                  <a:gd name="T46" fmla="*/ 0 w 45"/>
                  <a:gd name="T47" fmla="*/ 0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5"/>
                  <a:gd name="T73" fmla="*/ 0 h 34"/>
                  <a:gd name="T74" fmla="*/ 45 w 45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5" h="34">
                    <a:moveTo>
                      <a:pt x="0" y="12"/>
                    </a:moveTo>
                    <a:lnTo>
                      <a:pt x="6" y="15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7" y="18"/>
                    </a:lnTo>
                    <a:lnTo>
                      <a:pt x="22" y="20"/>
                    </a:lnTo>
                    <a:lnTo>
                      <a:pt x="25" y="24"/>
                    </a:lnTo>
                    <a:lnTo>
                      <a:pt x="30" y="27"/>
                    </a:lnTo>
                    <a:lnTo>
                      <a:pt x="32" y="29"/>
                    </a:lnTo>
                    <a:lnTo>
                      <a:pt x="37" y="34"/>
                    </a:lnTo>
                    <a:lnTo>
                      <a:pt x="45" y="20"/>
                    </a:lnTo>
                    <a:lnTo>
                      <a:pt x="42" y="18"/>
                    </a:lnTo>
                    <a:lnTo>
                      <a:pt x="38" y="14"/>
                    </a:lnTo>
                    <a:lnTo>
                      <a:pt x="33" y="11"/>
                    </a:lnTo>
                    <a:lnTo>
                      <a:pt x="28" y="7"/>
                    </a:lnTo>
                    <a:lnTo>
                      <a:pt x="23" y="5"/>
                    </a:lnTo>
                    <a:lnTo>
                      <a:pt x="19" y="3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0" y="12"/>
                    </a:lnTo>
                    <a:lnTo>
                      <a:pt x="2" y="15"/>
                    </a:lnTo>
                    <a:lnTo>
                      <a:pt x="6" y="1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7" name="Freeform 351"/>
              <p:cNvSpPr>
                <a:spLocks/>
              </p:cNvSpPr>
              <p:nvPr/>
            </p:nvSpPr>
            <p:spPr bwMode="auto">
              <a:xfrm>
                <a:off x="3521" y="1354"/>
                <a:ext cx="37" cy="23"/>
              </a:xfrm>
              <a:custGeom>
                <a:avLst/>
                <a:gdLst>
                  <a:gd name="T0" fmla="*/ 1 w 74"/>
                  <a:gd name="T1" fmla="*/ 0 h 69"/>
                  <a:gd name="T2" fmla="*/ 1 w 74"/>
                  <a:gd name="T3" fmla="*/ 0 h 69"/>
                  <a:gd name="T4" fmla="*/ 1 w 74"/>
                  <a:gd name="T5" fmla="*/ 0 h 69"/>
                  <a:gd name="T6" fmla="*/ 1 w 74"/>
                  <a:gd name="T7" fmla="*/ 0 h 69"/>
                  <a:gd name="T8" fmla="*/ 1 w 74"/>
                  <a:gd name="T9" fmla="*/ 0 h 69"/>
                  <a:gd name="T10" fmla="*/ 1 w 74"/>
                  <a:gd name="T11" fmla="*/ 0 h 69"/>
                  <a:gd name="T12" fmla="*/ 1 w 74"/>
                  <a:gd name="T13" fmla="*/ 0 h 69"/>
                  <a:gd name="T14" fmla="*/ 1 w 74"/>
                  <a:gd name="T15" fmla="*/ 0 h 69"/>
                  <a:gd name="T16" fmla="*/ 1 w 74"/>
                  <a:gd name="T17" fmla="*/ 0 h 69"/>
                  <a:gd name="T18" fmla="*/ 1 w 74"/>
                  <a:gd name="T19" fmla="*/ 0 h 69"/>
                  <a:gd name="T20" fmla="*/ 2 w 74"/>
                  <a:gd name="T21" fmla="*/ 0 h 69"/>
                  <a:gd name="T22" fmla="*/ 2 w 74"/>
                  <a:gd name="T23" fmla="*/ 0 h 69"/>
                  <a:gd name="T24" fmla="*/ 1 w 74"/>
                  <a:gd name="T25" fmla="*/ 0 h 69"/>
                  <a:gd name="T26" fmla="*/ 1 w 74"/>
                  <a:gd name="T27" fmla="*/ 0 h 69"/>
                  <a:gd name="T28" fmla="*/ 1 w 74"/>
                  <a:gd name="T29" fmla="*/ 0 h 69"/>
                  <a:gd name="T30" fmla="*/ 1 w 74"/>
                  <a:gd name="T31" fmla="*/ 0 h 69"/>
                  <a:gd name="T32" fmla="*/ 1 w 74"/>
                  <a:gd name="T33" fmla="*/ 0 h 69"/>
                  <a:gd name="T34" fmla="*/ 1 w 74"/>
                  <a:gd name="T35" fmla="*/ 0 h 69"/>
                  <a:gd name="T36" fmla="*/ 1 w 74"/>
                  <a:gd name="T37" fmla="*/ 0 h 69"/>
                  <a:gd name="T38" fmla="*/ 0 w 74"/>
                  <a:gd name="T39" fmla="*/ 0 h 69"/>
                  <a:gd name="T40" fmla="*/ 1 w 74"/>
                  <a:gd name="T41" fmla="*/ 0 h 69"/>
                  <a:gd name="T42" fmla="*/ 1 w 74"/>
                  <a:gd name="T43" fmla="*/ 0 h 69"/>
                  <a:gd name="T44" fmla="*/ 0 w 74"/>
                  <a:gd name="T45" fmla="*/ 0 h 69"/>
                  <a:gd name="T46" fmla="*/ 1 w 74"/>
                  <a:gd name="T47" fmla="*/ 0 h 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69"/>
                  <a:gd name="T74" fmla="*/ 74 w 74"/>
                  <a:gd name="T75" fmla="*/ 69 h 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69">
                    <a:moveTo>
                      <a:pt x="14" y="12"/>
                    </a:moveTo>
                    <a:lnTo>
                      <a:pt x="10" y="18"/>
                    </a:lnTo>
                    <a:lnTo>
                      <a:pt x="19" y="15"/>
                    </a:lnTo>
                    <a:lnTo>
                      <a:pt x="25" y="16"/>
                    </a:lnTo>
                    <a:lnTo>
                      <a:pt x="32" y="18"/>
                    </a:lnTo>
                    <a:lnTo>
                      <a:pt x="37" y="23"/>
                    </a:lnTo>
                    <a:lnTo>
                      <a:pt x="42" y="32"/>
                    </a:lnTo>
                    <a:lnTo>
                      <a:pt x="48" y="42"/>
                    </a:lnTo>
                    <a:lnTo>
                      <a:pt x="54" y="56"/>
                    </a:lnTo>
                    <a:lnTo>
                      <a:pt x="62" y="69"/>
                    </a:lnTo>
                    <a:lnTo>
                      <a:pt x="74" y="60"/>
                    </a:lnTo>
                    <a:lnTo>
                      <a:pt x="66" y="47"/>
                    </a:lnTo>
                    <a:lnTo>
                      <a:pt x="60" y="36"/>
                    </a:lnTo>
                    <a:lnTo>
                      <a:pt x="54" y="24"/>
                    </a:lnTo>
                    <a:lnTo>
                      <a:pt x="47" y="14"/>
                    </a:lnTo>
                    <a:lnTo>
                      <a:pt x="40" y="5"/>
                    </a:lnTo>
                    <a:lnTo>
                      <a:pt x="30" y="1"/>
                    </a:lnTo>
                    <a:lnTo>
                      <a:pt x="17" y="0"/>
                    </a:lnTo>
                    <a:lnTo>
                      <a:pt x="4" y="3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8" name="Freeform 352"/>
              <p:cNvSpPr>
                <a:spLocks/>
              </p:cNvSpPr>
              <p:nvPr/>
            </p:nvSpPr>
            <p:spPr bwMode="auto">
              <a:xfrm>
                <a:off x="3524" y="1355"/>
                <a:ext cx="26" cy="15"/>
              </a:xfrm>
              <a:custGeom>
                <a:avLst/>
                <a:gdLst>
                  <a:gd name="T0" fmla="*/ 0 w 53"/>
                  <a:gd name="T1" fmla="*/ 0 h 44"/>
                  <a:gd name="T2" fmla="*/ 0 w 53"/>
                  <a:gd name="T3" fmla="*/ 0 h 44"/>
                  <a:gd name="T4" fmla="*/ 0 w 53"/>
                  <a:gd name="T5" fmla="*/ 0 h 44"/>
                  <a:gd name="T6" fmla="*/ 0 w 53"/>
                  <a:gd name="T7" fmla="*/ 0 h 44"/>
                  <a:gd name="T8" fmla="*/ 0 w 53"/>
                  <a:gd name="T9" fmla="*/ 0 h 44"/>
                  <a:gd name="T10" fmla="*/ 0 w 53"/>
                  <a:gd name="T11" fmla="*/ 0 h 44"/>
                  <a:gd name="T12" fmla="*/ 0 w 53"/>
                  <a:gd name="T13" fmla="*/ 0 h 44"/>
                  <a:gd name="T14" fmla="*/ 0 w 53"/>
                  <a:gd name="T15" fmla="*/ 0 h 44"/>
                  <a:gd name="T16" fmla="*/ 0 w 53"/>
                  <a:gd name="T17" fmla="*/ 0 h 44"/>
                  <a:gd name="T18" fmla="*/ 0 w 53"/>
                  <a:gd name="T19" fmla="*/ 0 h 44"/>
                  <a:gd name="T20" fmla="*/ 0 w 53"/>
                  <a:gd name="T21" fmla="*/ 0 h 44"/>
                  <a:gd name="T22" fmla="*/ 0 w 53"/>
                  <a:gd name="T23" fmla="*/ 0 h 44"/>
                  <a:gd name="T24" fmla="*/ 0 w 53"/>
                  <a:gd name="T25" fmla="*/ 0 h 44"/>
                  <a:gd name="T26" fmla="*/ 0 w 53"/>
                  <a:gd name="T27" fmla="*/ 0 h 44"/>
                  <a:gd name="T28" fmla="*/ 0 w 53"/>
                  <a:gd name="T29" fmla="*/ 0 h 44"/>
                  <a:gd name="T30" fmla="*/ 0 w 53"/>
                  <a:gd name="T31" fmla="*/ 0 h 44"/>
                  <a:gd name="T32" fmla="*/ 0 w 53"/>
                  <a:gd name="T33" fmla="*/ 0 h 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44"/>
                  <a:gd name="T53" fmla="*/ 53 w 53"/>
                  <a:gd name="T54" fmla="*/ 44 h 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44">
                    <a:moveTo>
                      <a:pt x="0" y="4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2" y="14"/>
                    </a:lnTo>
                    <a:lnTo>
                      <a:pt x="20" y="19"/>
                    </a:lnTo>
                    <a:lnTo>
                      <a:pt x="30" y="23"/>
                    </a:lnTo>
                    <a:lnTo>
                      <a:pt x="38" y="28"/>
                    </a:lnTo>
                    <a:lnTo>
                      <a:pt x="46" y="36"/>
                    </a:lnTo>
                    <a:lnTo>
                      <a:pt x="53" y="44"/>
                    </a:lnTo>
                    <a:lnTo>
                      <a:pt x="51" y="36"/>
                    </a:lnTo>
                    <a:lnTo>
                      <a:pt x="49" y="28"/>
                    </a:lnTo>
                    <a:lnTo>
                      <a:pt x="46" y="20"/>
                    </a:lnTo>
                    <a:lnTo>
                      <a:pt x="42" y="11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E3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59" name="Freeform 353"/>
              <p:cNvSpPr>
                <a:spLocks/>
              </p:cNvSpPr>
              <p:nvPr/>
            </p:nvSpPr>
            <p:spPr bwMode="auto">
              <a:xfrm>
                <a:off x="3550" y="1347"/>
                <a:ext cx="36" cy="25"/>
              </a:xfrm>
              <a:custGeom>
                <a:avLst/>
                <a:gdLst>
                  <a:gd name="T0" fmla="*/ 0 w 72"/>
                  <a:gd name="T1" fmla="*/ 0 h 73"/>
                  <a:gd name="T2" fmla="*/ 1 w 72"/>
                  <a:gd name="T3" fmla="*/ 0 h 73"/>
                  <a:gd name="T4" fmla="*/ 1 w 72"/>
                  <a:gd name="T5" fmla="*/ 0 h 73"/>
                  <a:gd name="T6" fmla="*/ 1 w 72"/>
                  <a:gd name="T7" fmla="*/ 0 h 73"/>
                  <a:gd name="T8" fmla="*/ 1 w 72"/>
                  <a:gd name="T9" fmla="*/ 0 h 73"/>
                  <a:gd name="T10" fmla="*/ 1 w 72"/>
                  <a:gd name="T11" fmla="*/ 0 h 73"/>
                  <a:gd name="T12" fmla="*/ 1 w 72"/>
                  <a:gd name="T13" fmla="*/ 0 h 73"/>
                  <a:gd name="T14" fmla="*/ 2 w 72"/>
                  <a:gd name="T15" fmla="*/ 0 h 73"/>
                  <a:gd name="T16" fmla="*/ 2 w 72"/>
                  <a:gd name="T17" fmla="*/ 0 h 73"/>
                  <a:gd name="T18" fmla="*/ 2 w 72"/>
                  <a:gd name="T19" fmla="*/ 0 h 73"/>
                  <a:gd name="T20" fmla="*/ 2 w 72"/>
                  <a:gd name="T21" fmla="*/ 0 h 73"/>
                  <a:gd name="T22" fmla="*/ 1 w 72"/>
                  <a:gd name="T23" fmla="*/ 0 h 73"/>
                  <a:gd name="T24" fmla="*/ 1 w 72"/>
                  <a:gd name="T25" fmla="*/ 0 h 73"/>
                  <a:gd name="T26" fmla="*/ 1 w 72"/>
                  <a:gd name="T27" fmla="*/ 0 h 73"/>
                  <a:gd name="T28" fmla="*/ 1 w 72"/>
                  <a:gd name="T29" fmla="*/ 0 h 73"/>
                  <a:gd name="T30" fmla="*/ 1 w 72"/>
                  <a:gd name="T31" fmla="*/ 0 h 73"/>
                  <a:gd name="T32" fmla="*/ 0 w 72"/>
                  <a:gd name="T33" fmla="*/ 0 h 73"/>
                  <a:gd name="T34" fmla="*/ 0 w 72"/>
                  <a:gd name="T35" fmla="*/ 0 h 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2"/>
                  <a:gd name="T55" fmla="*/ 0 h 73"/>
                  <a:gd name="T56" fmla="*/ 72 w 72"/>
                  <a:gd name="T57" fmla="*/ 73 h 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2" h="73">
                    <a:moveTo>
                      <a:pt x="0" y="66"/>
                    </a:moveTo>
                    <a:lnTo>
                      <a:pt x="15" y="65"/>
                    </a:lnTo>
                    <a:lnTo>
                      <a:pt x="28" y="62"/>
                    </a:lnTo>
                    <a:lnTo>
                      <a:pt x="39" y="57"/>
                    </a:lnTo>
                    <a:lnTo>
                      <a:pt x="48" y="50"/>
                    </a:lnTo>
                    <a:lnTo>
                      <a:pt x="56" y="41"/>
                    </a:lnTo>
                    <a:lnTo>
                      <a:pt x="62" y="30"/>
                    </a:lnTo>
                    <a:lnTo>
                      <a:pt x="68" y="16"/>
                    </a:lnTo>
                    <a:lnTo>
                      <a:pt x="72" y="0"/>
                    </a:lnTo>
                    <a:lnTo>
                      <a:pt x="70" y="14"/>
                    </a:lnTo>
                    <a:lnTo>
                      <a:pt x="66" y="30"/>
                    </a:lnTo>
                    <a:lnTo>
                      <a:pt x="59" y="44"/>
                    </a:lnTo>
                    <a:lnTo>
                      <a:pt x="50" y="56"/>
                    </a:lnTo>
                    <a:lnTo>
                      <a:pt x="39" y="66"/>
                    </a:lnTo>
                    <a:lnTo>
                      <a:pt x="27" y="72"/>
                    </a:lnTo>
                    <a:lnTo>
                      <a:pt x="14" y="73"/>
                    </a:lnTo>
                    <a:lnTo>
                      <a:pt x="0" y="69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0" name="Freeform 354"/>
              <p:cNvSpPr>
                <a:spLocks/>
              </p:cNvSpPr>
              <p:nvPr/>
            </p:nvSpPr>
            <p:spPr bwMode="auto">
              <a:xfrm>
                <a:off x="3726" y="1422"/>
                <a:ext cx="111" cy="223"/>
              </a:xfrm>
              <a:custGeom>
                <a:avLst/>
                <a:gdLst>
                  <a:gd name="T0" fmla="*/ 0 w 222"/>
                  <a:gd name="T1" fmla="*/ 0 h 669"/>
                  <a:gd name="T2" fmla="*/ 2 w 222"/>
                  <a:gd name="T3" fmla="*/ 1 h 669"/>
                  <a:gd name="T4" fmla="*/ 4 w 222"/>
                  <a:gd name="T5" fmla="*/ 1 h 669"/>
                  <a:gd name="T6" fmla="*/ 3 w 222"/>
                  <a:gd name="T7" fmla="*/ 0 h 669"/>
                  <a:gd name="T8" fmla="*/ 0 w 222"/>
                  <a:gd name="T9" fmla="*/ 0 h 6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669"/>
                  <a:gd name="T17" fmla="*/ 222 w 222"/>
                  <a:gd name="T18" fmla="*/ 669 h 6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669">
                    <a:moveTo>
                      <a:pt x="0" y="138"/>
                    </a:moveTo>
                    <a:lnTo>
                      <a:pt x="69" y="669"/>
                    </a:lnTo>
                    <a:lnTo>
                      <a:pt x="222" y="511"/>
                    </a:lnTo>
                    <a:lnTo>
                      <a:pt x="156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8747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1" name="Freeform 355"/>
              <p:cNvSpPr>
                <a:spLocks/>
              </p:cNvSpPr>
              <p:nvPr/>
            </p:nvSpPr>
            <p:spPr bwMode="auto">
              <a:xfrm>
                <a:off x="3723" y="1467"/>
                <a:ext cx="41" cy="183"/>
              </a:xfrm>
              <a:custGeom>
                <a:avLst/>
                <a:gdLst>
                  <a:gd name="T0" fmla="*/ 1 w 83"/>
                  <a:gd name="T1" fmla="*/ 1 h 548"/>
                  <a:gd name="T2" fmla="*/ 1 w 83"/>
                  <a:gd name="T3" fmla="*/ 1 h 548"/>
                  <a:gd name="T4" fmla="*/ 0 w 83"/>
                  <a:gd name="T5" fmla="*/ 0 h 548"/>
                  <a:gd name="T6" fmla="*/ 0 w 83"/>
                  <a:gd name="T7" fmla="*/ 0 h 548"/>
                  <a:gd name="T8" fmla="*/ 1 w 83"/>
                  <a:gd name="T9" fmla="*/ 1 h 548"/>
                  <a:gd name="T10" fmla="*/ 1 w 83"/>
                  <a:gd name="T11" fmla="*/ 1 h 548"/>
                  <a:gd name="T12" fmla="*/ 1 w 83"/>
                  <a:gd name="T13" fmla="*/ 1 h 548"/>
                  <a:gd name="T14" fmla="*/ 1 w 83"/>
                  <a:gd name="T15" fmla="*/ 1 h 548"/>
                  <a:gd name="T16" fmla="*/ 1 w 83"/>
                  <a:gd name="T17" fmla="*/ 1 h 548"/>
                  <a:gd name="T18" fmla="*/ 1 w 83"/>
                  <a:gd name="T19" fmla="*/ 1 h 5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548"/>
                  <a:gd name="T32" fmla="*/ 83 w 83"/>
                  <a:gd name="T33" fmla="*/ 548 h 5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548">
                    <a:moveTo>
                      <a:pt x="71" y="527"/>
                    </a:moveTo>
                    <a:lnTo>
                      <a:pt x="83" y="531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69" y="533"/>
                    </a:lnTo>
                    <a:lnTo>
                      <a:pt x="81" y="538"/>
                    </a:lnTo>
                    <a:lnTo>
                      <a:pt x="69" y="533"/>
                    </a:lnTo>
                    <a:lnTo>
                      <a:pt x="71" y="548"/>
                    </a:lnTo>
                    <a:lnTo>
                      <a:pt x="81" y="538"/>
                    </a:lnTo>
                    <a:lnTo>
                      <a:pt x="71" y="5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2" name="Freeform 356"/>
              <p:cNvSpPr>
                <a:spLocks/>
              </p:cNvSpPr>
              <p:nvPr/>
            </p:nvSpPr>
            <p:spPr bwMode="auto">
              <a:xfrm>
                <a:off x="3758" y="1590"/>
                <a:ext cx="83" cy="57"/>
              </a:xfrm>
              <a:custGeom>
                <a:avLst/>
                <a:gdLst>
                  <a:gd name="T0" fmla="*/ 3 w 165"/>
                  <a:gd name="T1" fmla="*/ 0 h 169"/>
                  <a:gd name="T2" fmla="*/ 3 w 165"/>
                  <a:gd name="T3" fmla="*/ 0 h 169"/>
                  <a:gd name="T4" fmla="*/ 0 w 165"/>
                  <a:gd name="T5" fmla="*/ 0 h 169"/>
                  <a:gd name="T6" fmla="*/ 1 w 165"/>
                  <a:gd name="T7" fmla="*/ 0 h 169"/>
                  <a:gd name="T8" fmla="*/ 3 w 165"/>
                  <a:gd name="T9" fmla="*/ 0 h 169"/>
                  <a:gd name="T10" fmla="*/ 3 w 165"/>
                  <a:gd name="T11" fmla="*/ 0 h 169"/>
                  <a:gd name="T12" fmla="*/ 3 w 165"/>
                  <a:gd name="T13" fmla="*/ 0 h 169"/>
                  <a:gd name="T14" fmla="*/ 3 w 165"/>
                  <a:gd name="T15" fmla="*/ 0 h 169"/>
                  <a:gd name="T16" fmla="*/ 3 w 165"/>
                  <a:gd name="T17" fmla="*/ 0 h 169"/>
                  <a:gd name="T18" fmla="*/ 3 w 165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5"/>
                  <a:gd name="T31" fmla="*/ 0 h 169"/>
                  <a:gd name="T32" fmla="*/ 165 w 165"/>
                  <a:gd name="T33" fmla="*/ 169 h 1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5" h="169">
                    <a:moveTo>
                      <a:pt x="151" y="6"/>
                    </a:moveTo>
                    <a:lnTo>
                      <a:pt x="153" y="0"/>
                    </a:lnTo>
                    <a:lnTo>
                      <a:pt x="0" y="158"/>
                    </a:lnTo>
                    <a:lnTo>
                      <a:pt x="10" y="169"/>
                    </a:lnTo>
                    <a:lnTo>
                      <a:pt x="163" y="11"/>
                    </a:lnTo>
                    <a:lnTo>
                      <a:pt x="165" y="4"/>
                    </a:lnTo>
                    <a:lnTo>
                      <a:pt x="163" y="11"/>
                    </a:lnTo>
                    <a:lnTo>
                      <a:pt x="165" y="8"/>
                    </a:lnTo>
                    <a:lnTo>
                      <a:pt x="165" y="4"/>
                    </a:lnTo>
                    <a:lnTo>
                      <a:pt x="15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3" name="Freeform 357"/>
              <p:cNvSpPr>
                <a:spLocks/>
              </p:cNvSpPr>
              <p:nvPr/>
            </p:nvSpPr>
            <p:spPr bwMode="auto">
              <a:xfrm>
                <a:off x="3801" y="1417"/>
                <a:ext cx="40" cy="175"/>
              </a:xfrm>
              <a:custGeom>
                <a:avLst/>
                <a:gdLst>
                  <a:gd name="T0" fmla="*/ 1 w 80"/>
                  <a:gd name="T1" fmla="*/ 0 h 527"/>
                  <a:gd name="T2" fmla="*/ 0 w 80"/>
                  <a:gd name="T3" fmla="*/ 0 h 527"/>
                  <a:gd name="T4" fmla="*/ 2 w 80"/>
                  <a:gd name="T5" fmla="*/ 1 h 527"/>
                  <a:gd name="T6" fmla="*/ 2 w 80"/>
                  <a:gd name="T7" fmla="*/ 1 h 527"/>
                  <a:gd name="T8" fmla="*/ 1 w 80"/>
                  <a:gd name="T9" fmla="*/ 0 h 527"/>
                  <a:gd name="T10" fmla="*/ 1 w 80"/>
                  <a:gd name="T11" fmla="*/ 0 h 527"/>
                  <a:gd name="T12" fmla="*/ 1 w 80"/>
                  <a:gd name="T13" fmla="*/ 0 h 527"/>
                  <a:gd name="T14" fmla="*/ 1 w 80"/>
                  <a:gd name="T15" fmla="*/ 0 h 527"/>
                  <a:gd name="T16" fmla="*/ 1 w 80"/>
                  <a:gd name="T17" fmla="*/ 0 h 527"/>
                  <a:gd name="T18" fmla="*/ 1 w 80"/>
                  <a:gd name="T19" fmla="*/ 0 h 5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0"/>
                  <a:gd name="T31" fmla="*/ 0 h 527"/>
                  <a:gd name="T32" fmla="*/ 80 w 80"/>
                  <a:gd name="T33" fmla="*/ 527 h 52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0" h="527">
                    <a:moveTo>
                      <a:pt x="11" y="20"/>
                    </a:moveTo>
                    <a:lnTo>
                      <a:pt x="0" y="16"/>
                    </a:lnTo>
                    <a:lnTo>
                      <a:pt x="66" y="527"/>
                    </a:lnTo>
                    <a:lnTo>
                      <a:pt x="80" y="525"/>
                    </a:lnTo>
                    <a:lnTo>
                      <a:pt x="14" y="14"/>
                    </a:lnTo>
                    <a:lnTo>
                      <a:pt x="3" y="9"/>
                    </a:lnTo>
                    <a:lnTo>
                      <a:pt x="14" y="14"/>
                    </a:lnTo>
                    <a:lnTo>
                      <a:pt x="12" y="0"/>
                    </a:lnTo>
                    <a:lnTo>
                      <a:pt x="3" y="9"/>
                    </a:lnTo>
                    <a:lnTo>
                      <a:pt x="1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4" name="Freeform 358"/>
              <p:cNvSpPr>
                <a:spLocks/>
              </p:cNvSpPr>
              <p:nvPr/>
            </p:nvSpPr>
            <p:spPr bwMode="auto">
              <a:xfrm>
                <a:off x="3723" y="1420"/>
                <a:ext cx="84" cy="49"/>
              </a:xfrm>
              <a:custGeom>
                <a:avLst/>
                <a:gdLst>
                  <a:gd name="T0" fmla="*/ 1 w 167"/>
                  <a:gd name="T1" fmla="*/ 0 h 149"/>
                  <a:gd name="T2" fmla="*/ 1 w 167"/>
                  <a:gd name="T3" fmla="*/ 0 h 149"/>
                  <a:gd name="T4" fmla="*/ 3 w 167"/>
                  <a:gd name="T5" fmla="*/ 0 h 149"/>
                  <a:gd name="T6" fmla="*/ 3 w 167"/>
                  <a:gd name="T7" fmla="*/ 0 h 149"/>
                  <a:gd name="T8" fmla="*/ 1 w 167"/>
                  <a:gd name="T9" fmla="*/ 0 h 149"/>
                  <a:gd name="T10" fmla="*/ 0 w 167"/>
                  <a:gd name="T11" fmla="*/ 0 h 149"/>
                  <a:gd name="T12" fmla="*/ 1 w 167"/>
                  <a:gd name="T13" fmla="*/ 0 h 149"/>
                  <a:gd name="T14" fmla="*/ 0 w 167"/>
                  <a:gd name="T15" fmla="*/ 0 h 149"/>
                  <a:gd name="T16" fmla="*/ 0 w 167"/>
                  <a:gd name="T17" fmla="*/ 0 h 149"/>
                  <a:gd name="T18" fmla="*/ 1 w 167"/>
                  <a:gd name="T19" fmla="*/ 0 h 1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7"/>
                  <a:gd name="T31" fmla="*/ 0 h 149"/>
                  <a:gd name="T32" fmla="*/ 167 w 167"/>
                  <a:gd name="T33" fmla="*/ 149 h 1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7" h="149">
                    <a:moveTo>
                      <a:pt x="14" y="143"/>
                    </a:moveTo>
                    <a:lnTo>
                      <a:pt x="11" y="149"/>
                    </a:lnTo>
                    <a:lnTo>
                      <a:pt x="167" y="11"/>
                    </a:lnTo>
                    <a:lnTo>
                      <a:pt x="159" y="0"/>
                    </a:lnTo>
                    <a:lnTo>
                      <a:pt x="3" y="138"/>
                    </a:lnTo>
                    <a:lnTo>
                      <a:pt x="0" y="145"/>
                    </a:lnTo>
                    <a:lnTo>
                      <a:pt x="3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14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5" name="Freeform 359"/>
              <p:cNvSpPr>
                <a:spLocks/>
              </p:cNvSpPr>
              <p:nvPr/>
            </p:nvSpPr>
            <p:spPr bwMode="auto">
              <a:xfrm>
                <a:off x="3758" y="1442"/>
                <a:ext cx="41" cy="178"/>
              </a:xfrm>
              <a:custGeom>
                <a:avLst/>
                <a:gdLst>
                  <a:gd name="T0" fmla="*/ 1 w 82"/>
                  <a:gd name="T1" fmla="*/ 0 h 535"/>
                  <a:gd name="T2" fmla="*/ 0 w 82"/>
                  <a:gd name="T3" fmla="*/ 0 h 535"/>
                  <a:gd name="T4" fmla="*/ 2 w 82"/>
                  <a:gd name="T5" fmla="*/ 1 h 535"/>
                  <a:gd name="T6" fmla="*/ 2 w 82"/>
                  <a:gd name="T7" fmla="*/ 1 h 535"/>
                  <a:gd name="T8" fmla="*/ 1 w 82"/>
                  <a:gd name="T9" fmla="*/ 0 h 535"/>
                  <a:gd name="T10" fmla="*/ 1 w 82"/>
                  <a:gd name="T11" fmla="*/ 0 h 535"/>
                  <a:gd name="T12" fmla="*/ 1 w 82"/>
                  <a:gd name="T13" fmla="*/ 0 h 535"/>
                  <a:gd name="T14" fmla="*/ 1 w 82"/>
                  <a:gd name="T15" fmla="*/ 0 h 535"/>
                  <a:gd name="T16" fmla="*/ 1 w 82"/>
                  <a:gd name="T17" fmla="*/ 0 h 535"/>
                  <a:gd name="T18" fmla="*/ 1 w 82"/>
                  <a:gd name="T19" fmla="*/ 0 h 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535"/>
                  <a:gd name="T32" fmla="*/ 82 w 82"/>
                  <a:gd name="T33" fmla="*/ 535 h 53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535">
                    <a:moveTo>
                      <a:pt x="6" y="16"/>
                    </a:moveTo>
                    <a:lnTo>
                      <a:pt x="0" y="9"/>
                    </a:lnTo>
                    <a:lnTo>
                      <a:pt x="68" y="535"/>
                    </a:lnTo>
                    <a:lnTo>
                      <a:pt x="82" y="532"/>
                    </a:lnTo>
                    <a:lnTo>
                      <a:pt x="14" y="7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6" name="Freeform 360"/>
              <p:cNvSpPr>
                <a:spLocks/>
              </p:cNvSpPr>
              <p:nvPr/>
            </p:nvSpPr>
            <p:spPr bwMode="auto">
              <a:xfrm>
                <a:off x="3425" y="1412"/>
                <a:ext cx="337" cy="35"/>
              </a:xfrm>
              <a:custGeom>
                <a:avLst/>
                <a:gdLst>
                  <a:gd name="T0" fmla="*/ 1 w 674"/>
                  <a:gd name="T1" fmla="*/ 0 h 107"/>
                  <a:gd name="T2" fmla="*/ 0 w 674"/>
                  <a:gd name="T3" fmla="*/ 0 h 107"/>
                  <a:gd name="T4" fmla="*/ 11 w 674"/>
                  <a:gd name="T5" fmla="*/ 0 h 107"/>
                  <a:gd name="T6" fmla="*/ 11 w 674"/>
                  <a:gd name="T7" fmla="*/ 0 h 107"/>
                  <a:gd name="T8" fmla="*/ 1 w 674"/>
                  <a:gd name="T9" fmla="*/ 0 h 107"/>
                  <a:gd name="T10" fmla="*/ 1 w 67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4"/>
                  <a:gd name="T19" fmla="*/ 0 h 107"/>
                  <a:gd name="T20" fmla="*/ 674 w 67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4" h="107">
                    <a:moveTo>
                      <a:pt x="1" y="8"/>
                    </a:moveTo>
                    <a:lnTo>
                      <a:pt x="0" y="15"/>
                    </a:lnTo>
                    <a:lnTo>
                      <a:pt x="672" y="107"/>
                    </a:lnTo>
                    <a:lnTo>
                      <a:pt x="674" y="91"/>
                    </a:lnTo>
                    <a:lnTo>
                      <a:pt x="2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367" name="Freeform 361"/>
              <p:cNvSpPr>
                <a:spLocks/>
              </p:cNvSpPr>
              <p:nvPr/>
            </p:nvSpPr>
            <p:spPr bwMode="auto">
              <a:xfrm>
                <a:off x="3116" y="1342"/>
                <a:ext cx="61" cy="78"/>
              </a:xfrm>
              <a:custGeom>
                <a:avLst/>
                <a:gdLst>
                  <a:gd name="T0" fmla="*/ 1 w 123"/>
                  <a:gd name="T1" fmla="*/ 0 h 232"/>
                  <a:gd name="T2" fmla="*/ 1 w 123"/>
                  <a:gd name="T3" fmla="*/ 0 h 232"/>
                  <a:gd name="T4" fmla="*/ 1 w 123"/>
                  <a:gd name="T5" fmla="*/ 0 h 232"/>
                  <a:gd name="T6" fmla="*/ 1 w 123"/>
                  <a:gd name="T7" fmla="*/ 0 h 232"/>
                  <a:gd name="T8" fmla="*/ 1 w 123"/>
                  <a:gd name="T9" fmla="*/ 0 h 232"/>
                  <a:gd name="T10" fmla="*/ 1 w 123"/>
                  <a:gd name="T11" fmla="*/ 0 h 232"/>
                  <a:gd name="T12" fmla="*/ 1 w 123"/>
                  <a:gd name="T13" fmla="*/ 0 h 232"/>
                  <a:gd name="T14" fmla="*/ 1 w 123"/>
                  <a:gd name="T15" fmla="*/ 0 h 232"/>
                  <a:gd name="T16" fmla="*/ 1 w 123"/>
                  <a:gd name="T17" fmla="*/ 0 h 232"/>
                  <a:gd name="T18" fmla="*/ 1 w 123"/>
                  <a:gd name="T19" fmla="*/ 0 h 232"/>
                  <a:gd name="T20" fmla="*/ 1 w 123"/>
                  <a:gd name="T21" fmla="*/ 0 h 232"/>
                  <a:gd name="T22" fmla="*/ 1 w 123"/>
                  <a:gd name="T23" fmla="*/ 0 h 232"/>
                  <a:gd name="T24" fmla="*/ 0 w 123"/>
                  <a:gd name="T25" fmla="*/ 0 h 232"/>
                  <a:gd name="T26" fmla="*/ 0 w 123"/>
                  <a:gd name="T27" fmla="*/ 0 h 232"/>
                  <a:gd name="T28" fmla="*/ 0 w 123"/>
                  <a:gd name="T29" fmla="*/ 0 h 232"/>
                  <a:gd name="T30" fmla="*/ 0 w 123"/>
                  <a:gd name="T31" fmla="*/ 0 h 232"/>
                  <a:gd name="T32" fmla="*/ 0 w 123"/>
                  <a:gd name="T33" fmla="*/ 0 h 232"/>
                  <a:gd name="T34" fmla="*/ 0 w 123"/>
                  <a:gd name="T35" fmla="*/ 0 h 232"/>
                  <a:gd name="T36" fmla="*/ 0 w 123"/>
                  <a:gd name="T37" fmla="*/ 0 h 232"/>
                  <a:gd name="T38" fmla="*/ 0 w 123"/>
                  <a:gd name="T39" fmla="*/ 0 h 232"/>
                  <a:gd name="T40" fmla="*/ 0 w 123"/>
                  <a:gd name="T41" fmla="*/ 0 h 232"/>
                  <a:gd name="T42" fmla="*/ 0 w 123"/>
                  <a:gd name="T43" fmla="*/ 0 h 232"/>
                  <a:gd name="T44" fmla="*/ 0 w 123"/>
                  <a:gd name="T45" fmla="*/ 0 h 232"/>
                  <a:gd name="T46" fmla="*/ 0 w 123"/>
                  <a:gd name="T47" fmla="*/ 0 h 232"/>
                  <a:gd name="T48" fmla="*/ 0 w 123"/>
                  <a:gd name="T49" fmla="*/ 0 h 232"/>
                  <a:gd name="T50" fmla="*/ 0 w 123"/>
                  <a:gd name="T51" fmla="*/ 0 h 232"/>
                  <a:gd name="T52" fmla="*/ 0 w 123"/>
                  <a:gd name="T53" fmla="*/ 0 h 232"/>
                  <a:gd name="T54" fmla="*/ 0 w 123"/>
                  <a:gd name="T55" fmla="*/ 0 h 232"/>
                  <a:gd name="T56" fmla="*/ 0 w 123"/>
                  <a:gd name="T57" fmla="*/ 0 h 232"/>
                  <a:gd name="T58" fmla="*/ 1 w 123"/>
                  <a:gd name="T59" fmla="*/ 0 h 232"/>
                  <a:gd name="T60" fmla="*/ 1 w 123"/>
                  <a:gd name="T61" fmla="*/ 0 h 232"/>
                  <a:gd name="T62" fmla="*/ 1 w 123"/>
                  <a:gd name="T63" fmla="*/ 0 h 232"/>
                  <a:gd name="T64" fmla="*/ 1 w 123"/>
                  <a:gd name="T65" fmla="*/ 0 h 232"/>
                  <a:gd name="T66" fmla="*/ 1 w 123"/>
                  <a:gd name="T67" fmla="*/ 0 h 232"/>
                  <a:gd name="T68" fmla="*/ 1 w 123"/>
                  <a:gd name="T69" fmla="*/ 0 h 232"/>
                  <a:gd name="T70" fmla="*/ 1 w 123"/>
                  <a:gd name="T71" fmla="*/ 0 h 232"/>
                  <a:gd name="T72" fmla="*/ 1 w 123"/>
                  <a:gd name="T73" fmla="*/ 0 h 232"/>
                  <a:gd name="T74" fmla="*/ 1 w 123"/>
                  <a:gd name="T75" fmla="*/ 0 h 2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3"/>
                  <a:gd name="T115" fmla="*/ 0 h 232"/>
                  <a:gd name="T116" fmla="*/ 123 w 123"/>
                  <a:gd name="T117" fmla="*/ 232 h 23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3" h="232">
                    <a:moveTo>
                      <a:pt x="123" y="232"/>
                    </a:moveTo>
                    <a:lnTo>
                      <a:pt x="122" y="212"/>
                    </a:lnTo>
                    <a:lnTo>
                      <a:pt x="121" y="195"/>
                    </a:lnTo>
                    <a:lnTo>
                      <a:pt x="118" y="178"/>
                    </a:lnTo>
                    <a:lnTo>
                      <a:pt x="115" y="162"/>
                    </a:lnTo>
                    <a:lnTo>
                      <a:pt x="111" y="148"/>
                    </a:lnTo>
                    <a:lnTo>
                      <a:pt x="106" y="133"/>
                    </a:lnTo>
                    <a:lnTo>
                      <a:pt x="99" y="120"/>
                    </a:lnTo>
                    <a:lnTo>
                      <a:pt x="92" y="108"/>
                    </a:lnTo>
                    <a:lnTo>
                      <a:pt x="85" y="95"/>
                    </a:lnTo>
                    <a:lnTo>
                      <a:pt x="78" y="83"/>
                    </a:lnTo>
                    <a:lnTo>
                      <a:pt x="69" y="71"/>
                    </a:lnTo>
                    <a:lnTo>
                      <a:pt x="61" y="59"/>
                    </a:lnTo>
                    <a:lnTo>
                      <a:pt x="52" y="47"/>
                    </a:lnTo>
                    <a:lnTo>
                      <a:pt x="42" y="35"/>
                    </a:lnTo>
                    <a:lnTo>
                      <a:pt x="33" y="21"/>
                    </a:lnTo>
                    <a:lnTo>
                      <a:pt x="23" y="7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49"/>
                    </a:lnTo>
                    <a:lnTo>
                      <a:pt x="9" y="59"/>
                    </a:lnTo>
                    <a:lnTo>
                      <a:pt x="17" y="70"/>
                    </a:lnTo>
                    <a:lnTo>
                      <a:pt x="26" y="81"/>
                    </a:lnTo>
                    <a:lnTo>
                      <a:pt x="34" y="92"/>
                    </a:lnTo>
                    <a:lnTo>
                      <a:pt x="42" y="104"/>
                    </a:lnTo>
                    <a:lnTo>
                      <a:pt x="51" y="116"/>
                    </a:lnTo>
                    <a:lnTo>
                      <a:pt x="59" y="128"/>
                    </a:lnTo>
                    <a:lnTo>
                      <a:pt x="67" y="141"/>
                    </a:lnTo>
                    <a:lnTo>
                      <a:pt x="74" y="153"/>
                    </a:lnTo>
                    <a:lnTo>
                      <a:pt x="82" y="166"/>
                    </a:lnTo>
                    <a:lnTo>
                      <a:pt x="89" y="178"/>
                    </a:lnTo>
                    <a:lnTo>
                      <a:pt x="96" y="189"/>
                    </a:lnTo>
                    <a:lnTo>
                      <a:pt x="104" y="201"/>
                    </a:lnTo>
                    <a:lnTo>
                      <a:pt x="111" y="212"/>
                    </a:lnTo>
                    <a:lnTo>
                      <a:pt x="117" y="222"/>
                    </a:lnTo>
                    <a:lnTo>
                      <a:pt x="123" y="2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9" name="Freeform 362"/>
            <p:cNvSpPr>
              <a:spLocks/>
            </p:cNvSpPr>
            <p:nvPr/>
          </p:nvSpPr>
          <p:spPr bwMode="auto">
            <a:xfrm>
              <a:off x="1872" y="1720"/>
              <a:ext cx="1434" cy="248"/>
            </a:xfrm>
            <a:custGeom>
              <a:avLst/>
              <a:gdLst>
                <a:gd name="T0" fmla="*/ 0 w 2867"/>
                <a:gd name="T1" fmla="*/ 0 h 745"/>
                <a:gd name="T2" fmla="*/ 34 w 2867"/>
                <a:gd name="T3" fmla="*/ 0 h 745"/>
                <a:gd name="T4" fmla="*/ 45 w 2867"/>
                <a:gd name="T5" fmla="*/ 1 h 745"/>
                <a:gd name="T6" fmla="*/ 12 w 2867"/>
                <a:gd name="T7" fmla="*/ 1 h 745"/>
                <a:gd name="T8" fmla="*/ 0 w 2867"/>
                <a:gd name="T9" fmla="*/ 0 h 7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7"/>
                <a:gd name="T16" fmla="*/ 0 h 745"/>
                <a:gd name="T17" fmla="*/ 2867 w 2867"/>
                <a:gd name="T18" fmla="*/ 745 h 7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7" h="745">
                  <a:moveTo>
                    <a:pt x="0" y="253"/>
                  </a:moveTo>
                  <a:lnTo>
                    <a:pt x="2155" y="0"/>
                  </a:lnTo>
                  <a:lnTo>
                    <a:pt x="2867" y="493"/>
                  </a:lnTo>
                  <a:lnTo>
                    <a:pt x="714" y="745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363"/>
            <p:cNvSpPr>
              <a:spLocks/>
            </p:cNvSpPr>
            <p:nvPr/>
          </p:nvSpPr>
          <p:spPr bwMode="auto">
            <a:xfrm>
              <a:off x="1920" y="1728"/>
              <a:ext cx="1434" cy="248"/>
            </a:xfrm>
            <a:custGeom>
              <a:avLst/>
              <a:gdLst>
                <a:gd name="T0" fmla="*/ 0 w 2867"/>
                <a:gd name="T1" fmla="*/ 0 h 745"/>
                <a:gd name="T2" fmla="*/ 34 w 2867"/>
                <a:gd name="T3" fmla="*/ 0 h 745"/>
                <a:gd name="T4" fmla="*/ 45 w 2867"/>
                <a:gd name="T5" fmla="*/ 1 h 745"/>
                <a:gd name="T6" fmla="*/ 12 w 2867"/>
                <a:gd name="T7" fmla="*/ 1 h 745"/>
                <a:gd name="T8" fmla="*/ 0 w 2867"/>
                <a:gd name="T9" fmla="*/ 0 h 7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67"/>
                <a:gd name="T16" fmla="*/ 0 h 745"/>
                <a:gd name="T17" fmla="*/ 2867 w 2867"/>
                <a:gd name="T18" fmla="*/ 745 h 7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67" h="745">
                  <a:moveTo>
                    <a:pt x="0" y="253"/>
                  </a:moveTo>
                  <a:lnTo>
                    <a:pt x="2155" y="0"/>
                  </a:lnTo>
                  <a:lnTo>
                    <a:pt x="2867" y="493"/>
                  </a:lnTo>
                  <a:lnTo>
                    <a:pt x="714" y="745"/>
                  </a:lnTo>
                  <a:lnTo>
                    <a:pt x="0" y="25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81358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2249" y="436051"/>
            <a:ext cx="8229600" cy="857250"/>
          </a:xfrm>
        </p:spPr>
        <p:txBody>
          <a:bodyPr>
            <a:noAutofit/>
          </a:bodyPr>
          <a:lstStyle/>
          <a:p>
            <a:r>
              <a:rPr lang="es-CO" sz="2400" b="1" dirty="0"/>
              <a:t>ELEMENTOS CLAVES AL MOMENTO DE </a:t>
            </a:r>
            <a:br>
              <a:rPr lang="es-CO" sz="2400" b="1" dirty="0"/>
            </a:br>
            <a:r>
              <a:rPr lang="es-CO" sz="2400" b="1" dirty="0"/>
              <a:t>AFRONTAR UN PROCESO DE CERTIFICACIÓN </a:t>
            </a:r>
            <a:endParaRPr lang="en-U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21393"/>
            <a:ext cx="5255537" cy="3173229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2400" dirty="0"/>
              <a:t>Tener claridad frente al alcance (actividades, procesos, sedes)</a:t>
            </a:r>
          </a:p>
          <a:p>
            <a:pPr algn="just"/>
            <a:r>
              <a:rPr lang="es-CO" sz="2400" dirty="0"/>
              <a:t>Tener claridad frente al diseño y desarrollo</a:t>
            </a:r>
          </a:p>
          <a:p>
            <a:pPr algn="just"/>
            <a:r>
              <a:rPr lang="es-CO" sz="2400" dirty="0"/>
              <a:t>Necesidades de recursos para el cumplimiento de la normatividad</a:t>
            </a:r>
            <a:r>
              <a:rPr lang="en-US" sz="2400" dirty="0"/>
              <a:t> y para el </a:t>
            </a:r>
            <a:r>
              <a:rPr lang="en-US" sz="2400" dirty="0" err="1"/>
              <a:t>seguimiento</a:t>
            </a:r>
            <a:r>
              <a:rPr lang="en-US" sz="2400" dirty="0"/>
              <a:t> y la </a:t>
            </a:r>
            <a:r>
              <a:rPr lang="en-US" sz="2400" dirty="0" err="1"/>
              <a:t>medición</a:t>
            </a:r>
            <a:endParaRPr lang="en-US" sz="2400" dirty="0"/>
          </a:p>
          <a:p>
            <a:pPr algn="just"/>
            <a:r>
              <a:rPr lang="es-CO" sz="2400" dirty="0"/>
              <a:t>Plataforma estratégica definida</a:t>
            </a:r>
            <a:endParaRPr lang="en-US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928132" y="1800690"/>
            <a:ext cx="2550752" cy="2080262"/>
            <a:chOff x="4719" y="675"/>
            <a:chExt cx="1181" cy="1249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404994"/>
                </p:ext>
              </p:extLst>
            </p:nvPr>
          </p:nvGraphicFramePr>
          <p:xfrm>
            <a:off x="4961" y="742"/>
            <a:ext cx="284" cy="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Imagen" r:id="rId4" imgW="893369" imgH="3334817" progId="">
                    <p:embed/>
                  </p:oleObj>
                </mc:Choice>
                <mc:Fallback>
                  <p:oleObj name="Imagen" r:id="rId4" imgW="893369" imgH="3334817" progId="">
                    <p:embed/>
                    <p:pic>
                      <p:nvPicPr>
                        <p:cNvPr id="2048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1" y="742"/>
                          <a:ext cx="284" cy="1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461020"/>
                </p:ext>
              </p:extLst>
            </p:nvPr>
          </p:nvGraphicFramePr>
          <p:xfrm>
            <a:off x="4719" y="778"/>
            <a:ext cx="358" cy="10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Imagen" r:id="rId6" imgW="569671" imgH="1712671" progId="">
                    <p:embed/>
                  </p:oleObj>
                </mc:Choice>
                <mc:Fallback>
                  <p:oleObj name="Imagen" r:id="rId6" imgW="569671" imgH="1712671" progId="">
                    <p:embed/>
                    <p:pic>
                      <p:nvPicPr>
                        <p:cNvPr id="2048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9" y="778"/>
                          <a:ext cx="358" cy="10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3920750"/>
                </p:ext>
              </p:extLst>
            </p:nvPr>
          </p:nvGraphicFramePr>
          <p:xfrm>
            <a:off x="5157" y="675"/>
            <a:ext cx="743" cy="1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Imagen" r:id="rId8" imgW="913486" imgH="1176833" progId="">
                    <p:embed/>
                  </p:oleObj>
                </mc:Choice>
                <mc:Fallback>
                  <p:oleObj name="Imagen" r:id="rId8" imgW="913486" imgH="1176833" progId="">
                    <p:embed/>
                    <p:pic>
                      <p:nvPicPr>
                        <p:cNvPr id="2048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7" y="675"/>
                          <a:ext cx="743" cy="1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12894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788" y="1093561"/>
            <a:ext cx="8229600" cy="2256222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RECOMENDACIONES PARA AFRONTAR LOS PROCESOS DE CERTIFICACIÓN DE LOS SISTEMAS DE GESTIÓN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603279"/>
            <a:ext cx="8229600" cy="99134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Ana Maria Escobar V.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Administradora </a:t>
            </a:r>
          </a:p>
          <a:p>
            <a:pPr marL="0" indent="0">
              <a:buNone/>
            </a:pPr>
            <a:r>
              <a:rPr lang="es-E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Mgs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en Medio Ambiente y Desarrollo</a:t>
            </a:r>
          </a:p>
          <a:p>
            <a:pPr marL="0" indent="0">
              <a:buNone/>
            </a:pP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Especialista en Gerencia de la Salud Ocupacional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03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gray">
          <a:xfrm>
            <a:off x="235670" y="1421607"/>
            <a:ext cx="6359992" cy="33767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>
              <a:spcBef>
                <a:spcPct val="20000"/>
              </a:spcBef>
              <a:buFont typeface="Arial"/>
              <a:buChar char="•"/>
              <a:defRPr sz="24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 indent="0">
              <a:buNone/>
            </a:pPr>
            <a:r>
              <a:rPr lang="es-CO" sz="2000" b="1" dirty="0"/>
              <a:t>ENFOQUE DE GESTIÓN DE RIESGOS</a:t>
            </a:r>
          </a:p>
          <a:p>
            <a:r>
              <a:rPr lang="es-CO" sz="2000" dirty="0"/>
              <a:t>Riesgo es el efecto de incertidumbre sobre un resultado esperado</a:t>
            </a:r>
          </a:p>
          <a:p>
            <a:r>
              <a:rPr lang="es-CO" sz="2000" dirty="0"/>
              <a:t>El pensamiento basado en el riesgo estaba implícito en la norma ISO 14001 e ISO 9001</a:t>
            </a:r>
          </a:p>
          <a:p>
            <a:r>
              <a:rPr lang="es-CO" sz="2000" dirty="0"/>
              <a:t>ISO  9001:2015, ISO 14001:2015  e ISO 45001:2018 toma ese enfoque más allá del enfoque de gestión de riesgos tradicional (en relación con las amenazas y vulnerabilidades) hacia la gestión de riesgos entendida como la gestión de amenazas y oportunidades.</a:t>
            </a:r>
          </a:p>
        </p:txBody>
      </p:sp>
      <p:pic>
        <p:nvPicPr>
          <p:cNvPr id="65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2" y="1421607"/>
            <a:ext cx="2235994" cy="115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2055" y="341781"/>
            <a:ext cx="8229600" cy="857250"/>
          </a:xfrm>
        </p:spPr>
        <p:txBody>
          <a:bodyPr>
            <a:noAutofit/>
          </a:bodyPr>
          <a:lstStyle/>
          <a:p>
            <a:r>
              <a:rPr lang="es-CO" sz="2800" dirty="0"/>
              <a:t>ELEMENTOS CLAVES AL MOMENTO DE </a:t>
            </a:r>
            <a:br>
              <a:rPr lang="es-CO" sz="2800" dirty="0"/>
            </a:br>
            <a:r>
              <a:rPr lang="es-CO" sz="2800" dirty="0"/>
              <a:t>AFRONTAR UN PROCESO DE CERTIFICACIÓN </a:t>
            </a:r>
            <a:endParaRPr lang="en-US" sz="2800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gray">
          <a:xfrm>
            <a:off x="914400" y="45306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b="1" dirty="0">
                <a:solidFill>
                  <a:schemeClr val="tx1"/>
                </a:solidFill>
              </a:rPr>
              <a:t>ELEMENTOS CLAVES AL MOMENTO DE </a:t>
            </a:r>
            <a:br>
              <a:rPr lang="es-CO" sz="2000" b="1" dirty="0">
                <a:solidFill>
                  <a:schemeClr val="tx1"/>
                </a:solidFill>
              </a:rPr>
            </a:br>
            <a:r>
              <a:rPr lang="es-CO" sz="2000" b="1" dirty="0">
                <a:solidFill>
                  <a:schemeClr val="tx1"/>
                </a:solidFill>
              </a:rPr>
              <a:t>AFRONTAR UN PROCESO DE CERTIFICACIÓN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66328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6911" y="341781"/>
            <a:ext cx="8229600" cy="857250"/>
          </a:xfrm>
        </p:spPr>
        <p:txBody>
          <a:bodyPr>
            <a:noAutofit/>
          </a:bodyPr>
          <a:lstStyle/>
          <a:p>
            <a:r>
              <a:rPr lang="es-CO" sz="2400" b="1" dirty="0"/>
              <a:t>ELEMENTOS CLAVES AL MOMENTO DE </a:t>
            </a:r>
            <a:br>
              <a:rPr lang="es-CO" sz="2400" b="1" dirty="0"/>
            </a:br>
            <a:r>
              <a:rPr lang="es-CO" sz="2400" b="1" dirty="0"/>
              <a:t>AFRONTAR UN PROCESO DE CERTIFICACIÓN </a:t>
            </a:r>
            <a:endParaRPr lang="en-U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575" y="1665836"/>
            <a:ext cx="4476939" cy="317322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O" dirty="0"/>
              <a:t>Auditoría interna realizada por personal competente</a:t>
            </a:r>
          </a:p>
          <a:p>
            <a:pPr algn="just"/>
            <a:r>
              <a:rPr lang="es-CO" dirty="0"/>
              <a:t>Adecuada planificación de los sitios o sedes a visitar y el acompañamiento</a:t>
            </a:r>
          </a:p>
          <a:p>
            <a:pPr algn="just"/>
            <a:r>
              <a:rPr lang="es-CO" dirty="0"/>
              <a:t>Adecuada logística para el desplazamiento</a:t>
            </a:r>
          </a:p>
          <a:p>
            <a:pPr algn="just"/>
            <a:r>
              <a:rPr lang="es-CO" dirty="0"/>
              <a:t>Adecuada planificación de los tiempos</a:t>
            </a:r>
          </a:p>
          <a:p>
            <a:pPr algn="just"/>
            <a:r>
              <a:rPr lang="es-CO" dirty="0"/>
              <a:t>Demostrar la mejora continua</a:t>
            </a:r>
          </a:p>
        </p:txBody>
      </p:sp>
      <p:pic>
        <p:nvPicPr>
          <p:cNvPr id="4" name="Picture 3" descr="j0198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0" y="1478624"/>
            <a:ext cx="3150257" cy="283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930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CO" sz="4800" dirty="0"/>
          </a:p>
          <a:p>
            <a:pPr marL="0" indent="0" algn="ctr">
              <a:buNone/>
            </a:pPr>
            <a:r>
              <a:rPr lang="es-CO" sz="4800" b="1" dirty="0"/>
              <a:t>PREGUNTAS….</a:t>
            </a:r>
          </a:p>
          <a:p>
            <a:pPr marL="0" indent="0" algn="ctr">
              <a:buNone/>
            </a:pPr>
            <a:endParaRPr lang="es-CO" sz="4800" dirty="0"/>
          </a:p>
          <a:p>
            <a:pPr marL="0" indent="0" algn="ctr">
              <a:buNone/>
            </a:pPr>
            <a:r>
              <a:rPr lang="es-CO" sz="4800" dirty="0"/>
              <a:t>GRACIAS!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21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sz="3600" dirty="0"/>
              <a:t>EL ÉXITO DE UN SISTEMA DE GESTIÓN DEPENDE DEL LIDERAZGO, EL COMPROMISO Y LA PARTICIPACIÓN DE TODOS LOS NIVELES Y FUNCIONES DE LA ORGANIZACIÓN</a:t>
            </a:r>
          </a:p>
          <a:p>
            <a:pPr marL="0" indent="0" algn="ctr">
              <a:buNone/>
            </a:pPr>
            <a:r>
              <a:rPr lang="es-CO" sz="2000" i="1" dirty="0"/>
              <a:t>Fuente: normas ISO 9001-14001-45001</a:t>
            </a:r>
            <a:endParaRPr lang="en-US" sz="20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01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6600" y="719746"/>
            <a:ext cx="6794626" cy="857250"/>
          </a:xfrm>
        </p:spPr>
        <p:txBody>
          <a:bodyPr>
            <a:noAutofit/>
          </a:bodyPr>
          <a:lstStyle/>
          <a:p>
            <a:r>
              <a:rPr lang="es-CO" sz="3600" b="1" dirty="0"/>
              <a:t>¿PARA QUE CERTIFICAR UN SISTEMA DE GESTIÓN?</a:t>
            </a:r>
            <a:endParaRPr lang="en-U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305249"/>
            <a:ext cx="8229600" cy="2838251"/>
          </a:xfrm>
        </p:spPr>
        <p:txBody>
          <a:bodyPr/>
          <a:lstStyle/>
          <a:p>
            <a:r>
              <a:rPr lang="es-CO" dirty="0"/>
              <a:t>Exigencias de los clientes</a:t>
            </a:r>
          </a:p>
          <a:p>
            <a:r>
              <a:rPr lang="es-CO" dirty="0"/>
              <a:t>Exigencias del Mercado</a:t>
            </a:r>
          </a:p>
          <a:p>
            <a:r>
              <a:rPr lang="es-CO" dirty="0"/>
              <a:t>Por recomendación de una empresa aliada</a:t>
            </a:r>
          </a:p>
          <a:p>
            <a:r>
              <a:rPr lang="es-CO" dirty="0"/>
              <a:t>Por voluntad propia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993" y="1819747"/>
            <a:ext cx="1499355" cy="13158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084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3730"/>
            <a:ext cx="8229600" cy="857250"/>
          </a:xfrm>
        </p:spPr>
        <p:txBody>
          <a:bodyPr>
            <a:normAutofit/>
          </a:bodyPr>
          <a:lstStyle/>
          <a:p>
            <a:r>
              <a:rPr lang="es-CO" sz="4000" b="1" dirty="0"/>
              <a:t>¿QUÉ ES UN SISTEMA?</a:t>
            </a:r>
            <a:endParaRPr lang="en-U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664" y="1360407"/>
            <a:ext cx="8229600" cy="339447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MX" altLang="es-CO" dirty="0"/>
              <a:t>    Conjunto de elementos que interactúan para lograr unos resultados</a:t>
            </a:r>
          </a:p>
          <a:p>
            <a:pPr algn="just">
              <a:buNone/>
            </a:pPr>
            <a:r>
              <a:rPr lang="es-MX" altLang="es-CO" dirty="0"/>
              <a:t>   La organización es un sistema que busca lograr objetivos y que tiene subsistemas interrelacionados que buscan objetivos diferentes, pero orientados por un objetivo principal</a:t>
            </a:r>
            <a:endParaRPr lang="es-ES" altLang="es-CO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05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671" y="514939"/>
            <a:ext cx="6172657" cy="921206"/>
          </a:xfrm>
        </p:spPr>
        <p:txBody>
          <a:bodyPr>
            <a:noAutofit/>
          </a:bodyPr>
          <a:lstStyle/>
          <a:p>
            <a:r>
              <a:rPr lang="es-CO" sz="3200" b="1" dirty="0"/>
              <a:t>OBJETIVOS DE LOS SISTEMAS </a:t>
            </a:r>
            <a:br>
              <a:rPr lang="es-CO" sz="3200" b="1" dirty="0"/>
            </a:br>
            <a:r>
              <a:rPr lang="es-CO" sz="3200" b="1" dirty="0"/>
              <a:t>DE GESTIÓN</a:t>
            </a:r>
            <a:endParaRPr lang="en-US" sz="32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455" t="15588" r="9658" b="21682"/>
          <a:stretch/>
        </p:blipFill>
        <p:spPr>
          <a:xfrm>
            <a:off x="1532756" y="1474504"/>
            <a:ext cx="5981621" cy="3154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1869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1073255" y="1340644"/>
            <a:ext cx="6627136" cy="3351610"/>
            <a:chOff x="192" y="881"/>
            <a:chExt cx="5568" cy="3222"/>
          </a:xfrm>
        </p:grpSpPr>
        <p:sp>
          <p:nvSpPr>
            <p:cNvPr id="13317" name="AutoShape 4"/>
            <p:cNvSpPr>
              <a:spLocks noChangeArrowheads="1"/>
            </p:cNvSpPr>
            <p:nvPr/>
          </p:nvSpPr>
          <p:spPr bwMode="auto">
            <a:xfrm>
              <a:off x="192" y="1289"/>
              <a:ext cx="2592" cy="2407"/>
            </a:xfrm>
            <a:prstGeom prst="flowChartOr">
              <a:avLst/>
            </a:prstGeom>
            <a:solidFill>
              <a:srgbClr val="3333CC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s-CO" altLang="es-CO" sz="1800">
                <a:latin typeface="Times New Roman" panose="02020603050405020304" pitchFamily="18" charset="0"/>
              </a:endParaRP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2880" y="3521"/>
              <a:ext cx="288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es-ES_tradnl" altLang="es-CO" sz="1200">
                  <a:solidFill>
                    <a:srgbClr val="CC3300"/>
                  </a:solidFill>
                  <a:latin typeface="Arial" panose="020B0604020202020204" pitchFamily="34" charset="0"/>
                </a:rPr>
                <a:t>ACTUAR</a:t>
              </a:r>
            </a:p>
            <a:p>
              <a:pPr algn="ctr">
                <a:spcBef>
                  <a:spcPct val="0"/>
                </a:spcBef>
                <a:spcAft>
                  <a:spcPct val="25000"/>
                </a:spcAft>
                <a:buFontTx/>
                <a:buNone/>
              </a:pPr>
              <a:r>
                <a:rPr lang="es-ES_tradnl" altLang="es-CO" sz="1200">
                  <a:latin typeface="Arial" panose="020B0604020202020204" pitchFamily="34" charset="0"/>
                </a:rPr>
                <a:t>Tomar acciones para mejorar continuamente el desempeño de los procesos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2880" y="881"/>
              <a:ext cx="2880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45000"/>
                </a:spcAft>
                <a:buFontTx/>
                <a:buNone/>
              </a:pPr>
              <a:r>
                <a:rPr lang="es-ES_tradnl" altLang="es-CO" sz="1200" dirty="0">
                  <a:solidFill>
                    <a:srgbClr val="CC3300"/>
                  </a:solidFill>
                  <a:latin typeface="Arial" panose="020B0604020202020204" pitchFamily="34" charset="0"/>
                </a:rPr>
                <a:t>PLANIFICAR</a:t>
              </a:r>
            </a:p>
            <a:p>
              <a:pPr algn="ctr">
                <a:spcBef>
                  <a:spcPct val="0"/>
                </a:spcBef>
                <a:spcAft>
                  <a:spcPct val="45000"/>
                </a:spcAft>
                <a:buFontTx/>
                <a:buNone/>
              </a:pPr>
              <a:r>
                <a:rPr lang="es-ES_tradnl" altLang="es-CO" sz="1200" dirty="0">
                  <a:latin typeface="Arial" panose="020B0604020202020204" pitchFamily="34" charset="0"/>
                </a:rPr>
                <a:t>Establecer los objetivos y procesos necesarios para conseguir resultados de acuerdo con los requisitos del cliente, legales y las políticas de la organización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880" y="1937"/>
              <a:ext cx="288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60000"/>
                </a:spcAft>
                <a:buClr>
                  <a:srgbClr val="FFFFFF"/>
                </a:buClr>
                <a:buFontTx/>
                <a:buNone/>
              </a:pPr>
              <a:r>
                <a:rPr lang="es-ES_tradnl" altLang="es-CO" sz="1200">
                  <a:solidFill>
                    <a:srgbClr val="CC3300"/>
                  </a:solidFill>
                  <a:latin typeface="Arial" panose="020B0604020202020204" pitchFamily="34" charset="0"/>
                </a:rPr>
                <a:t>HACER</a:t>
              </a:r>
            </a:p>
            <a:p>
              <a:pPr algn="ctr">
                <a:spcBef>
                  <a:spcPct val="0"/>
                </a:spcBef>
                <a:spcAft>
                  <a:spcPct val="60000"/>
                </a:spcAft>
                <a:buClr>
                  <a:srgbClr val="FFFFFF"/>
                </a:buClr>
                <a:buFontTx/>
                <a:buNone/>
              </a:pPr>
              <a:r>
                <a:rPr lang="es-ES_tradnl" altLang="es-CO" sz="1200">
                  <a:latin typeface="Arial" panose="020B0604020202020204" pitchFamily="34" charset="0"/>
                </a:rPr>
                <a:t>Implementar los procesos</a:t>
              </a:r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2880" y="2561"/>
              <a:ext cx="2880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FFFFFF"/>
                </a:buClr>
                <a:buFontTx/>
                <a:buNone/>
              </a:pPr>
              <a:r>
                <a:rPr lang="es-ES_tradnl" altLang="es-CO" sz="1200" dirty="0">
                  <a:solidFill>
                    <a:srgbClr val="CC3300"/>
                  </a:solidFill>
                  <a:latin typeface="Arial" panose="020B0604020202020204" pitchFamily="34" charset="0"/>
                </a:rPr>
                <a:t>VERIFICAR</a:t>
              </a:r>
            </a:p>
            <a:p>
              <a:pPr algn="ctr">
                <a:spcBef>
                  <a:spcPct val="0"/>
                </a:spcBef>
                <a:buClr>
                  <a:srgbClr val="FFFFFF"/>
                </a:buClr>
                <a:buFontTx/>
                <a:buNone/>
              </a:pPr>
              <a:r>
                <a:rPr lang="es-ES_tradnl" altLang="es-CO" sz="1200" dirty="0">
                  <a:latin typeface="Arial" panose="020B0604020202020204" pitchFamily="34" charset="0"/>
                </a:rPr>
                <a:t>Monitorear y medir los procesos (resultados) respecto de las políticas, objetivos y requisitos de las partes interesadas y presentar los resultados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55" y="1920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1200">
                  <a:solidFill>
                    <a:srgbClr val="FF9900"/>
                  </a:solidFill>
                  <a:latin typeface="Arial" panose="020B0604020202020204" pitchFamily="34" charset="0"/>
                </a:rPr>
                <a:t>PLANIFICAR</a:t>
              </a:r>
              <a:endParaRPr lang="es-ES" altLang="es-CO" sz="12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1776" y="2928"/>
              <a:ext cx="60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1200">
                  <a:solidFill>
                    <a:srgbClr val="FF9900"/>
                  </a:solidFill>
                  <a:latin typeface="Arial" panose="020B0604020202020204" pitchFamily="34" charset="0"/>
                </a:rPr>
                <a:t>HACER</a:t>
              </a:r>
              <a:endParaRPr lang="es-ES" altLang="es-CO" sz="12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528" y="2928"/>
              <a:ext cx="8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1200">
                  <a:solidFill>
                    <a:srgbClr val="FF9900"/>
                  </a:solidFill>
                  <a:latin typeface="Arial" panose="020B0604020202020204" pitchFamily="34" charset="0"/>
                </a:rPr>
                <a:t>VERIFICAR</a:t>
              </a:r>
              <a:endParaRPr lang="es-ES" altLang="es-CO" sz="12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5" name="Rectangle 12"/>
            <p:cNvSpPr>
              <a:spLocks noChangeArrowheads="1"/>
            </p:cNvSpPr>
            <p:nvPr/>
          </p:nvSpPr>
          <p:spPr bwMode="auto">
            <a:xfrm>
              <a:off x="624" y="1920"/>
              <a:ext cx="6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CO" sz="1200">
                  <a:solidFill>
                    <a:srgbClr val="FF9900"/>
                  </a:solidFill>
                  <a:latin typeface="Arial" panose="020B0604020202020204" pitchFamily="34" charset="0"/>
                </a:rPr>
                <a:t>ACTUAR</a:t>
              </a:r>
              <a:endParaRPr lang="es-ES" altLang="es-CO" sz="1200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15" name="Rectangle 13"/>
          <p:cNvSpPr>
            <a:spLocks noChangeArrowheads="1"/>
          </p:cNvSpPr>
          <p:nvPr/>
        </p:nvSpPr>
        <p:spPr bwMode="auto">
          <a:xfrm>
            <a:off x="2154725" y="244078"/>
            <a:ext cx="5803271" cy="1096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CO" sz="2400" b="1" dirty="0"/>
              <a:t>EL CICLO PHVA EN UN PROCESO DE CERTIFICACIÓN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565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5162" y="592337"/>
            <a:ext cx="8229600" cy="857250"/>
          </a:xfrm>
        </p:spPr>
        <p:txBody>
          <a:bodyPr>
            <a:normAutofit/>
          </a:bodyPr>
          <a:lstStyle/>
          <a:p>
            <a:r>
              <a:rPr lang="es-CO" sz="4000" b="1" dirty="0"/>
              <a:t>PASO 1. PLANIFICACIÓN</a:t>
            </a:r>
            <a:endParaRPr lang="en-US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49587"/>
            <a:ext cx="8229600" cy="3394472"/>
          </a:xfrm>
        </p:spPr>
        <p:txBody>
          <a:bodyPr/>
          <a:lstStyle/>
          <a:p>
            <a:r>
              <a:rPr lang="es-CO" dirty="0"/>
              <a:t>QUÉ</a:t>
            </a:r>
          </a:p>
          <a:p>
            <a:r>
              <a:rPr lang="es-CO" dirty="0"/>
              <a:t>QUIÉN</a:t>
            </a:r>
          </a:p>
          <a:p>
            <a:r>
              <a:rPr lang="es-CO" dirty="0"/>
              <a:t>CUÁNDO</a:t>
            </a:r>
          </a:p>
          <a:p>
            <a:r>
              <a:rPr lang="es-CO" dirty="0"/>
              <a:t>CÓMO</a:t>
            </a:r>
          </a:p>
          <a:p>
            <a:r>
              <a:rPr lang="es-CO" dirty="0"/>
              <a:t>DÓNDE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817906"/>
              </p:ext>
            </p:extLst>
          </p:nvPr>
        </p:nvGraphicFramePr>
        <p:xfrm>
          <a:off x="3498234" y="1798378"/>
          <a:ext cx="320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Imagen" r:id="rId4" imgW="2943225" imgH="2628900" progId="">
                  <p:embed/>
                </p:oleObj>
              </mc:Choice>
              <mc:Fallback>
                <p:oleObj name="Imagen" r:id="rId4" imgW="2943225" imgH="2628900" progId="">
                  <p:embed/>
                  <p:pic>
                    <p:nvPicPr>
                      <p:cNvPr id="125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234" y="1798378"/>
                        <a:ext cx="320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58100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O" sz="2800" dirty="0"/>
              <a:t>Identificar los requisitos legales y cumplirlos</a:t>
            </a:r>
          </a:p>
          <a:p>
            <a:pPr algn="just"/>
            <a:r>
              <a:rPr lang="es-CO" sz="2800" dirty="0"/>
              <a:t>Identificar las necesidades y expectativas de las partes interesadas</a:t>
            </a:r>
          </a:p>
          <a:p>
            <a:pPr algn="just"/>
            <a:r>
              <a:rPr lang="es-CO" sz="2800" dirty="0"/>
              <a:t>Documentación</a:t>
            </a:r>
          </a:p>
          <a:p>
            <a:pPr algn="just"/>
            <a:endParaRPr lang="en-US" dirty="0"/>
          </a:p>
        </p:txBody>
      </p:sp>
      <p:pic>
        <p:nvPicPr>
          <p:cNvPr id="4" name="Picture 4" descr="MPj039614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1" y="3231966"/>
            <a:ext cx="1401842" cy="9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MCBD05543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4" y="3159659"/>
            <a:ext cx="905340" cy="10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Cj0090109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43" y="3177162"/>
            <a:ext cx="1008881" cy="98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MCPE02446_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56" y="3269170"/>
            <a:ext cx="964384" cy="7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13097" y="4162409"/>
            <a:ext cx="1366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O" sz="1800" dirty="0">
                <a:latin typeface="Tahoma" panose="020B0604030504040204" pitchFamily="34" charset="0"/>
              </a:rPr>
              <a:t>CLIENTES</a:t>
            </a:r>
            <a:endParaRPr lang="es-ES" altLang="es-CO" sz="1800" dirty="0">
              <a:latin typeface="Tahoma" panose="020B0604030504040204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53901" y="4209874"/>
            <a:ext cx="112720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CO" sz="1200" dirty="0">
                <a:latin typeface="Tahoma" panose="020B0604030504040204" pitchFamily="34" charset="0"/>
              </a:rPr>
              <a:t>COMUNIDAD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CO" sz="1200" dirty="0">
                <a:latin typeface="Tahoma" panose="020B0604030504040204" pitchFamily="34" charset="0"/>
              </a:rPr>
              <a:t>SOCIEDAD</a:t>
            </a:r>
            <a:endParaRPr lang="es-ES" altLang="es-CO" sz="1200" dirty="0">
              <a:latin typeface="Tahoma" panose="020B0604030504040204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481108" y="4247243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CO" sz="1800" dirty="0">
                <a:latin typeface="Tahoma" panose="020B0604030504040204" pitchFamily="34" charset="0"/>
              </a:rPr>
              <a:t>EMPLEADOS</a:t>
            </a:r>
            <a:endParaRPr lang="es-ES" altLang="es-CO" sz="1800" dirty="0">
              <a:latin typeface="Tahoma" panose="020B060403050404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38458" y="4190567"/>
            <a:ext cx="1597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O" sz="1600" dirty="0">
                <a:latin typeface="Tahoma" panose="020B0604030504040204" pitchFamily="34" charset="0"/>
              </a:rPr>
              <a:t>PROVEEDORES</a:t>
            </a:r>
            <a:endParaRPr lang="es-ES" altLang="es-CO" sz="1600" dirty="0">
              <a:latin typeface="Tahoma" panose="020B0604030504040204" pitchFamily="34" charset="0"/>
            </a:endParaRPr>
          </a:p>
        </p:txBody>
      </p:sp>
      <p:pic>
        <p:nvPicPr>
          <p:cNvPr id="13" name="Picture 7" descr="MCPE02408_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184" y="3269170"/>
            <a:ext cx="1040056" cy="833651"/>
          </a:xfrm>
          <a:prstGeom prst="rect">
            <a:avLst/>
          </a:prstGeom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963101" y="4115128"/>
            <a:ext cx="14963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O" sz="1400" dirty="0">
                <a:latin typeface="Tahoma" panose="020B0604030504040204" pitchFamily="34" charset="0"/>
              </a:rPr>
              <a:t>PROPIETARIOS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CO" sz="1400" dirty="0">
                <a:latin typeface="Tahoma" panose="020B0604030504040204" pitchFamily="34" charset="0"/>
              </a:rPr>
              <a:t>ACCIONISTAS</a:t>
            </a:r>
            <a:endParaRPr lang="es-ES" altLang="es-CO" sz="1400" dirty="0">
              <a:latin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8207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</TotalTime>
  <Words>797</Words>
  <Application>Microsoft Macintosh PowerPoint</Application>
  <PresentationFormat>Presentación en pantalla (16:9)</PresentationFormat>
  <Paragraphs>115</Paragraphs>
  <Slides>22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Tema de Office</vt:lpstr>
      <vt:lpstr>Imagen</vt:lpstr>
      <vt:lpstr>Presentación de PowerPoint</vt:lpstr>
      <vt:lpstr>RECOMENDACIONES PARA AFRONTAR LOS PROCESOS DE CERTIFICACIÓN DE LOS SISTEMAS DE GESTIÓN</vt:lpstr>
      <vt:lpstr>Presentación de PowerPoint</vt:lpstr>
      <vt:lpstr>¿PARA QUE CERTIFICAR UN SISTEMA DE GESTIÓN?</vt:lpstr>
      <vt:lpstr>¿QUÉ ES UN SISTEMA?</vt:lpstr>
      <vt:lpstr>OBJETIVOS DE LOS SISTEMAS  DE GESTIÓN</vt:lpstr>
      <vt:lpstr>Presentación de PowerPoint</vt:lpstr>
      <vt:lpstr>PASO 1. PLANIFICACIÓN</vt:lpstr>
      <vt:lpstr>Presentación de PowerPoint</vt:lpstr>
      <vt:lpstr>CARACTERÍSTICAS DE UNA ADECUADA PLANIFICACIÓN</vt:lpstr>
      <vt:lpstr>PASO 2. HACER</vt:lpstr>
      <vt:lpstr>CARACTERÍSTICAS DE UNA ADECUADA IMPLEMENTACIÓN</vt:lpstr>
      <vt:lpstr>PASO 3. VERIFICAR</vt:lpstr>
      <vt:lpstr>INDICADORES</vt:lpstr>
      <vt:lpstr> ANÁLISIS DE DATOS</vt:lpstr>
      <vt:lpstr>CARACTERÍSTICAS DE UNA ADECUADA VERIFICACIÓN</vt:lpstr>
      <vt:lpstr>PASO 4. ACTUAR</vt:lpstr>
      <vt:lpstr>Presentación de PowerPoint</vt:lpstr>
      <vt:lpstr>ELEMENTOS CLAVES AL MOMENTO DE  AFRONTAR UN PROCESO DE CERTIFICACIÓN </vt:lpstr>
      <vt:lpstr>ELEMENTOS CLAVES AL MOMENTO DE  AFRONTAR UN PROCESO DE CERTIFICACIÓN </vt:lpstr>
      <vt:lpstr>ELEMENTOS CLAVES AL MOMENTO DE  AFRONTAR UN PROCESO DE CERTIFICACIÓN </vt:lpstr>
      <vt:lpstr>Presentación de PowerPoint</vt:lpstr>
    </vt:vector>
  </TitlesOfParts>
  <Company>colegio mayor de antioquia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 colmayor</dc:creator>
  <cp:lastModifiedBy>Microsoft Office User</cp:lastModifiedBy>
  <cp:revision>42</cp:revision>
  <dcterms:created xsi:type="dcterms:W3CDTF">2019-10-01T18:59:11Z</dcterms:created>
  <dcterms:modified xsi:type="dcterms:W3CDTF">2019-10-17T22:28:24Z</dcterms:modified>
</cp:coreProperties>
</file>