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4" r:id="rId2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6F98"/>
    <a:srgbClr val="FECE4D"/>
    <a:srgbClr val="FFCC66"/>
    <a:srgbClr val="EDBF47"/>
    <a:srgbClr val="0D2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4034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0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480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126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84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999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85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775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7731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4403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738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7A262-E8FC-C24C-8B73-F800B66B0C00}" type="datetimeFigureOut">
              <a:rPr lang="es-ES" smtClean="0"/>
              <a:t>22/08/2019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07390-A85F-B94C-8722-048C0E9596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931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013" y="4407096"/>
            <a:ext cx="7587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 sz="1100" b="1" u="sng" dirty="0" smtClean="0">
              <a:latin typeface="Arial" charset="0"/>
            </a:endParaRPr>
          </a:p>
          <a:p>
            <a:endParaRPr lang="es-CO" sz="1100" b="1" u="sng" dirty="0">
              <a:latin typeface="Arial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78069" y="797878"/>
            <a:ext cx="8308731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LA SECRETARÍA GENERAL DE LA INSTITUCIÓN UNIVERSITARIA COLEGIO MAYOR DE ANTIOQUIA.</a:t>
            </a:r>
            <a:r>
              <a:rPr lang="es-CO" sz="8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8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endParaRPr lang="es-CO" sz="800" b="1" dirty="0" smtClean="0">
              <a:solidFill>
                <a:prstClr val="black"/>
              </a:solidFill>
              <a:latin typeface="Arial" charset="0"/>
              <a:ea typeface="+mj-ea"/>
              <a:cs typeface="+mj-cs"/>
            </a:endParaRPr>
          </a:p>
          <a:p>
            <a:pPr algn="ctr"/>
            <a:r>
              <a:rPr lang="es-CO" sz="8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8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i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LES INFORMA QUE:</a:t>
            </a:r>
            <a:br>
              <a:rPr lang="es-CO" sz="1400" b="1" i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ES" sz="8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ES" sz="8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11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1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La comisión de garantías electorales verificó el cumplimiento de los requisitos exigidos a los aspirantes a representar a los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Estudiantes ante 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el Consejo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Académico, 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habilitando para tal efecto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las siguientes planchas, conformadas 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por los siguientes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estudiantes: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Plancha No.1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SARA ISABEL LOAIZA SALAZAR (PRINCIPAL</a:t>
            </a:r>
            <a:r>
              <a:rPr lang="es-CO" sz="1400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)</a:t>
            </a:r>
            <a:br>
              <a:rPr lang="es-CO" sz="1400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LAURA CONSTANZA PEREA MONCADA (SUPLENTE</a:t>
            </a:r>
            <a:r>
              <a:rPr lang="es-CO" sz="1400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)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ES" sz="1100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s-ES" sz="1100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</a:rPr>
              <a:t>Plancha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</a:rPr>
              <a:t>No.2</a:t>
            </a:r>
            <a:r>
              <a:rPr lang="es-CO" sz="1400" b="1" dirty="0">
                <a:solidFill>
                  <a:prstClr val="black"/>
                </a:solidFill>
                <a:latin typeface="Arial" charset="0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</a:rPr>
            </a:br>
            <a:r>
              <a:rPr lang="es-CO" sz="1400" dirty="0" smtClean="0">
                <a:solidFill>
                  <a:prstClr val="black"/>
                </a:solidFill>
                <a:latin typeface="Arial" charset="0"/>
              </a:rPr>
              <a:t>LUIS ÁNGEL HERRERA DÍAZ (PRINCIPAL</a:t>
            </a:r>
            <a:r>
              <a:rPr lang="es-CO" sz="1400" dirty="0">
                <a:solidFill>
                  <a:prstClr val="black"/>
                </a:solidFill>
                <a:latin typeface="Arial" charset="0"/>
              </a:rPr>
              <a:t>)</a:t>
            </a:r>
            <a:br>
              <a:rPr lang="es-CO" sz="1400" dirty="0">
                <a:solidFill>
                  <a:prstClr val="black"/>
                </a:solidFill>
                <a:latin typeface="Arial" charset="0"/>
              </a:rPr>
            </a:br>
            <a:r>
              <a:rPr lang="es-CO" sz="1400" dirty="0" smtClean="0">
                <a:solidFill>
                  <a:prstClr val="black"/>
                </a:solidFill>
                <a:latin typeface="Arial" charset="0"/>
              </a:rPr>
              <a:t>DANID ELIAS TAPIAS RESTREPO (SUPLENTE</a:t>
            </a:r>
            <a:endParaRPr lang="es-ES" sz="1100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algn="ctr"/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u="sng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ELECCIÓN</a:t>
            </a:r>
            <a:br>
              <a:rPr lang="es-CO" sz="1400" b="1" u="sng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 FECHA: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28 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DE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AGOSTO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 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DE 2019</a:t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 LUGAR: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BLOQUE ACADÉMICO</a:t>
            </a: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/>
            </a:r>
            <a:b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</a:br>
            <a:r>
              <a:rPr lang="es-CO" sz="1400" b="1" dirty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 HORA: DE 8:00 A.M  -  8:00 </a:t>
            </a:r>
            <a:r>
              <a:rPr lang="es-CO" sz="1400" b="1" dirty="0" smtClean="0">
                <a:solidFill>
                  <a:prstClr val="black"/>
                </a:solidFill>
                <a:latin typeface="Arial" charset="0"/>
                <a:ea typeface="+mj-ea"/>
                <a:cs typeface="+mj-cs"/>
              </a:rPr>
              <a:t>P.M</a:t>
            </a:r>
          </a:p>
          <a:p>
            <a:pPr algn="ctr"/>
            <a:endParaRPr lang="es-CO" sz="1400" b="1" dirty="0">
              <a:solidFill>
                <a:prstClr val="black"/>
              </a:solidFill>
              <a:latin typeface="Arial" charset="0"/>
              <a:ea typeface="+mj-ea"/>
              <a:cs typeface="+mj-cs"/>
            </a:endParaRPr>
          </a:p>
          <a:p>
            <a:pPr lvl="0" algn="ctr"/>
            <a:r>
              <a:rPr lang="es-ES" dirty="0">
                <a:solidFill>
                  <a:prstClr val="black"/>
                </a:solidFill>
              </a:rPr>
              <a:t>En los lugares de desarrollo de desconcentración la jornada de votación será de </a:t>
            </a:r>
          </a:p>
          <a:p>
            <a:pPr lvl="0" algn="ctr"/>
            <a:r>
              <a:rPr lang="es-ES" dirty="0">
                <a:solidFill>
                  <a:prstClr val="black"/>
                </a:solidFill>
              </a:rPr>
              <a:t>6:00 </a:t>
            </a:r>
            <a:r>
              <a:rPr lang="es-ES" dirty="0" err="1">
                <a:solidFill>
                  <a:prstClr val="black"/>
                </a:solidFill>
              </a:rPr>
              <a:t>p.m</a:t>
            </a:r>
            <a:r>
              <a:rPr lang="es-ES" dirty="0">
                <a:solidFill>
                  <a:prstClr val="black"/>
                </a:solidFill>
              </a:rPr>
              <a:t> a 8:00 </a:t>
            </a:r>
            <a:r>
              <a:rPr lang="es-ES" dirty="0" err="1">
                <a:solidFill>
                  <a:prstClr val="black"/>
                </a:solidFill>
              </a:rPr>
              <a:t>p.m</a:t>
            </a:r>
            <a:r>
              <a:rPr lang="es-ES" dirty="0">
                <a:solidFill>
                  <a:prstClr val="black"/>
                </a:solidFill>
              </a:rPr>
              <a:t> </a:t>
            </a:r>
          </a:p>
          <a:p>
            <a:pPr algn="ctr"/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2313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sz="800" dirty="0" smtClean="0">
            <a:solidFill>
              <a:schemeClr val="tx1">
                <a:lumMod val="50000"/>
                <a:lumOff val="50000"/>
              </a:schemeClr>
            </a:solidFill>
            <a:latin typeface="Arial"/>
            <a:cs typeface="Arial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1999</TotalTime>
  <Words>12</Words>
  <Application>Microsoft Office PowerPoint</Application>
  <PresentationFormat>Presentación en pantalla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colmayor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colmayor colmayor</dc:creator>
  <cp:lastModifiedBy>Flor Denis  David Cardona</cp:lastModifiedBy>
  <cp:revision>114</cp:revision>
  <cp:lastPrinted>2019-04-01T21:09:45Z</cp:lastPrinted>
  <dcterms:created xsi:type="dcterms:W3CDTF">2017-12-19T20:58:09Z</dcterms:created>
  <dcterms:modified xsi:type="dcterms:W3CDTF">2019-08-22T20:38:11Z</dcterms:modified>
</cp:coreProperties>
</file>